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9EDD-51FC-CBE9-9299-8778342E2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6F8A4-A9C1-01B4-509B-14F902F8E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23960-2384-0755-1AA1-45B2B802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7E1-391F-4F4E-8645-923DE4753EC2}" type="datetimeFigureOut">
              <a:rPr lang="nb-NO" smtClean="0"/>
              <a:t>22.03.2024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7866C-97D3-BD53-8AA0-7EA23490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63480-B6AD-E48A-7D2C-794A3FE6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88C-4866-444D-9628-626255DAF6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180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AFAF-2CB1-11EA-273D-9F0483C5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5E27B-9390-D23D-70C5-D643D405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05D13-264F-2E78-65E1-3B7D599E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7E1-391F-4F4E-8645-923DE4753EC2}" type="datetimeFigureOut">
              <a:rPr lang="nb-NO" smtClean="0"/>
              <a:t>22.03.2024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81715-343E-0EF0-28C6-E3FFEE59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AD37-74DA-AF6B-F5EE-A2CEE194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88C-4866-444D-9628-626255DAF6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822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CE73D-4D96-8A32-CA29-9016DD38A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55237-3130-20A5-4E2F-9D3E32E23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C5BF9-6C13-A73C-A84D-46F33E97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7E1-391F-4F4E-8645-923DE4753EC2}" type="datetimeFigureOut">
              <a:rPr lang="nb-NO" smtClean="0"/>
              <a:t>22.03.2024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A5E5-3F64-21AA-FAE3-1556DC86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7A04C-C2FD-584A-68D2-0CE7117E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88C-4866-444D-9628-626255DAF6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874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0B19-58A3-C237-C925-B58C6D3E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6233-39C6-258B-081F-6B164F1E7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EBE15-8053-4F84-12C1-3796BA9F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7E1-391F-4F4E-8645-923DE4753EC2}" type="datetimeFigureOut">
              <a:rPr lang="nb-NO" smtClean="0"/>
              <a:t>22.03.2024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74A9-80FC-3F59-DD7E-B664031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96F26-8A48-4C9A-41A5-25FFE805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88C-4866-444D-9628-626255DAF6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337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F937-3E12-7F02-2F3C-88C0D523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17A39-3CBB-A144-5E6C-CE447327F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ACB2B-B5FB-1789-9F73-7ABF4AF9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7E1-391F-4F4E-8645-923DE4753EC2}" type="datetimeFigureOut">
              <a:rPr lang="nb-NO" smtClean="0"/>
              <a:t>22.03.2024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48953-A7E3-7344-37CF-2C8A2C0C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4AB08-BD22-1F89-A243-5B67C294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88C-4866-444D-9628-626255DAF6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024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0A22-BC7C-BB39-94D5-06192169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B5AA8-1D9C-1DE6-ACB8-BAA818CD9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AA37A-D5AA-E3C8-5860-95833A92E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5E3AC-B446-755E-9688-BC304A2B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7E1-391F-4F4E-8645-923DE4753EC2}" type="datetimeFigureOut">
              <a:rPr lang="nb-NO" smtClean="0"/>
              <a:t>22.03.2024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3D292-8A82-7366-1B3E-649CC1B1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B5CA7-C361-F70D-D4CF-6C38873F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88C-4866-444D-9628-626255DAF6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499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B929-8DFC-EC86-EBC1-313E6A05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DA1B6-07DF-727D-783B-63B788C2B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D92B4-7387-ACF8-D173-283AC636E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A8F1B-B0C3-04B8-BD65-AA22C6B2E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8C2F8-D449-A385-D940-A03E95B63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68594-0F38-3F54-CD9C-A94FB864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7E1-391F-4F4E-8645-923DE4753EC2}" type="datetimeFigureOut">
              <a:rPr lang="nb-NO" smtClean="0"/>
              <a:t>22.03.2024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95C51-41AB-0F8C-0320-E7CC7A94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12D17-C5A7-A729-4A86-43D5A302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88C-4866-444D-9628-626255DAF6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964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5423-7414-99ED-D2DF-E4B00415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527C4-881F-398C-712F-AFF81892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7E1-391F-4F4E-8645-923DE4753EC2}" type="datetimeFigureOut">
              <a:rPr lang="nb-NO" smtClean="0"/>
              <a:t>22.03.2024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57752-405C-BFD3-48DD-46B2A057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6A16A-8E6C-D77A-1A70-F3556816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88C-4866-444D-9628-626255DAF6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446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EAEE8-B43A-121F-B892-4FB3AD6E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7E1-391F-4F4E-8645-923DE4753EC2}" type="datetimeFigureOut">
              <a:rPr lang="nb-NO" smtClean="0"/>
              <a:t>22.03.2024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FAA97-F144-1A81-7C5B-F3215ED5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DC12E-D12D-586D-7786-E3A1C383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88C-4866-444D-9628-626255DAF6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958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8529-8020-163F-7683-6579D13D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82B9C-8C3A-50C4-396D-B3387D22B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59108-5B31-DE08-764D-3D4E0F66A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206B4-FFF5-CA16-43F1-8EA7AC03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7E1-391F-4F4E-8645-923DE4753EC2}" type="datetimeFigureOut">
              <a:rPr lang="nb-NO" smtClean="0"/>
              <a:t>22.03.2024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2967E-7603-872D-FD8A-28C7179C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9F3D-9CEF-D215-9694-E9676CEF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88C-4866-444D-9628-626255DAF6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56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70A2-1F07-251A-61BB-F4F79807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64FF8-08F2-1365-8ED8-2337EAE51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1B468-2ED1-1F6A-2D62-6A37B291A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1ABE1-DEF7-F438-47A5-B87B3489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57E1-391F-4F4E-8645-923DE4753EC2}" type="datetimeFigureOut">
              <a:rPr lang="nb-NO" smtClean="0"/>
              <a:t>22.03.2024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8252D-63B5-5FC4-DFF1-CAC90CB3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36998-25B9-A148-44E5-F016E28E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88C-4866-444D-9628-626255DAF6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556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49C87-9787-788C-B827-A6F24220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FBACD-FA0D-37FE-413B-1B19D971C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79D1-AF38-BC1C-DC3F-358E4A666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557E1-391F-4F4E-8645-923DE4753EC2}" type="datetimeFigureOut">
              <a:rPr lang="nb-NO" smtClean="0"/>
              <a:t>22.03.2024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54BE3-CDEC-8C93-9275-3BAB167EA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51618-101E-0580-F207-CB6187E5F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E88C-4866-444D-9628-626255DAF6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541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9F42-03E5-13A2-3A75-6661B3142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ECBC9-C912-37F1-7838-5AFEBFA94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13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B052A0-F99A-F7FA-B6D3-5D40019EB1FF}"/>
              </a:ext>
            </a:extLst>
          </p:cNvPr>
          <p:cNvSpPr/>
          <p:nvPr/>
        </p:nvSpPr>
        <p:spPr>
          <a:xfrm>
            <a:off x="3113367" y="5203827"/>
            <a:ext cx="1028700" cy="469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>
                <a:solidFill>
                  <a:schemeClr val="tx1"/>
                </a:solidFill>
              </a:rPr>
              <a:t>Gb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6C6B18-6171-391B-9A69-B53AC95CBC5D}"/>
              </a:ext>
            </a:extLst>
          </p:cNvPr>
          <p:cNvSpPr/>
          <p:nvPr/>
        </p:nvSpPr>
        <p:spPr>
          <a:xfrm>
            <a:off x="6424603" y="5203827"/>
            <a:ext cx="1028700" cy="469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B45777-AC9D-198D-4EA3-E0E30BBDF673}"/>
              </a:ext>
            </a:extLst>
          </p:cNvPr>
          <p:cNvSpPr/>
          <p:nvPr/>
        </p:nvSpPr>
        <p:spPr>
          <a:xfrm>
            <a:off x="4738967" y="4149727"/>
            <a:ext cx="1028700" cy="4699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15298-B0D6-A9B1-3557-E029A13B6339}"/>
              </a:ext>
            </a:extLst>
          </p:cNvPr>
          <p:cNvSpPr/>
          <p:nvPr/>
        </p:nvSpPr>
        <p:spPr>
          <a:xfrm>
            <a:off x="8167967" y="4149727"/>
            <a:ext cx="1028700" cy="4699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A86012E-CB06-8522-BAFA-EF2F9ACB944E}"/>
              </a:ext>
            </a:extLst>
          </p:cNvPr>
          <p:cNvSpPr/>
          <p:nvPr/>
        </p:nvSpPr>
        <p:spPr>
          <a:xfrm>
            <a:off x="2198967" y="5370513"/>
            <a:ext cx="914400" cy="1238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C318C72-6324-4D32-BBBA-7741CE1BC00F}"/>
              </a:ext>
            </a:extLst>
          </p:cNvPr>
          <p:cNvSpPr/>
          <p:nvPr/>
        </p:nvSpPr>
        <p:spPr>
          <a:xfrm>
            <a:off x="4142067" y="5376864"/>
            <a:ext cx="2282536" cy="1238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5654EA4-4994-547B-788B-59043DF9CDDF}"/>
              </a:ext>
            </a:extLst>
          </p:cNvPr>
          <p:cNvSpPr/>
          <p:nvPr/>
        </p:nvSpPr>
        <p:spPr>
          <a:xfrm>
            <a:off x="7453303" y="5359397"/>
            <a:ext cx="2543464" cy="141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8114BA6-1526-229F-2293-631B3B353389}"/>
              </a:ext>
            </a:extLst>
          </p:cNvPr>
          <p:cNvSpPr/>
          <p:nvPr/>
        </p:nvSpPr>
        <p:spPr>
          <a:xfrm>
            <a:off x="3824567" y="4322764"/>
            <a:ext cx="914400" cy="1238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F8DA0DD-7410-7D5E-03D7-497076A410A5}"/>
              </a:ext>
            </a:extLst>
          </p:cNvPr>
          <p:cNvSpPr/>
          <p:nvPr/>
        </p:nvSpPr>
        <p:spPr>
          <a:xfrm>
            <a:off x="7253567" y="4334669"/>
            <a:ext cx="914400" cy="1238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3942173-1115-B327-036F-9C64EC49CF77}"/>
              </a:ext>
            </a:extLst>
          </p:cNvPr>
          <p:cNvSpPr/>
          <p:nvPr/>
        </p:nvSpPr>
        <p:spPr>
          <a:xfrm rot="16200000">
            <a:off x="4849552" y="4962776"/>
            <a:ext cx="791367" cy="1050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53C6FEB-EFB1-6DF4-EA17-F3748D682459}"/>
              </a:ext>
            </a:extLst>
          </p:cNvPr>
          <p:cNvSpPr/>
          <p:nvPr/>
        </p:nvSpPr>
        <p:spPr>
          <a:xfrm rot="16200000">
            <a:off x="8311456" y="4979442"/>
            <a:ext cx="791367" cy="1050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3F9730-7470-6B67-FA17-3294B6972DD0}"/>
              </a:ext>
            </a:extLst>
          </p:cNvPr>
          <p:cNvSpPr txBox="1"/>
          <p:nvPr/>
        </p:nvSpPr>
        <p:spPr>
          <a:xfrm>
            <a:off x="1741767" y="5635624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Real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81BB4-BA17-7D81-C226-96ADCB702473}"/>
              </a:ext>
            </a:extLst>
          </p:cNvPr>
          <p:cNvSpPr txBox="1"/>
          <p:nvPr/>
        </p:nvSpPr>
        <p:spPr>
          <a:xfrm>
            <a:off x="4631393" y="5584031"/>
            <a:ext cx="16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Fake</a:t>
            </a:r>
            <a:r>
              <a:rPr lang="nb-NO" dirty="0"/>
              <a:t> </a:t>
            </a:r>
            <a:r>
              <a:rPr lang="nb-NO" dirty="0" err="1"/>
              <a:t>Simulated</a:t>
            </a:r>
            <a:r>
              <a:rPr lang="nb-NO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98856A-3449-C2B5-F154-135D73E9AE25}"/>
              </a:ext>
            </a:extLst>
          </p:cNvPr>
          <p:cNvSpPr txBox="1"/>
          <p:nvPr/>
        </p:nvSpPr>
        <p:spPr>
          <a:xfrm>
            <a:off x="7904261" y="5520530"/>
            <a:ext cx="105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Fake</a:t>
            </a:r>
            <a:r>
              <a:rPr lang="nb-NO" dirty="0"/>
              <a:t> Real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BF5CDB-AB6B-0CB5-1CAC-AF5FF2A4365D}"/>
              </a:ext>
            </a:extLst>
          </p:cNvPr>
          <p:cNvSpPr txBox="1"/>
          <p:nvPr/>
        </p:nvSpPr>
        <p:spPr>
          <a:xfrm>
            <a:off x="2505102" y="4200010"/>
            <a:ext cx="11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Simulated</a:t>
            </a:r>
            <a:endParaRPr lang="nb-NO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558B53-136F-19DB-92A6-DC0B869C2E61}"/>
              </a:ext>
            </a:extLst>
          </p:cNvPr>
          <p:cNvSpPr txBox="1"/>
          <p:nvPr/>
        </p:nvSpPr>
        <p:spPr>
          <a:xfrm>
            <a:off x="6665020" y="4200010"/>
            <a:ext cx="63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Real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5E5519-4E52-918F-ACAF-4BF7ACB594B6}"/>
              </a:ext>
            </a:extLst>
          </p:cNvPr>
          <p:cNvGrpSpPr/>
          <p:nvPr/>
        </p:nvGrpSpPr>
        <p:grpSpPr>
          <a:xfrm>
            <a:off x="1866900" y="1409700"/>
            <a:ext cx="8255000" cy="1855229"/>
            <a:chOff x="457200" y="1435100"/>
            <a:chExt cx="8255000" cy="185522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A055EE-3A68-3E66-F162-DA6505CD68C0}"/>
                </a:ext>
              </a:extLst>
            </p:cNvPr>
            <p:cNvSpPr/>
            <p:nvPr/>
          </p:nvSpPr>
          <p:spPr>
            <a:xfrm>
              <a:off x="1828800" y="2489200"/>
              <a:ext cx="1028700" cy="4699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C940AD-627F-ED7A-A5CF-590B9C1EF5EC}"/>
                </a:ext>
              </a:extLst>
            </p:cNvPr>
            <p:cNvSpPr/>
            <p:nvPr/>
          </p:nvSpPr>
          <p:spPr>
            <a:xfrm>
              <a:off x="5140036" y="2489200"/>
              <a:ext cx="1028700" cy="4699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b="1" dirty="0">
                  <a:solidFill>
                    <a:schemeClr val="tx1"/>
                  </a:solidFill>
                </a:rPr>
                <a:t>Gb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BA2824-6C0B-2521-2C95-E1BF29D7C395}"/>
                </a:ext>
              </a:extLst>
            </p:cNvPr>
            <p:cNvSpPr/>
            <p:nvPr/>
          </p:nvSpPr>
          <p:spPr>
            <a:xfrm>
              <a:off x="3454400" y="1435100"/>
              <a:ext cx="1028700" cy="4699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AED41BD-C641-8743-DB14-54C400B5A1CC}"/>
                </a:ext>
              </a:extLst>
            </p:cNvPr>
            <p:cNvSpPr/>
            <p:nvPr/>
          </p:nvSpPr>
          <p:spPr>
            <a:xfrm>
              <a:off x="6883400" y="1435100"/>
              <a:ext cx="1028700" cy="4699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b="1" dirty="0">
                  <a:solidFill>
                    <a:schemeClr val="tx1"/>
                  </a:solidFill>
                </a:rPr>
                <a:t>Db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0388DA7F-5796-6950-9974-DA3F7B09E11F}"/>
                </a:ext>
              </a:extLst>
            </p:cNvPr>
            <p:cNvSpPr/>
            <p:nvPr/>
          </p:nvSpPr>
          <p:spPr>
            <a:xfrm>
              <a:off x="914400" y="2655886"/>
              <a:ext cx="914400" cy="12382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0F4B6602-69ED-803F-0474-7B5E8F2DF05E}"/>
                </a:ext>
              </a:extLst>
            </p:cNvPr>
            <p:cNvSpPr/>
            <p:nvPr/>
          </p:nvSpPr>
          <p:spPr>
            <a:xfrm>
              <a:off x="2857500" y="2662237"/>
              <a:ext cx="2282536" cy="12382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BD53855A-879A-7952-D087-B8221F87917E}"/>
                </a:ext>
              </a:extLst>
            </p:cNvPr>
            <p:cNvSpPr/>
            <p:nvPr/>
          </p:nvSpPr>
          <p:spPr>
            <a:xfrm>
              <a:off x="6168736" y="2644770"/>
              <a:ext cx="2543464" cy="14129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FBD7CA8E-980D-19E5-FC7C-AAAE58E8841D}"/>
                </a:ext>
              </a:extLst>
            </p:cNvPr>
            <p:cNvSpPr/>
            <p:nvPr/>
          </p:nvSpPr>
          <p:spPr>
            <a:xfrm>
              <a:off x="2540000" y="1608137"/>
              <a:ext cx="914400" cy="12382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C798A0E-E358-C97B-9113-B86BEB80993B}"/>
                </a:ext>
              </a:extLst>
            </p:cNvPr>
            <p:cNvSpPr/>
            <p:nvPr/>
          </p:nvSpPr>
          <p:spPr>
            <a:xfrm>
              <a:off x="5969000" y="1620042"/>
              <a:ext cx="914400" cy="12382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8AF585FB-45A2-FF89-EC54-B6B8B5D30055}"/>
                </a:ext>
              </a:extLst>
            </p:cNvPr>
            <p:cNvSpPr/>
            <p:nvPr/>
          </p:nvSpPr>
          <p:spPr>
            <a:xfrm rot="16200000">
              <a:off x="3564985" y="2248149"/>
              <a:ext cx="791367" cy="10506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2B79FC11-E012-B059-9002-8D0CBE0C4891}"/>
                </a:ext>
              </a:extLst>
            </p:cNvPr>
            <p:cNvSpPr/>
            <p:nvPr/>
          </p:nvSpPr>
          <p:spPr>
            <a:xfrm rot="16200000">
              <a:off x="7026889" y="2264815"/>
              <a:ext cx="791367" cy="10506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1333410-7B39-2741-C581-DE2AF6A69620}"/>
                </a:ext>
              </a:extLst>
            </p:cNvPr>
            <p:cNvSpPr txBox="1"/>
            <p:nvPr/>
          </p:nvSpPr>
          <p:spPr>
            <a:xfrm>
              <a:off x="457200" y="2920997"/>
              <a:ext cx="1122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err="1"/>
                <a:t>Simulated</a:t>
              </a:r>
              <a:endParaRPr lang="nb-NO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400992-9955-D7E0-0D1B-0F841F19E972}"/>
                </a:ext>
              </a:extLst>
            </p:cNvPr>
            <p:cNvSpPr txBox="1"/>
            <p:nvPr/>
          </p:nvSpPr>
          <p:spPr>
            <a:xfrm>
              <a:off x="3346826" y="2869404"/>
              <a:ext cx="1112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err="1"/>
                <a:t>Fake</a:t>
              </a:r>
              <a:r>
                <a:rPr lang="nb-NO" dirty="0"/>
                <a:t> Real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9AE3850-3244-838A-44EC-9C3C131D48B7}"/>
                </a:ext>
              </a:extLst>
            </p:cNvPr>
            <p:cNvSpPr txBox="1"/>
            <p:nvPr/>
          </p:nvSpPr>
          <p:spPr>
            <a:xfrm>
              <a:off x="6619694" y="2805903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err="1"/>
                <a:t>Fake</a:t>
              </a:r>
              <a:r>
                <a:rPr lang="nb-NO" dirty="0"/>
                <a:t> </a:t>
              </a:r>
              <a:r>
                <a:rPr lang="nb-NO" dirty="0" err="1"/>
                <a:t>Simulated</a:t>
              </a:r>
              <a:r>
                <a:rPr lang="nb-NO" dirty="0"/>
                <a:t>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49EEAE4-86EE-8E95-1BC7-5A6D9E35615B}"/>
                </a:ext>
              </a:extLst>
            </p:cNvPr>
            <p:cNvSpPr txBox="1"/>
            <p:nvPr/>
          </p:nvSpPr>
          <p:spPr>
            <a:xfrm>
              <a:off x="1859309" y="1435376"/>
              <a:ext cx="637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/>
                <a:t>Real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DCE05A-73EC-CD19-CED0-C2C3A9F9CB01}"/>
                </a:ext>
              </a:extLst>
            </p:cNvPr>
            <p:cNvSpPr txBox="1"/>
            <p:nvPr/>
          </p:nvSpPr>
          <p:spPr>
            <a:xfrm>
              <a:off x="4877276" y="1472167"/>
              <a:ext cx="1175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err="1"/>
                <a:t>Simulated</a:t>
              </a:r>
              <a:r>
                <a:rPr lang="nb-NO" dirty="0"/>
                <a:t> 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B0C334D-C2B9-7F5D-4748-A3D46C468911}"/>
              </a:ext>
            </a:extLst>
          </p:cNvPr>
          <p:cNvSpPr txBox="1"/>
          <p:nvPr/>
        </p:nvSpPr>
        <p:spPr>
          <a:xfrm>
            <a:off x="5626100" y="381000"/>
            <a:ext cx="12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CYCLE GAN</a:t>
            </a:r>
          </a:p>
        </p:txBody>
      </p:sp>
    </p:spTree>
    <p:extLst>
      <p:ext uri="{BB962C8B-B14F-4D97-AF65-F5344CB8AC3E}">
        <p14:creationId xmlns:p14="http://schemas.microsoft.com/office/powerpoint/2010/main" val="247997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B052A0-F99A-F7FA-B6D3-5D40019EB1FF}"/>
              </a:ext>
            </a:extLst>
          </p:cNvPr>
          <p:cNvSpPr/>
          <p:nvPr/>
        </p:nvSpPr>
        <p:spPr>
          <a:xfrm>
            <a:off x="3113367" y="5203827"/>
            <a:ext cx="1028700" cy="469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>
                <a:solidFill>
                  <a:schemeClr val="tx1"/>
                </a:solidFill>
              </a:rPr>
              <a:t>Gb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6C6B18-6171-391B-9A69-B53AC95CBC5D}"/>
              </a:ext>
            </a:extLst>
          </p:cNvPr>
          <p:cNvSpPr/>
          <p:nvPr/>
        </p:nvSpPr>
        <p:spPr>
          <a:xfrm>
            <a:off x="6424603" y="5203827"/>
            <a:ext cx="1028700" cy="469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B45777-AC9D-198D-4EA3-E0E30BBDF673}"/>
              </a:ext>
            </a:extLst>
          </p:cNvPr>
          <p:cNvSpPr/>
          <p:nvPr/>
        </p:nvSpPr>
        <p:spPr>
          <a:xfrm>
            <a:off x="4738967" y="4149727"/>
            <a:ext cx="1028700" cy="4699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15298-B0D6-A9B1-3557-E029A13B6339}"/>
              </a:ext>
            </a:extLst>
          </p:cNvPr>
          <p:cNvSpPr/>
          <p:nvPr/>
        </p:nvSpPr>
        <p:spPr>
          <a:xfrm>
            <a:off x="8167967" y="4149727"/>
            <a:ext cx="1028700" cy="4699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A86012E-CB06-8522-BAFA-EF2F9ACB944E}"/>
              </a:ext>
            </a:extLst>
          </p:cNvPr>
          <p:cNvSpPr/>
          <p:nvPr/>
        </p:nvSpPr>
        <p:spPr>
          <a:xfrm>
            <a:off x="2198967" y="5370513"/>
            <a:ext cx="914400" cy="1238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C318C72-6324-4D32-BBBA-7741CE1BC00F}"/>
              </a:ext>
            </a:extLst>
          </p:cNvPr>
          <p:cNvSpPr/>
          <p:nvPr/>
        </p:nvSpPr>
        <p:spPr>
          <a:xfrm>
            <a:off x="4142067" y="5376864"/>
            <a:ext cx="2282536" cy="1238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5654EA4-4994-547B-788B-59043DF9CDDF}"/>
              </a:ext>
            </a:extLst>
          </p:cNvPr>
          <p:cNvSpPr/>
          <p:nvPr/>
        </p:nvSpPr>
        <p:spPr>
          <a:xfrm>
            <a:off x="7453303" y="5359397"/>
            <a:ext cx="2543464" cy="141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8114BA6-1526-229F-2293-631B3B353389}"/>
              </a:ext>
            </a:extLst>
          </p:cNvPr>
          <p:cNvSpPr/>
          <p:nvPr/>
        </p:nvSpPr>
        <p:spPr>
          <a:xfrm>
            <a:off x="3824567" y="4322764"/>
            <a:ext cx="914400" cy="1238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F8DA0DD-7410-7D5E-03D7-497076A410A5}"/>
              </a:ext>
            </a:extLst>
          </p:cNvPr>
          <p:cNvSpPr/>
          <p:nvPr/>
        </p:nvSpPr>
        <p:spPr>
          <a:xfrm>
            <a:off x="7253567" y="4334669"/>
            <a:ext cx="914400" cy="1238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3942173-1115-B327-036F-9C64EC49CF77}"/>
              </a:ext>
            </a:extLst>
          </p:cNvPr>
          <p:cNvSpPr/>
          <p:nvPr/>
        </p:nvSpPr>
        <p:spPr>
          <a:xfrm rot="16200000">
            <a:off x="4849552" y="4962776"/>
            <a:ext cx="791367" cy="1050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53C6FEB-EFB1-6DF4-EA17-F3748D682459}"/>
              </a:ext>
            </a:extLst>
          </p:cNvPr>
          <p:cNvSpPr/>
          <p:nvPr/>
        </p:nvSpPr>
        <p:spPr>
          <a:xfrm rot="16200000">
            <a:off x="8311456" y="4979442"/>
            <a:ext cx="791367" cy="1050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3F9730-7470-6B67-FA17-3294B6972DD0}"/>
              </a:ext>
            </a:extLst>
          </p:cNvPr>
          <p:cNvSpPr txBox="1"/>
          <p:nvPr/>
        </p:nvSpPr>
        <p:spPr>
          <a:xfrm>
            <a:off x="1741767" y="5635624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Real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81BB4-BA17-7D81-C226-96ADCB702473}"/>
              </a:ext>
            </a:extLst>
          </p:cNvPr>
          <p:cNvSpPr txBox="1"/>
          <p:nvPr/>
        </p:nvSpPr>
        <p:spPr>
          <a:xfrm>
            <a:off x="4631393" y="5584031"/>
            <a:ext cx="16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Fake</a:t>
            </a:r>
            <a:r>
              <a:rPr lang="nb-NO" dirty="0"/>
              <a:t> </a:t>
            </a:r>
            <a:r>
              <a:rPr lang="nb-NO" dirty="0" err="1"/>
              <a:t>Simulated</a:t>
            </a:r>
            <a:r>
              <a:rPr lang="nb-NO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98856A-3449-C2B5-F154-135D73E9AE25}"/>
              </a:ext>
            </a:extLst>
          </p:cNvPr>
          <p:cNvSpPr txBox="1"/>
          <p:nvPr/>
        </p:nvSpPr>
        <p:spPr>
          <a:xfrm>
            <a:off x="7904261" y="5520530"/>
            <a:ext cx="105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Fake</a:t>
            </a:r>
            <a:r>
              <a:rPr lang="nb-NO" dirty="0"/>
              <a:t> Real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BF5CDB-AB6B-0CB5-1CAC-AF5FF2A4365D}"/>
              </a:ext>
            </a:extLst>
          </p:cNvPr>
          <p:cNvSpPr txBox="1"/>
          <p:nvPr/>
        </p:nvSpPr>
        <p:spPr>
          <a:xfrm>
            <a:off x="2505102" y="4200010"/>
            <a:ext cx="11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Simulated</a:t>
            </a:r>
            <a:endParaRPr lang="nb-NO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558B53-136F-19DB-92A6-DC0B869C2E61}"/>
              </a:ext>
            </a:extLst>
          </p:cNvPr>
          <p:cNvSpPr txBox="1"/>
          <p:nvPr/>
        </p:nvSpPr>
        <p:spPr>
          <a:xfrm>
            <a:off x="6665020" y="4200010"/>
            <a:ext cx="63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Real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A055EE-3A68-3E66-F162-DA6505CD68C0}"/>
              </a:ext>
            </a:extLst>
          </p:cNvPr>
          <p:cNvSpPr/>
          <p:nvPr/>
        </p:nvSpPr>
        <p:spPr>
          <a:xfrm>
            <a:off x="3238500" y="2463800"/>
            <a:ext cx="1028700" cy="469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C940AD-627F-ED7A-A5CF-590B9C1EF5EC}"/>
              </a:ext>
            </a:extLst>
          </p:cNvPr>
          <p:cNvSpPr/>
          <p:nvPr/>
        </p:nvSpPr>
        <p:spPr>
          <a:xfrm>
            <a:off x="6549736" y="2463800"/>
            <a:ext cx="1028700" cy="469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>
                <a:solidFill>
                  <a:schemeClr val="tx1"/>
                </a:solidFill>
              </a:rPr>
              <a:t>Gb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BA2824-6C0B-2521-2C95-E1BF29D7C395}"/>
              </a:ext>
            </a:extLst>
          </p:cNvPr>
          <p:cNvSpPr/>
          <p:nvPr/>
        </p:nvSpPr>
        <p:spPr>
          <a:xfrm>
            <a:off x="4864100" y="1409700"/>
            <a:ext cx="1028700" cy="4699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ED41BD-C641-8743-DB14-54C400B5A1CC}"/>
              </a:ext>
            </a:extLst>
          </p:cNvPr>
          <p:cNvSpPr/>
          <p:nvPr/>
        </p:nvSpPr>
        <p:spPr>
          <a:xfrm>
            <a:off x="8293100" y="1409700"/>
            <a:ext cx="1028700" cy="4699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388DA7F-5796-6950-9974-DA3F7B09E11F}"/>
              </a:ext>
            </a:extLst>
          </p:cNvPr>
          <p:cNvSpPr/>
          <p:nvPr/>
        </p:nvSpPr>
        <p:spPr>
          <a:xfrm>
            <a:off x="2324100" y="2630486"/>
            <a:ext cx="914400" cy="1238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F4B6602-69ED-803F-0474-7B5E8F2DF05E}"/>
              </a:ext>
            </a:extLst>
          </p:cNvPr>
          <p:cNvSpPr/>
          <p:nvPr/>
        </p:nvSpPr>
        <p:spPr>
          <a:xfrm>
            <a:off x="4267200" y="2636837"/>
            <a:ext cx="2282536" cy="1238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D53855A-879A-7952-D087-B8221F87917E}"/>
              </a:ext>
            </a:extLst>
          </p:cNvPr>
          <p:cNvSpPr/>
          <p:nvPr/>
        </p:nvSpPr>
        <p:spPr>
          <a:xfrm>
            <a:off x="7578436" y="2619370"/>
            <a:ext cx="2543464" cy="141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BD7CA8E-980D-19E5-FC7C-AAAE58E8841D}"/>
              </a:ext>
            </a:extLst>
          </p:cNvPr>
          <p:cNvSpPr/>
          <p:nvPr/>
        </p:nvSpPr>
        <p:spPr>
          <a:xfrm>
            <a:off x="3949700" y="1582737"/>
            <a:ext cx="914400" cy="1238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C798A0E-E358-C97B-9113-B86BEB80993B}"/>
              </a:ext>
            </a:extLst>
          </p:cNvPr>
          <p:cNvSpPr/>
          <p:nvPr/>
        </p:nvSpPr>
        <p:spPr>
          <a:xfrm>
            <a:off x="7378700" y="1594642"/>
            <a:ext cx="914400" cy="1238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AF585FB-45A2-FF89-EC54-B6B8B5D30055}"/>
              </a:ext>
            </a:extLst>
          </p:cNvPr>
          <p:cNvSpPr/>
          <p:nvPr/>
        </p:nvSpPr>
        <p:spPr>
          <a:xfrm rot="16200000">
            <a:off x="4974685" y="2222749"/>
            <a:ext cx="791367" cy="1050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B79FC11-E012-B059-9002-8D0CBE0C4891}"/>
              </a:ext>
            </a:extLst>
          </p:cNvPr>
          <p:cNvSpPr/>
          <p:nvPr/>
        </p:nvSpPr>
        <p:spPr>
          <a:xfrm rot="16200000">
            <a:off x="8436589" y="2239415"/>
            <a:ext cx="791367" cy="1050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333410-7B39-2741-C581-DE2AF6A69620}"/>
              </a:ext>
            </a:extLst>
          </p:cNvPr>
          <p:cNvSpPr txBox="1"/>
          <p:nvPr/>
        </p:nvSpPr>
        <p:spPr>
          <a:xfrm>
            <a:off x="1866900" y="2895597"/>
            <a:ext cx="11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Simulated</a:t>
            </a:r>
            <a:endParaRPr lang="nb-NO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400992-9955-D7E0-0D1B-0F841F19E972}"/>
              </a:ext>
            </a:extLst>
          </p:cNvPr>
          <p:cNvSpPr txBox="1"/>
          <p:nvPr/>
        </p:nvSpPr>
        <p:spPr>
          <a:xfrm>
            <a:off x="4756526" y="2844004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Fake</a:t>
            </a:r>
            <a:r>
              <a:rPr lang="nb-NO" dirty="0"/>
              <a:t> Real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AE3850-3244-838A-44EC-9C3C131D48B7}"/>
              </a:ext>
            </a:extLst>
          </p:cNvPr>
          <p:cNvSpPr txBox="1"/>
          <p:nvPr/>
        </p:nvSpPr>
        <p:spPr>
          <a:xfrm>
            <a:off x="8029394" y="2780503"/>
            <a:ext cx="16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Fake</a:t>
            </a:r>
            <a:r>
              <a:rPr lang="nb-NO" dirty="0"/>
              <a:t> </a:t>
            </a:r>
            <a:r>
              <a:rPr lang="nb-NO" dirty="0" err="1"/>
              <a:t>Simulated</a:t>
            </a:r>
            <a:r>
              <a:rPr lang="nb-NO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9EEAE4-86EE-8E95-1BC7-5A6D9E35615B}"/>
              </a:ext>
            </a:extLst>
          </p:cNvPr>
          <p:cNvSpPr txBox="1"/>
          <p:nvPr/>
        </p:nvSpPr>
        <p:spPr>
          <a:xfrm>
            <a:off x="3269009" y="1409976"/>
            <a:ext cx="63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Real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DCE05A-73EC-CD19-CED0-C2C3A9F9CB01}"/>
              </a:ext>
            </a:extLst>
          </p:cNvPr>
          <p:cNvSpPr txBox="1"/>
          <p:nvPr/>
        </p:nvSpPr>
        <p:spPr>
          <a:xfrm>
            <a:off x="6286976" y="1446767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Simulated</a:t>
            </a:r>
            <a:r>
              <a:rPr lang="nb-NO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0C334D-C2B9-7F5D-4748-A3D46C468911}"/>
              </a:ext>
            </a:extLst>
          </p:cNvPr>
          <p:cNvSpPr txBox="1"/>
          <p:nvPr/>
        </p:nvSpPr>
        <p:spPr>
          <a:xfrm>
            <a:off x="4861620" y="317498"/>
            <a:ext cx="264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CONDITIONAL CYCLE GAN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FC91698-EF7A-2163-83DD-495CBFB7107C}"/>
              </a:ext>
            </a:extLst>
          </p:cNvPr>
          <p:cNvSpPr/>
          <p:nvPr/>
        </p:nvSpPr>
        <p:spPr>
          <a:xfrm>
            <a:off x="3949700" y="1707989"/>
            <a:ext cx="914400" cy="1238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9129586-41E5-F63F-168D-680412FECD95}"/>
              </a:ext>
            </a:extLst>
          </p:cNvPr>
          <p:cNvSpPr/>
          <p:nvPr/>
        </p:nvSpPr>
        <p:spPr>
          <a:xfrm>
            <a:off x="7378700" y="1718467"/>
            <a:ext cx="914400" cy="1238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932E7F-B5AC-E0FB-F7A3-53DEF18284B2}"/>
              </a:ext>
            </a:extLst>
          </p:cNvPr>
          <p:cNvSpPr txBox="1"/>
          <p:nvPr/>
        </p:nvSpPr>
        <p:spPr>
          <a:xfrm>
            <a:off x="2730976" y="1560549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Simulated</a:t>
            </a:r>
            <a:r>
              <a:rPr lang="nb-NO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7AD190-CCDF-6842-F6D0-942255223131}"/>
              </a:ext>
            </a:extLst>
          </p:cNvPr>
          <p:cNvSpPr txBox="1"/>
          <p:nvPr/>
        </p:nvSpPr>
        <p:spPr>
          <a:xfrm>
            <a:off x="6321045" y="1625598"/>
            <a:ext cx="584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Real</a:t>
            </a:r>
          </a:p>
          <a:p>
            <a:r>
              <a:rPr lang="nb-NO" dirty="0"/>
              <a:t>d 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120CC8D-9B31-C450-FFB3-CCF5F7CC78FA}"/>
              </a:ext>
            </a:extLst>
          </p:cNvPr>
          <p:cNvSpPr/>
          <p:nvPr/>
        </p:nvSpPr>
        <p:spPr>
          <a:xfrm>
            <a:off x="3824567" y="4465757"/>
            <a:ext cx="914400" cy="1238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89799D7-8411-8FF6-9BCE-3F174363F26B}"/>
              </a:ext>
            </a:extLst>
          </p:cNvPr>
          <p:cNvSpPr/>
          <p:nvPr/>
        </p:nvSpPr>
        <p:spPr>
          <a:xfrm>
            <a:off x="7253567" y="4488891"/>
            <a:ext cx="914400" cy="1238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BB2E27-49B2-8534-F2FD-B99E65D46F7D}"/>
              </a:ext>
            </a:extLst>
          </p:cNvPr>
          <p:cNvSpPr txBox="1"/>
          <p:nvPr/>
        </p:nvSpPr>
        <p:spPr>
          <a:xfrm>
            <a:off x="2529728" y="4384676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Real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CDF949-0904-CCBA-455F-C9516BA9DB1F}"/>
              </a:ext>
            </a:extLst>
          </p:cNvPr>
          <p:cNvSpPr txBox="1"/>
          <p:nvPr/>
        </p:nvSpPr>
        <p:spPr>
          <a:xfrm>
            <a:off x="6212170" y="4351937"/>
            <a:ext cx="11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Simulated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834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54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Forsvarets forskningsinstitutt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Warakagoda, Narada Dilp</dc:creator>
  <cp:lastModifiedBy>Warakagoda, Narada Dilp</cp:lastModifiedBy>
  <cp:revision>3</cp:revision>
  <dcterms:created xsi:type="dcterms:W3CDTF">2024-03-22T09:24:05Z</dcterms:created>
  <dcterms:modified xsi:type="dcterms:W3CDTF">2024-03-22T10:05:02Z</dcterms:modified>
</cp:coreProperties>
</file>