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Leo, Joakim, Aleksi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301fe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301fe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Aleksi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e88253e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e88253e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Leo, Joakim, Aleksi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e88253e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e88253e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88253e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88253e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88253e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e88253e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f47f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f47f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2f47f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2f47f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2f47f3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2f47f3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301f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301f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Aleksi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38" y="1324175"/>
            <a:ext cx="5236525" cy="41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0" y="256025"/>
            <a:ext cx="78015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Nvidia GTX 1080 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GTX 1080 Ti in mining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42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Performs on par than AMD’s GPUs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-Mines about 120€ worth in a month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-Limits in availability causes increases in    prices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age result for gpu farm" id="127" name="Google Shape;127;p22"/>
          <p:cNvPicPr preferRelativeResize="0"/>
          <p:nvPr/>
        </p:nvPicPr>
        <p:blipFill rotWithShape="1">
          <a:blip r:embed="rId3">
            <a:alphaModFix/>
          </a:blip>
          <a:srcRect b="3451" l="25894" r="10072" t="11318"/>
          <a:stretch/>
        </p:blipFill>
        <p:spPr>
          <a:xfrm>
            <a:off x="5172125" y="1152475"/>
            <a:ext cx="34225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3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Stands for: Graphical Processing Unit</a:t>
            </a:r>
            <a:r>
              <a:rPr lang="en-GB">
                <a:solidFill>
                  <a:schemeClr val="dk1"/>
                </a:solidFill>
              </a:rPr>
              <a:t> (GPU)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Made for processing images on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Optimised to do one task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Has thousands of cores vs couple in CPUs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Nvidia GTX 1080 Ti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3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-Nvidia Flagship GPU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-3rd Most powerful GPU on the market (or would be if not sold out)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No automatic alt text available.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38" y="2220672"/>
            <a:ext cx="6172125" cy="2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0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Nvidia GTX 1080 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Size (Asus): 29.8 x 5.25 x 13.4 cm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Price (Asus): 900e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GPU architecture: Pascal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Memory: 11 Gt GDDR5X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Nvidia CUDA Cores 3584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8900" y="1152475"/>
            <a:ext cx="40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AMD RX Vega 64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Size (Asus): 37 cm x 7 cm x 22 cm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Price (Asus): 880e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GPU architecture: GCN 5th Gen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Memory: 8Gt HBM2 2048-bit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Stream Processors 4096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04825" y="400000"/>
            <a:ext cx="18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EVGA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EVGA GeForce GTX 1080 Ti FTW3 GAMING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GPU Boost Clock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1683MHz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Power Consumption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280W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600400" y="400000"/>
            <a:ext cx="18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AORUS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Gigabyte AORUS GeForce GTX 1080 Ti Xtreme Edition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GPU Boost Clock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1746MHz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Power Consumption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250W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742100" y="400000"/>
            <a:ext cx="18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MSI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MSI GTX 1080 Ti GAMING X TRIO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GPU Boost Clock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1683MHz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Power Consumption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250W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837600" y="400000"/>
            <a:ext cx="18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ASUS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ASUS ROG STRIX GeForce GTX 1080 Ti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GPU Boost Clock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1632MHz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Power Consumption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250W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800" y="3474725"/>
            <a:ext cx="1691801" cy="13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25" y="3360400"/>
            <a:ext cx="1582100" cy="1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150" y="3360400"/>
            <a:ext cx="1582100" cy="15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3800" y="3305550"/>
            <a:ext cx="1691800" cy="169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sus transparent logo"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9243" y="3718700"/>
            <a:ext cx="326564" cy="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-Released in May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-Has an MSRP of 699 USD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-Has the most capability in computing as a consumer graphics card in recent history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-Is the most popular high-end graphics card currently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-Pushes the limits of GPU performance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Moore’s Law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10921350" y="-1181000"/>
            <a:ext cx="1122600" cy="11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1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-One pixel is a dot on a monitor, where many of them together form a mosaic image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-In 1997, the Nvidia RIVA 128 filled 200 pixels in one second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-In 2006, the ATI Radeon X1950 Pro filled 6.9 billion pixels in one second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-In 2009, the ATI Radeon HD 4890 filled 13.6 billion pixels in one second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-In the present day, the Nvidia GTX 1080 Ti fills 130.2 billion pixels in one second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GPUs and Cryptocurrency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</a:t>
            </a:r>
            <a:r>
              <a:rPr lang="en-GB">
                <a:solidFill>
                  <a:schemeClr val="dk1"/>
                </a:solidFill>
              </a:rPr>
              <a:t>What is cryptocurrency?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-What is cryptomining?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800" y="1800350"/>
            <a:ext cx="4584850" cy="25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