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2396f2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2396f2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2396f23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2396f23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2396f2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2396f2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2396f23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2396f23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Man Tyrone presents: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Man Asteroids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Aleksi, Joakim and Leo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430450" y="1593425"/>
            <a:ext cx="29877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aim is to create a top down shooter game much like the classic asteroids.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Left/right buttons to rotate our ship, up/down to accelerate/deccelerate, and then shooting projectiles with the shoot key.</a:t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50" y="1553825"/>
            <a:ext cx="4381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Extended Features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529675"/>
            <a:ext cx="76887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“Intelligent” enemies that shoot back as well as variety in 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Large map for open world style game with objectives scattered around the 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Aiming with the mouse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Destructible terrain/ship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Larger bosses that are more difficult than normal enemies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Upgrades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529675"/>
            <a:ext cx="26346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game will be set in a sci-fi setting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Set in the year 2154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Humanity has not found </a:t>
            </a:r>
            <a:r>
              <a:rPr lang="en-GB" sz="1600"/>
              <a:t>extraterrestrial</a:t>
            </a:r>
            <a:r>
              <a:rPr lang="en-GB" sz="1600"/>
              <a:t> intelligence... yet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Image result for space picture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050" y="1357938"/>
            <a:ext cx="5046224" cy="31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529675"/>
            <a:ext cx="44562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are part of the 2nd wave of colonists arriving at star system Ortega . After 50 years traveling through interstellar space, you awake from hibernation to find the 1st colonists missing.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You are given command of a ship, and must explore the system looking for clues of the 1st colonists and any threats that may endanger your own colony mission at hand.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Story told </a:t>
            </a:r>
            <a:r>
              <a:rPr lang="en-GB" sz="1600"/>
              <a:t>through</a:t>
            </a:r>
            <a:r>
              <a:rPr lang="en-GB" sz="1600"/>
              <a:t> quests and dialogue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00" y="1244250"/>
            <a:ext cx="4020476" cy="3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