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7559675" cx="10080625"/>
  <p:notesSz cx="7559675" cy="10691800"/>
  <p:embeddedFontLs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joakim</a:t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joakim</a:t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aleksi</a:t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aleksi</a:t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leo</a:t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leo</a:t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leo</a:t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joakim</a:t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ffa3c8ce_1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joakim how is it goinghesaysitsgoingfine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 this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</a:t>
            </a:r>
            <a:endParaRPr/>
          </a:p>
        </p:txBody>
      </p:sp>
      <p:sp>
        <p:nvSpPr>
          <p:cNvPr id="161" name="Google Shape;161;g32ffa3c8ce_1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3"/>
          <p:cNvSpPr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Google Shape;109;p26"/>
          <p:cNvSpPr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6"/>
          <p:cNvSpPr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13</a:t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400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13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Big Man Tyrone</a:t>
            </a:r>
            <a:endParaRPr b="1" sz="4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Ortega Report / Big Man Asteroids</a:t>
            </a:r>
            <a:endParaRPr b="0" sz="3200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What we learned</a:t>
            </a:r>
            <a:endParaRPr b="1" sz="44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36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How to use the basic features of Unity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How to use and implement C# in a game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How the different methods impact the program, for example instantiating and destroying vs. reusing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How to use Github in a team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Summary</a:t>
            </a:r>
            <a:endParaRPr b="1" sz="44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37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Project succeeded in an early state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Some features were either changed slightly or (very few) unimplemented according to time constraints or problems encountered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Very en</a:t>
            </a:r>
            <a:r>
              <a:rPr lang="en-U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tertaining to watch!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b="1" sz="44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38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Feel free to ask whatever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b="1" sz="44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39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Models: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Unlucky Studio www.unluckystudio.com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Skorpio, Rhimlock https://opengameart.org/content/top-down-space-ships 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Background https://www.assetstore.unity3d.com/en/#!/content/62366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b="1" sz="44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Team: Aleksi Martikainen, Leo Vaario &amp; Joakim Kurvinen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Top-down 2D space-shooter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4 </a:t>
            </a:r>
            <a:r>
              <a:rPr lang="en-U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Levels with different objectives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Game idea</a:t>
            </a:r>
            <a:endParaRPr b="1" sz="44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9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Story revolving around a hero player character saving the colony fleet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More than one type of enemy, masses of enemies vs. sole player, very few or no allies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Different types of missions, wave defense of base, escorting a ship, finding an objective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Various weapon types for fun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Game idea - Story</a:t>
            </a:r>
            <a:endParaRPr b="1" sz="44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30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Second wave of colonists arrive in star system Ortega, but can not find the first wave despite short succession between waves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Player finds hostile aliens deduced to be the cause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The player must survive and complete objectives in order to win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Game idea – Mechanics</a:t>
            </a:r>
            <a:endParaRPr b="1" sz="44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Various types of weapons with their own characteristics, for example point defense lasers, </a:t>
            </a:r>
            <a:r>
              <a:rPr lang="en-U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machine guns</a:t>
            </a: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, and varying rates of fire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Melee and ranged enemies for a more interesting experience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Intuitive train style movement and mouse aiming for weapons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Trello</a:t>
            </a:r>
            <a:endParaRPr b="1" sz="44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3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https://trello.com/b/BLo7tixF/big-man-tyrone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Roles</a:t>
            </a:r>
            <a:endParaRPr b="1" sz="44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33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1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Aleksi Martikainen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4000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AI, turrets, hitboxes, triggers, level switch</a:t>
            </a:r>
            <a:endParaRPr b="0" i="0" sz="2800" u="none" cap="none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1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Joakim Kurvinen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4000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UI, Level design, part of weapons, story</a:t>
            </a:r>
            <a:endParaRPr b="0" i="0" sz="2800" u="none" cap="none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1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Leo Vaario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lang="en-U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Laser Turrets</a:t>
            </a:r>
            <a:endParaRPr b="0" i="0" sz="2800" u="none" cap="none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Collisions, </a:t>
            </a:r>
            <a:r>
              <a:rPr b="0" i="0" lang="en-US" sz="28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camera</a:t>
            </a:r>
            <a:endParaRPr b="0" i="0" sz="2800" u="none" cap="none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9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Swarm AI</a:t>
            </a:r>
            <a:endParaRPr b="0" i="0" sz="2800" u="none" cap="none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Analysis on success/failure</a:t>
            </a:r>
            <a:endParaRPr b="1" sz="44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34"/>
          <p:cNvSpPr txBox="1"/>
          <p:nvPr/>
        </p:nvSpPr>
        <p:spPr>
          <a:xfrm>
            <a:off x="59544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Failed to create health system due to critical bugs occurring during implementation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Succeeded in other mechanics (e.g. </a:t>
            </a:r>
            <a:r>
              <a:rPr lang="en-U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swarm AI)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Game is in working state, idea fulfilled within time constraints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Story less ambitious than original intent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Challenging final level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/>
          <p:nvPr/>
        </p:nvSpPr>
        <p:spPr>
          <a:xfrm>
            <a:off x="720000" y="300960"/>
            <a:ext cx="88557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Analysis on success</a:t>
            </a:r>
            <a:r>
              <a:rPr b="1" lang="en-US" sz="44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en-US" sz="44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failure</a:t>
            </a:r>
            <a:endParaRPr b="1" sz="44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35"/>
          <p:cNvSpPr txBox="1"/>
          <p:nvPr/>
        </p:nvSpPr>
        <p:spPr>
          <a:xfrm>
            <a:off x="59544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Succeeded in </a:t>
            </a:r>
            <a:r>
              <a:rPr lang="en-U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core</a:t>
            </a: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mechanics (e.g. </a:t>
            </a:r>
            <a:r>
              <a:rPr lang="en-U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swarm AI)</a:t>
            </a:r>
            <a:endParaRPr sz="2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999" lvl="0" marL="431999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Finished in a</a:t>
            </a:r>
            <a:r>
              <a:rPr b="0" lang="en-US" sz="2800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working state </a:t>
            </a:r>
            <a:r>
              <a:rPr lang="en-U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on time</a:t>
            </a:r>
            <a:endParaRPr sz="2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999" lvl="0" marL="431999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Managed to create challenging final level</a:t>
            </a:r>
            <a:endParaRPr sz="2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999" lvl="0" marL="431999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Failed to create health system </a:t>
            </a:r>
            <a:endParaRPr b="1" sz="2800" u="sng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999" lvl="0" marL="431999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Settled for a less ambitious story</a:t>
            </a:r>
            <a:endParaRPr b="0" sz="2800" strike="noStrik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