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handoutMasterIdLst>
    <p:handoutMasterId r:id="rId7"/>
  </p:handoutMasterIdLst>
  <p:sldIdLst>
    <p:sldId id="267" r:id="rId2"/>
    <p:sldId id="268" r:id="rId3"/>
    <p:sldId id="269" r:id="rId4"/>
    <p:sldId id="270" r:id="rId5"/>
    <p:sldId id="272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Verdana" panose="020B0604030504040204" pitchFamily="34" charset="0"/>
      <p:regular r:id="rId12"/>
      <p:bold r:id="rId13"/>
      <p:italic r:id="rId14"/>
      <p:boldItalic r:id="rId15"/>
    </p:embeddedFont>
  </p:embeddedFont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581"/>
    <a:srgbClr val="0B4581"/>
    <a:srgbClr val="02527A"/>
    <a:srgbClr val="00618E"/>
    <a:srgbClr val="036D99"/>
    <a:srgbClr val="016482"/>
    <a:srgbClr val="1579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6"/>
    <p:restoredTop sz="94671"/>
  </p:normalViewPr>
  <p:slideViewPr>
    <p:cSldViewPr snapToGrid="0">
      <p:cViewPr varScale="1">
        <p:scale>
          <a:sx n="78" d="100"/>
          <a:sy n="78" d="100"/>
        </p:scale>
        <p:origin x="13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155" d="100"/>
          <a:sy n="155" d="100"/>
        </p:scale>
        <p:origin x="684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E862C18-7D9C-6E98-CE43-625B0A70E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9D9D36F-87D8-F435-BA4A-BA42B9ED82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0D7B5-8BD1-0343-9987-96CBA8519325}" type="datetimeFigureOut">
              <a:rPr lang="es-CL" smtClean="0"/>
              <a:t>20-04-2023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DA2835-E8CF-C4C0-3DEB-F69A386501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D9176C-39D2-AD16-9C51-9F78C885E9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81AF95-D37A-7B43-98A5-5E96F8C84FE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941362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10B83-DC68-9CB3-26B7-4BF431E64A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339259"/>
            <a:ext cx="10515600" cy="837710"/>
          </a:xfrm>
        </p:spPr>
        <p:txBody>
          <a:bodyPr>
            <a:normAutofit/>
          </a:bodyPr>
          <a:lstStyle>
            <a:lvl1pPr algn="ctr">
              <a:defRPr sz="4000" b="1" i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MX" dirty="0"/>
              <a:t>TÍTULO DE PRESENTACIÓN</a:t>
            </a:r>
            <a:endParaRPr lang="es-CL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4EF85A1B-74A0-E128-CE32-50B638FB71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2212" y="3264816"/>
            <a:ext cx="6427574" cy="346738"/>
          </a:xfrm>
        </p:spPr>
        <p:txBody>
          <a:bodyPr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s-MX" dirty="0"/>
              <a:t>Bajada lorem ipsum dolor sit amet</a:t>
            </a:r>
            <a:endParaRPr lang="es-CL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D3EAE4C3-C21C-0F74-3775-DD3486554FC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01379" y="1989474"/>
            <a:ext cx="3989238" cy="261938"/>
          </a:xfrm>
        </p:spPr>
        <p:txBody>
          <a:bodyPr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s-MX" dirty="0"/>
              <a:t>Epígrafe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3714196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ill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10B83-DC68-9CB3-26B7-4BF431E64A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79843"/>
            <a:ext cx="10515600" cy="837710"/>
          </a:xfrm>
        </p:spPr>
        <p:txBody>
          <a:bodyPr>
            <a:normAutofit/>
          </a:bodyPr>
          <a:lstStyle>
            <a:lvl1pPr algn="ctr">
              <a:defRPr sz="4600" b="1" i="0">
                <a:solidFill>
                  <a:srgbClr val="0B4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s-MX" dirty="0"/>
              <a:t>Título de lámina</a:t>
            </a:r>
            <a:endParaRPr lang="es-CL" dirty="0"/>
          </a:p>
        </p:txBody>
      </p:sp>
      <p:sp>
        <p:nvSpPr>
          <p:cNvPr id="14" name="Marcador de texto 13">
            <a:extLst>
              <a:ext uri="{FF2B5EF4-FFF2-40B4-BE49-F238E27FC236}">
                <a16:creationId xmlns:a16="http://schemas.microsoft.com/office/drawing/2014/main" id="{4EF85A1B-74A0-E128-CE32-50B638FB713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01159" y="3264816"/>
            <a:ext cx="3789682" cy="34673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0B4581"/>
                </a:solidFill>
              </a:defRPr>
            </a:lvl1pPr>
          </a:lstStyle>
          <a:p>
            <a:pPr lvl="0"/>
            <a:r>
              <a:rPr lang="es-MX" dirty="0"/>
              <a:t>Bajada de lámina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50640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ámina interior_op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A2E76-457B-7287-B7E9-E9E0C0329F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623078"/>
            <a:ext cx="10515600" cy="518388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0B4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 dirty="0"/>
              <a:t>Título de lámina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98520361-BD56-4E8E-9CB5-6FC8EDEDDB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1113" y="1991656"/>
            <a:ext cx="7569200" cy="3584575"/>
          </a:xfrm>
        </p:spPr>
        <p:txBody>
          <a:bodyPr/>
          <a:lstStyle>
            <a:lvl1pPr marL="0" indent="0">
              <a:buNone/>
              <a:defRPr sz="2000">
                <a:solidFill>
                  <a:srgbClr val="0C4581"/>
                </a:solidFill>
              </a:defRPr>
            </a:lvl1pPr>
          </a:lstStyle>
          <a:p>
            <a:pPr lvl="0"/>
            <a:r>
              <a:rPr lang="es-MX" dirty="0"/>
              <a:t>Texto de lámina. Lorem ipsum dolor sit amet.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594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ámina interior_op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1A2E76-457B-7287-B7E9-E9E0C0329FC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623078"/>
            <a:ext cx="10515600" cy="518388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0B4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 dirty="0"/>
              <a:t>Título de lámina</a:t>
            </a:r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98520361-BD56-4E8E-9CB5-6FC8EDEDDB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1113" y="1991656"/>
            <a:ext cx="7569200" cy="3584575"/>
          </a:xfrm>
        </p:spPr>
        <p:txBody>
          <a:bodyPr/>
          <a:lstStyle>
            <a:lvl1pPr marL="0" indent="0">
              <a:buNone/>
              <a:defRPr sz="2000">
                <a:solidFill>
                  <a:srgbClr val="0C4581"/>
                </a:solidFill>
              </a:defRPr>
            </a:lvl1pPr>
          </a:lstStyle>
          <a:p>
            <a:pPr lvl="0"/>
            <a:r>
              <a:rPr lang="es-MX" dirty="0"/>
              <a:t>Texto de lámina. Lorem ipsum dolor sit amet.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245526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os objeto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9EC74-3BED-0EC0-A81D-ABF62D8EA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85090"/>
            <a:ext cx="5181600" cy="4351338"/>
          </a:xfrm>
        </p:spPr>
        <p:txBody>
          <a:bodyPr/>
          <a:lstStyle/>
          <a:p>
            <a:pPr lvl="0"/>
            <a:endParaRPr lang="es-CL" dirty="0"/>
          </a:p>
        </p:txBody>
      </p:sp>
      <p:sp>
        <p:nvSpPr>
          <p:cNvPr id="11" name="Marcador de texto 9">
            <a:extLst>
              <a:ext uri="{FF2B5EF4-FFF2-40B4-BE49-F238E27FC236}">
                <a16:creationId xmlns:a16="http://schemas.microsoft.com/office/drawing/2014/main" id="{FFDD4098-A489-3EDD-9C9D-BD18C95612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72200" y="1484313"/>
            <a:ext cx="5181600" cy="4351337"/>
          </a:xfrm>
        </p:spPr>
        <p:txBody>
          <a:bodyPr/>
          <a:lstStyle>
            <a:lvl1pPr>
              <a:defRPr sz="2400">
                <a:solidFill>
                  <a:srgbClr val="0C4581"/>
                </a:solidFill>
              </a:defRPr>
            </a:lvl1pPr>
            <a:lvl2pPr>
              <a:defRPr sz="2000">
                <a:solidFill>
                  <a:srgbClr val="0C4581"/>
                </a:solidFill>
              </a:defRPr>
            </a:lvl2pPr>
            <a:lvl3pPr>
              <a:defRPr sz="1800">
                <a:solidFill>
                  <a:srgbClr val="0C4581"/>
                </a:solidFill>
              </a:defRPr>
            </a:lvl3pPr>
            <a:lvl4pPr>
              <a:defRPr sz="1600">
                <a:solidFill>
                  <a:srgbClr val="0C4581"/>
                </a:solidFill>
              </a:defRPr>
            </a:lvl4pPr>
            <a:lvl5pPr>
              <a:defRPr sz="1600">
                <a:solidFill>
                  <a:srgbClr val="0C4581"/>
                </a:solidFill>
              </a:defRPr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CL" dirty="0"/>
          </a:p>
        </p:txBody>
      </p:sp>
      <p:sp>
        <p:nvSpPr>
          <p:cNvPr id="12" name="Marcador de texto 2">
            <a:extLst>
              <a:ext uri="{FF2B5EF4-FFF2-40B4-BE49-F238E27FC236}">
                <a16:creationId xmlns:a16="http://schemas.microsoft.com/office/drawing/2014/main" id="{D3881AA8-46B6-8B1C-2BFD-E829BBDBE92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31850" y="623078"/>
            <a:ext cx="10515600" cy="518388"/>
          </a:xfrm>
        </p:spPr>
        <p:txBody>
          <a:bodyPr>
            <a:normAutofit/>
          </a:bodyPr>
          <a:lstStyle>
            <a:lvl1pPr marL="0" indent="0">
              <a:buNone/>
              <a:defRPr sz="4000" b="1" i="0">
                <a:solidFill>
                  <a:srgbClr val="0B458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 dirty="0"/>
              <a:t>Título de lámina</a:t>
            </a:r>
          </a:p>
        </p:txBody>
      </p:sp>
    </p:spTree>
    <p:extLst>
      <p:ext uri="{BB962C8B-B14F-4D97-AF65-F5344CB8AC3E}">
        <p14:creationId xmlns:p14="http://schemas.microsoft.com/office/powerpoint/2010/main" val="1784165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6072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7F2359B-04E4-01ED-689A-93A1663A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 dirty="0"/>
              <a:t>Haz clic para modificar el estilo de título del patrón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5BCEEC-C96B-0DC0-4290-32F18394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CL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2851F-2CF1-6901-1409-D84ED8AA5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45C7F5-E518-4449-946A-19B136B5AE60}" type="datetimeFigureOut">
              <a:rPr lang="es-CL" smtClean="0"/>
              <a:t>20-04-2023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2B1A28-07FD-79E1-FE0A-90EE1D5E27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DA1963-E09C-389D-ABAF-717B8D7A19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97A0-6419-AF42-932A-B78F8253A79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3094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62" r:id="rId4"/>
    <p:sldLayoutId id="2147483652" r:id="rId5"/>
    <p:sldLayoutId id="214748366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2F192F-BA96-5ED3-CCE0-0FAC920CF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923959-C970-D2C3-6103-CB887E17C1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8CA4FB-B65D-CA3A-3F28-C989A01F5C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endParaRPr lang="es-CL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202E598-ADCB-5FA3-F210-9F47F3AC6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7407" y="4100280"/>
            <a:ext cx="1838632" cy="166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65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33F47-87F5-C65E-A8B5-CA96220BF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57BF7F-92BB-8674-C558-1E41872941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18441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6F4A4AB-9815-EE86-A27A-B93D63BB2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A0EE56-097F-6491-4E77-23364E75EF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291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090C031C-F123-98F1-44FE-D032C207C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AC7D05-60C5-EBDD-4E07-53E19A3CE37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97991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9E9C5A7-187B-47A5-EAEC-423AE2DEC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752" y="2201169"/>
            <a:ext cx="1828496" cy="182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438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Verdana</vt:lpstr>
      <vt:lpstr>Calibri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Opciones S.A</cp:lastModifiedBy>
  <cp:revision>8</cp:revision>
  <dcterms:created xsi:type="dcterms:W3CDTF">2022-09-08T19:25:06Z</dcterms:created>
  <dcterms:modified xsi:type="dcterms:W3CDTF">2023-04-20T13:23:33Z</dcterms:modified>
</cp:coreProperties>
</file>