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15ccbf6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615ccbf6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615ccbf6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615ccbf6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615ccc2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615ccc2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615ccc4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615ccc4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15ccc4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15ccc4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3d58a8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3d58a8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5" y="111250"/>
            <a:ext cx="3578350" cy="4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850" y="563875"/>
            <a:ext cx="4956250" cy="37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0" l="15630" r="18584" t="0"/>
          <a:stretch/>
        </p:blipFill>
        <p:spPr>
          <a:xfrm>
            <a:off x="4718300" y="426700"/>
            <a:ext cx="3428999" cy="29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906775"/>
            <a:ext cx="7720600" cy="2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00" y="604250"/>
            <a:ext cx="3614100" cy="39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>
            <a:hlinkClick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4320175"/>
            <a:ext cx="19050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75086" l="0" r="0" t="0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 b="29332" l="57541" r="11840" t="64339"/>
          <a:stretch/>
        </p:blipFill>
        <p:spPr>
          <a:xfrm>
            <a:off x="1961788" y="0"/>
            <a:ext cx="5220460" cy="10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 rotWithShape="1">
          <a:blip r:embed="rId5">
            <a:alphaModFix/>
          </a:blip>
          <a:srcRect b="28800" l="30116" r="45802" t="64440"/>
          <a:stretch/>
        </p:blipFill>
        <p:spPr>
          <a:xfrm>
            <a:off x="2649763" y="1045450"/>
            <a:ext cx="3844475" cy="10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 rotWithShape="1">
          <a:blip r:embed="rId6">
            <a:alphaModFix/>
          </a:blip>
          <a:srcRect b="17097" l="0" r="77791" t="76629"/>
          <a:stretch/>
        </p:blipFill>
        <p:spPr>
          <a:xfrm>
            <a:off x="2842688" y="2083313"/>
            <a:ext cx="3458625" cy="9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7">
            <a:alphaModFix/>
          </a:blip>
          <a:srcRect b="92905" l="71821" r="708" t="0"/>
          <a:stretch/>
        </p:blipFill>
        <p:spPr>
          <a:xfrm>
            <a:off x="2336300" y="3124950"/>
            <a:ext cx="4471400" cy="11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8">
            <a:alphaModFix/>
          </a:blip>
          <a:srcRect b="18009" l="23547" r="52359" t="76533"/>
          <a:stretch/>
        </p:blipFill>
        <p:spPr>
          <a:xfrm>
            <a:off x="2649788" y="4279700"/>
            <a:ext cx="3844475" cy="8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