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ee8dea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ee8dea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ee8dea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ee8dea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ee8dea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ee8dea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ee8deaf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ee8dea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ee8dea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ee8dea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ee8deaf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ee8dea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ee8deaf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ee8deaf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13" y="1073950"/>
            <a:ext cx="3381375" cy="9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725" y="2047824"/>
            <a:ext cx="5188550" cy="10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25" y="1363275"/>
            <a:ext cx="3880950" cy="9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50" y="2358650"/>
            <a:ext cx="8751300" cy="11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13" y="1181100"/>
            <a:ext cx="6596975" cy="12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138" y="2571750"/>
            <a:ext cx="5221725" cy="13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025" y="660200"/>
            <a:ext cx="3633950" cy="10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688" y="1849650"/>
            <a:ext cx="3554625" cy="11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0363" y="3156950"/>
            <a:ext cx="4863275" cy="13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100" y="1101934"/>
            <a:ext cx="4719800" cy="2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125" y="4041550"/>
            <a:ext cx="71437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525" y="238125"/>
            <a:ext cx="5314950" cy="87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101" y="1450827"/>
            <a:ext cx="3279800" cy="71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3332" y="2587576"/>
            <a:ext cx="3137337" cy="76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2108" y="3794313"/>
            <a:ext cx="3279800" cy="7919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0" y="4743300"/>
            <a:ext cx="19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Joalor64 Engine 1.0.0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1625250" y="4143350"/>
            <a:ext cx="5893500" cy="1608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625250" y="4143350"/>
            <a:ext cx="2946900" cy="1608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0" l="0" r="51508" t="0"/>
          <a:stretch/>
        </p:blipFill>
        <p:spPr>
          <a:xfrm flipH="1">
            <a:off x="4361250" y="3500450"/>
            <a:ext cx="1243025" cy="9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0" y="4743300"/>
            <a:ext cx="23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Bopeebo - Hard | JE 1.0.0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366850" y="4419300"/>
            <a:ext cx="7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NPS: 0 | Score: 0 (0) | Misses: 0 | Health: 50% | Accuracy: 100.00% | Ranking: Perfect!!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5">
            <a:alphaModFix/>
          </a:blip>
          <a:srcRect b="69243" l="60572" r="31068" t="19063"/>
          <a:stretch/>
        </p:blipFill>
        <p:spPr>
          <a:xfrm>
            <a:off x="3375425" y="3575475"/>
            <a:ext cx="1095363" cy="9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0"/>
            <a:ext cx="246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Perfect!!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SFC (AAAAA)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MFC (AAAA)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GFC (AAA)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FC (AA)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SDCB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CB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Clear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b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399900" y="302425"/>
            <a:ext cx="23442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" sz="4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" sz="48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 sz="48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" sz="4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r>
              <a:rPr lang="en" sz="48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 sz="48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Nice!</a:t>
            </a:r>
            <a:endParaRPr sz="48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Okay…</a:t>
            </a:r>
            <a:endParaRPr sz="4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Bruh</a:t>
            </a:r>
            <a:endParaRPr sz="4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768850" y="3744525"/>
            <a:ext cx="3606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mic Sans MS"/>
                <a:ea typeface="Comic Sans MS"/>
                <a:cs typeface="Comic Sans MS"/>
                <a:sym typeface="Comic Sans MS"/>
              </a:rPr>
              <a:t>0 1 2 3 4 5 6 7 8 9 - .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815125" y="825100"/>
            <a:ext cx="10287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786425" y="825100"/>
            <a:ext cx="1028700" cy="1028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843825" y="825100"/>
            <a:ext cx="1028700" cy="1028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6654475" y="302425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Icon template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893425" y="1139350"/>
            <a:ext cx="8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normal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955163" y="1139350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lose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8125225" y="1139350"/>
            <a:ext cx="4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win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