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02" y="-3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A8CA4FF-B448-4E79-B2FB-1DFCE6343CCC}" type="datetimeFigureOut">
              <a:rPr lang="en-GB" smtClean="0"/>
              <a:t>13/06/2014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AB8652-CCF4-4B7E-863E-9A28B65D84CC}" type="slidenum">
              <a:rPr lang="en-GB" smtClean="0"/>
              <a:t>‹#›</a:t>
            </a:fld>
            <a:endParaRPr lang="en-GB"/>
          </a:p>
        </p:txBody>
      </p:sp>
    </p:spTree>
    <p:extLst>
      <p:ext uri="{BB962C8B-B14F-4D97-AF65-F5344CB8AC3E}">
        <p14:creationId xmlns:p14="http://schemas.microsoft.com/office/powerpoint/2010/main" val="3917626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A8CA4FF-B448-4E79-B2FB-1DFCE6343CCC}" type="datetimeFigureOut">
              <a:rPr lang="en-GB" smtClean="0"/>
              <a:t>13/06/2014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AB8652-CCF4-4B7E-863E-9A28B65D84CC}" type="slidenum">
              <a:rPr lang="en-GB" smtClean="0"/>
              <a:t>‹#›</a:t>
            </a:fld>
            <a:endParaRPr lang="en-GB"/>
          </a:p>
        </p:txBody>
      </p:sp>
    </p:spTree>
    <p:extLst>
      <p:ext uri="{BB962C8B-B14F-4D97-AF65-F5344CB8AC3E}">
        <p14:creationId xmlns:p14="http://schemas.microsoft.com/office/powerpoint/2010/main" val="644726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A8CA4FF-B448-4E79-B2FB-1DFCE6343CCC}" type="datetimeFigureOut">
              <a:rPr lang="en-GB" smtClean="0"/>
              <a:t>13/06/2014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AB8652-CCF4-4B7E-863E-9A28B65D84CC}" type="slidenum">
              <a:rPr lang="en-GB" smtClean="0"/>
              <a:t>‹#›</a:t>
            </a:fld>
            <a:endParaRPr lang="en-GB"/>
          </a:p>
        </p:txBody>
      </p:sp>
    </p:spTree>
    <p:extLst>
      <p:ext uri="{BB962C8B-B14F-4D97-AF65-F5344CB8AC3E}">
        <p14:creationId xmlns:p14="http://schemas.microsoft.com/office/powerpoint/2010/main" val="1991899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A8CA4FF-B448-4E79-B2FB-1DFCE6343CCC}" type="datetimeFigureOut">
              <a:rPr lang="en-GB" smtClean="0"/>
              <a:t>13/06/2014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AB8652-CCF4-4B7E-863E-9A28B65D84CC}" type="slidenum">
              <a:rPr lang="en-GB" smtClean="0"/>
              <a:t>‹#›</a:t>
            </a:fld>
            <a:endParaRPr lang="en-GB"/>
          </a:p>
        </p:txBody>
      </p:sp>
    </p:spTree>
    <p:extLst>
      <p:ext uri="{BB962C8B-B14F-4D97-AF65-F5344CB8AC3E}">
        <p14:creationId xmlns:p14="http://schemas.microsoft.com/office/powerpoint/2010/main" val="3795727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8CA4FF-B448-4E79-B2FB-1DFCE6343CCC}" type="datetimeFigureOut">
              <a:rPr lang="en-GB" smtClean="0"/>
              <a:t>13/06/2014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AB8652-CCF4-4B7E-863E-9A28B65D84CC}" type="slidenum">
              <a:rPr lang="en-GB" smtClean="0"/>
              <a:t>‹#›</a:t>
            </a:fld>
            <a:endParaRPr lang="en-GB"/>
          </a:p>
        </p:txBody>
      </p:sp>
    </p:spTree>
    <p:extLst>
      <p:ext uri="{BB962C8B-B14F-4D97-AF65-F5344CB8AC3E}">
        <p14:creationId xmlns:p14="http://schemas.microsoft.com/office/powerpoint/2010/main" val="2411827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A8CA4FF-B448-4E79-B2FB-1DFCE6343CCC}" type="datetimeFigureOut">
              <a:rPr lang="en-GB" smtClean="0"/>
              <a:t>13/06/2014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AB8652-CCF4-4B7E-863E-9A28B65D84CC}" type="slidenum">
              <a:rPr lang="en-GB" smtClean="0"/>
              <a:t>‹#›</a:t>
            </a:fld>
            <a:endParaRPr lang="en-GB"/>
          </a:p>
        </p:txBody>
      </p:sp>
    </p:spTree>
    <p:extLst>
      <p:ext uri="{BB962C8B-B14F-4D97-AF65-F5344CB8AC3E}">
        <p14:creationId xmlns:p14="http://schemas.microsoft.com/office/powerpoint/2010/main" val="153501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A8CA4FF-B448-4E79-B2FB-1DFCE6343CCC}" type="datetimeFigureOut">
              <a:rPr lang="en-GB" smtClean="0"/>
              <a:t>13/06/2014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AB8652-CCF4-4B7E-863E-9A28B65D84CC}" type="slidenum">
              <a:rPr lang="en-GB" smtClean="0"/>
              <a:t>‹#›</a:t>
            </a:fld>
            <a:endParaRPr lang="en-GB"/>
          </a:p>
        </p:txBody>
      </p:sp>
    </p:spTree>
    <p:extLst>
      <p:ext uri="{BB962C8B-B14F-4D97-AF65-F5344CB8AC3E}">
        <p14:creationId xmlns:p14="http://schemas.microsoft.com/office/powerpoint/2010/main" val="1694231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A8CA4FF-B448-4E79-B2FB-1DFCE6343CCC}" type="datetimeFigureOut">
              <a:rPr lang="en-GB" smtClean="0"/>
              <a:t>13/06/2014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AB8652-CCF4-4B7E-863E-9A28B65D84CC}" type="slidenum">
              <a:rPr lang="en-GB" smtClean="0"/>
              <a:t>‹#›</a:t>
            </a:fld>
            <a:endParaRPr lang="en-GB"/>
          </a:p>
        </p:txBody>
      </p:sp>
    </p:spTree>
    <p:extLst>
      <p:ext uri="{BB962C8B-B14F-4D97-AF65-F5344CB8AC3E}">
        <p14:creationId xmlns:p14="http://schemas.microsoft.com/office/powerpoint/2010/main" val="1059863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8CA4FF-B448-4E79-B2FB-1DFCE6343CCC}" type="datetimeFigureOut">
              <a:rPr lang="en-GB" smtClean="0"/>
              <a:t>13/06/2014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DAB8652-CCF4-4B7E-863E-9A28B65D84CC}" type="slidenum">
              <a:rPr lang="en-GB" smtClean="0"/>
              <a:t>‹#›</a:t>
            </a:fld>
            <a:endParaRPr lang="en-GB"/>
          </a:p>
        </p:txBody>
      </p:sp>
    </p:spTree>
    <p:extLst>
      <p:ext uri="{BB962C8B-B14F-4D97-AF65-F5344CB8AC3E}">
        <p14:creationId xmlns:p14="http://schemas.microsoft.com/office/powerpoint/2010/main" val="766713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8CA4FF-B448-4E79-B2FB-1DFCE6343CCC}" type="datetimeFigureOut">
              <a:rPr lang="en-GB" smtClean="0"/>
              <a:t>13/06/2014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AB8652-CCF4-4B7E-863E-9A28B65D84CC}" type="slidenum">
              <a:rPr lang="en-GB" smtClean="0"/>
              <a:t>‹#›</a:t>
            </a:fld>
            <a:endParaRPr lang="en-GB"/>
          </a:p>
        </p:txBody>
      </p:sp>
    </p:spTree>
    <p:extLst>
      <p:ext uri="{BB962C8B-B14F-4D97-AF65-F5344CB8AC3E}">
        <p14:creationId xmlns:p14="http://schemas.microsoft.com/office/powerpoint/2010/main" val="1277073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8CA4FF-B448-4E79-B2FB-1DFCE6343CCC}" type="datetimeFigureOut">
              <a:rPr lang="en-GB" smtClean="0"/>
              <a:t>13/06/2014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AB8652-CCF4-4B7E-863E-9A28B65D84CC}" type="slidenum">
              <a:rPr lang="en-GB" smtClean="0"/>
              <a:t>‹#›</a:t>
            </a:fld>
            <a:endParaRPr lang="en-GB"/>
          </a:p>
        </p:txBody>
      </p:sp>
    </p:spTree>
    <p:extLst>
      <p:ext uri="{BB962C8B-B14F-4D97-AF65-F5344CB8AC3E}">
        <p14:creationId xmlns:p14="http://schemas.microsoft.com/office/powerpoint/2010/main" val="801399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8CA4FF-B448-4E79-B2FB-1DFCE6343CCC}" type="datetimeFigureOut">
              <a:rPr lang="en-GB" smtClean="0"/>
              <a:t>13/06/2014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AB8652-CCF4-4B7E-863E-9A28B65D84CC}" type="slidenum">
              <a:rPr lang="en-GB" smtClean="0"/>
              <a:t>‹#›</a:t>
            </a:fld>
            <a:endParaRPr lang="en-GB"/>
          </a:p>
        </p:txBody>
      </p:sp>
    </p:spTree>
    <p:extLst>
      <p:ext uri="{BB962C8B-B14F-4D97-AF65-F5344CB8AC3E}">
        <p14:creationId xmlns:p14="http://schemas.microsoft.com/office/powerpoint/2010/main" val="2590334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EFgdhZGLJrY&amp;feature=k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yGf6LNWY9A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A2 Use of Maths</a:t>
            </a:r>
            <a:br>
              <a:rPr lang="en-GB" dirty="0" smtClean="0"/>
            </a:br>
            <a:r>
              <a:rPr lang="en-GB" dirty="0" smtClean="0"/>
              <a:t>Module USE2 coursework</a:t>
            </a:r>
            <a:endParaRPr lang="en-GB" dirty="0"/>
          </a:p>
        </p:txBody>
      </p:sp>
    </p:spTree>
    <p:extLst>
      <p:ext uri="{BB962C8B-B14F-4D97-AF65-F5344CB8AC3E}">
        <p14:creationId xmlns:p14="http://schemas.microsoft.com/office/powerpoint/2010/main" val="688820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Initial Ideas</a:t>
            </a:r>
            <a:endParaRPr lang="en-GB" dirty="0"/>
          </a:p>
        </p:txBody>
      </p:sp>
      <p:sp>
        <p:nvSpPr>
          <p:cNvPr id="3" name="Content Placeholder 2"/>
          <p:cNvSpPr>
            <a:spLocks noGrp="1"/>
          </p:cNvSpPr>
          <p:nvPr>
            <p:ph idx="1"/>
          </p:nvPr>
        </p:nvSpPr>
        <p:spPr>
          <a:xfrm>
            <a:off x="457200" y="1600200"/>
            <a:ext cx="8229600" cy="4925144"/>
          </a:xfrm>
        </p:spPr>
        <p:txBody>
          <a:bodyPr>
            <a:normAutofit fontScale="92500" lnSpcReduction="10000"/>
          </a:bodyPr>
          <a:lstStyle/>
          <a:p>
            <a:pPr marL="0" indent="0">
              <a:buNone/>
            </a:pPr>
            <a:r>
              <a:rPr lang="en-GB" dirty="0" smtClean="0"/>
              <a:t>Now you have some information about the  coursework requirements, spend a few minutes to come up with some ideas that you might choose for your own coursework (ideally not the same as your neighbours). Some ideas will turn out to be unworkable, so try to find at least 2 for Data and Decision.</a:t>
            </a:r>
          </a:p>
          <a:p>
            <a:pPr marL="0" indent="0">
              <a:buNone/>
            </a:pPr>
            <a:endParaRPr lang="en-GB" dirty="0" smtClean="0"/>
          </a:p>
          <a:p>
            <a:pPr marL="0" indent="0">
              <a:buNone/>
            </a:pPr>
            <a:r>
              <a:rPr lang="en-GB" dirty="0" smtClean="0"/>
              <a:t>For each idea, write the titles/topics down, and a paragraph about why you are interested in researching it.</a:t>
            </a:r>
          </a:p>
        </p:txBody>
      </p:sp>
    </p:spTree>
    <p:extLst>
      <p:ext uri="{BB962C8B-B14F-4D97-AF65-F5344CB8AC3E}">
        <p14:creationId xmlns:p14="http://schemas.microsoft.com/office/powerpoint/2010/main" val="25510609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Coursework module</a:t>
            </a:r>
            <a:endParaRPr lang="en-GB" dirty="0"/>
          </a:p>
        </p:txBody>
      </p:sp>
      <p:sp>
        <p:nvSpPr>
          <p:cNvPr id="3" name="Content Placeholder 2"/>
          <p:cNvSpPr>
            <a:spLocks noGrp="1"/>
          </p:cNvSpPr>
          <p:nvPr>
            <p:ph idx="1"/>
          </p:nvPr>
        </p:nvSpPr>
        <p:spPr>
          <a:xfrm>
            <a:off x="457200" y="1600200"/>
            <a:ext cx="8229600" cy="4853136"/>
          </a:xfrm>
        </p:spPr>
        <p:txBody>
          <a:bodyPr>
            <a:normAutofit lnSpcReduction="10000"/>
          </a:bodyPr>
          <a:lstStyle/>
          <a:p>
            <a:r>
              <a:rPr lang="en-GB" dirty="0" smtClean="0"/>
              <a:t>2 pieces of coursework</a:t>
            </a:r>
          </a:p>
          <a:p>
            <a:r>
              <a:rPr lang="en-GB" dirty="0" smtClean="0"/>
              <a:t>Together worth 1/3 of the 2</a:t>
            </a:r>
            <a:r>
              <a:rPr lang="en-GB" baseline="30000" dirty="0" smtClean="0"/>
              <a:t>nd</a:t>
            </a:r>
            <a:r>
              <a:rPr lang="en-GB" dirty="0" smtClean="0"/>
              <a:t> year course</a:t>
            </a:r>
          </a:p>
          <a:p>
            <a:r>
              <a:rPr lang="en-GB" dirty="0" smtClean="0"/>
              <a:t>Or 1/6 of the entire A level</a:t>
            </a:r>
          </a:p>
          <a:p>
            <a:pPr marL="0" indent="0">
              <a:buNone/>
            </a:pPr>
            <a:endParaRPr lang="en-GB" dirty="0"/>
          </a:p>
          <a:p>
            <a:pPr marL="0" indent="0">
              <a:buNone/>
            </a:pPr>
            <a:r>
              <a:rPr lang="en-GB" dirty="0" smtClean="0"/>
              <a:t>The rest of the A2 is made up of </a:t>
            </a:r>
          </a:p>
          <a:p>
            <a:r>
              <a:rPr lang="en-GB" dirty="0" smtClean="0"/>
              <a:t>a one hour paper on Calculus (other lessons this term will introduce some of these topics), </a:t>
            </a:r>
          </a:p>
          <a:p>
            <a:r>
              <a:rPr lang="en-GB" dirty="0" smtClean="0"/>
              <a:t>and a 1.5 hour Comprehension paper (based on USE1 algebra AND Calculus) </a:t>
            </a:r>
            <a:endParaRPr lang="en-GB" dirty="0"/>
          </a:p>
        </p:txBody>
      </p:sp>
    </p:spTree>
    <p:extLst>
      <p:ext uri="{BB962C8B-B14F-4D97-AF65-F5344CB8AC3E}">
        <p14:creationId xmlns:p14="http://schemas.microsoft.com/office/powerpoint/2010/main" val="259626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Each piece of coursework</a:t>
            </a:r>
            <a:endParaRPr lang="en-GB" dirty="0"/>
          </a:p>
        </p:txBody>
      </p:sp>
      <p:sp>
        <p:nvSpPr>
          <p:cNvPr id="3" name="Content Placeholder 2"/>
          <p:cNvSpPr>
            <a:spLocks noGrp="1"/>
          </p:cNvSpPr>
          <p:nvPr>
            <p:ph idx="1"/>
          </p:nvPr>
        </p:nvSpPr>
        <p:spPr/>
        <p:txBody>
          <a:bodyPr/>
          <a:lstStyle/>
          <a:p>
            <a:r>
              <a:rPr lang="en-GB" dirty="0" smtClean="0"/>
              <a:t>Based on a different first year module (usually Decision and Data – but could do Algebra)</a:t>
            </a:r>
          </a:p>
          <a:p>
            <a:r>
              <a:rPr lang="en-GB" dirty="0" smtClean="0"/>
              <a:t>Ideally on a unique topic (you get more marks)</a:t>
            </a:r>
          </a:p>
          <a:p>
            <a:r>
              <a:rPr lang="en-GB" dirty="0" smtClean="0"/>
              <a:t>Ideally at least some self collected data</a:t>
            </a:r>
          </a:p>
          <a:p>
            <a:r>
              <a:rPr lang="en-GB" dirty="0" smtClean="0"/>
              <a:t>Calculations of GCSE Higher difficulty level or harder</a:t>
            </a:r>
          </a:p>
          <a:p>
            <a:r>
              <a:rPr lang="en-GB" dirty="0" smtClean="0"/>
              <a:t>Need to talk about the real world implications of the research or the answers. </a:t>
            </a:r>
          </a:p>
          <a:p>
            <a:endParaRPr lang="en-GB" dirty="0"/>
          </a:p>
        </p:txBody>
      </p:sp>
    </p:spTree>
    <p:extLst>
      <p:ext uri="{BB962C8B-B14F-4D97-AF65-F5344CB8AC3E}">
        <p14:creationId xmlns:p14="http://schemas.microsoft.com/office/powerpoint/2010/main" val="709199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Difficulty level</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t>1/3 of the marks are given for accurate calculations: To get reasonable marks, most of the work must be harder than GCSE…</a:t>
            </a:r>
          </a:p>
          <a:p>
            <a:pPr marL="0" indent="0">
              <a:buNone/>
            </a:pPr>
            <a:endParaRPr lang="en-GB" dirty="0"/>
          </a:p>
          <a:p>
            <a:pPr marL="0" indent="0">
              <a:buNone/>
            </a:pPr>
            <a:r>
              <a:rPr lang="en-GB" dirty="0" smtClean="0"/>
              <a:t>Discuss in groups what types of calculations this could include… and what data would we need to allow us to do this…</a:t>
            </a:r>
          </a:p>
          <a:p>
            <a:pPr marL="0" indent="0">
              <a:buNone/>
            </a:pPr>
            <a:endParaRPr lang="en-GB" dirty="0"/>
          </a:p>
          <a:p>
            <a:pPr marL="0" indent="0">
              <a:buNone/>
            </a:pPr>
            <a:r>
              <a:rPr lang="en-GB" sz="1800" dirty="0" smtClean="0"/>
              <a:t>The next slides suggest possible answers for Decision and Data topics</a:t>
            </a:r>
            <a:endParaRPr lang="en-GB" sz="1800" dirty="0"/>
          </a:p>
        </p:txBody>
      </p:sp>
    </p:spTree>
    <p:extLst>
      <p:ext uri="{BB962C8B-B14F-4D97-AF65-F5344CB8AC3E}">
        <p14:creationId xmlns:p14="http://schemas.microsoft.com/office/powerpoint/2010/main" val="1977123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Difficulty level – Decision</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t>To get reasonable marks, most of the work must be harder than GCSE…</a:t>
            </a:r>
          </a:p>
          <a:p>
            <a:pPr marL="0" indent="0">
              <a:buNone/>
            </a:pPr>
            <a:endParaRPr lang="en-GB" dirty="0" smtClean="0"/>
          </a:p>
          <a:p>
            <a:pPr marL="0" indent="0">
              <a:buNone/>
            </a:pPr>
            <a:r>
              <a:rPr lang="en-GB" dirty="0" smtClean="0"/>
              <a:t>Any of the decision module algorithms are above GCSE – but need to be on a sufficiently complex network! </a:t>
            </a:r>
          </a:p>
          <a:p>
            <a:pPr marL="0" indent="0">
              <a:buNone/>
            </a:pPr>
            <a:endParaRPr lang="en-GB" dirty="0"/>
          </a:p>
          <a:p>
            <a:pPr marL="0" indent="0">
              <a:buNone/>
            </a:pPr>
            <a:r>
              <a:rPr lang="en-GB" dirty="0" smtClean="0"/>
              <a:t>(If you have not already done so, discuss what is “sufficiently complex” for different algorithms!)</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2521195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Difficulty level – Data</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t>To get reasonable marks, most of the work must be harder than GCSE…</a:t>
            </a:r>
          </a:p>
          <a:p>
            <a:pPr marL="0" indent="0">
              <a:buNone/>
            </a:pPr>
            <a:endParaRPr lang="en-GB" dirty="0" smtClean="0"/>
          </a:p>
          <a:p>
            <a:pPr marL="0" indent="0">
              <a:buNone/>
            </a:pPr>
            <a:r>
              <a:rPr lang="en-GB" dirty="0" err="1" smtClean="0"/>
              <a:t>Eg</a:t>
            </a:r>
            <a:r>
              <a:rPr lang="en-GB" dirty="0" smtClean="0"/>
              <a:t>. Calculated correlation coefficient, line of best fit, standard deviation, Normal distribution</a:t>
            </a:r>
          </a:p>
          <a:p>
            <a:pPr marL="0" indent="0">
              <a:buNone/>
            </a:pPr>
            <a:endParaRPr lang="en-GB" dirty="0"/>
          </a:p>
          <a:p>
            <a:pPr marL="0" indent="0">
              <a:buNone/>
            </a:pPr>
            <a:r>
              <a:rPr lang="en-GB" dirty="0" smtClean="0"/>
              <a:t>(If you have not already done so, discuss the type of data that you need to collect in order for these calculations to be relevant)</a:t>
            </a:r>
          </a:p>
        </p:txBody>
      </p:sp>
    </p:spTree>
    <p:extLst>
      <p:ext uri="{BB962C8B-B14F-4D97-AF65-F5344CB8AC3E}">
        <p14:creationId xmlns:p14="http://schemas.microsoft.com/office/powerpoint/2010/main" val="37197074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Topic choice</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Ideally the topic should be one that you can convince the moderator that you want to answer… </a:t>
            </a:r>
            <a:r>
              <a:rPr lang="en-GB" dirty="0" err="1" smtClean="0"/>
              <a:t>eg</a:t>
            </a:r>
            <a:r>
              <a:rPr lang="en-GB" dirty="0" smtClean="0"/>
              <a:t> either a real world situation you want to improve, or are interested in…</a:t>
            </a:r>
          </a:p>
          <a:p>
            <a:pPr marL="0" indent="0">
              <a:buNone/>
            </a:pPr>
            <a:endParaRPr lang="en-GB" dirty="0"/>
          </a:p>
          <a:p>
            <a:pPr marL="0" indent="0">
              <a:buNone/>
            </a:pPr>
            <a:r>
              <a:rPr lang="en-GB" dirty="0" smtClean="0"/>
              <a:t>Some examples are on the following page… Perhaps you can come up with some of your own first….</a:t>
            </a:r>
            <a:endParaRPr lang="en-GB" dirty="0"/>
          </a:p>
        </p:txBody>
      </p:sp>
    </p:spTree>
    <p:extLst>
      <p:ext uri="{BB962C8B-B14F-4D97-AF65-F5344CB8AC3E}">
        <p14:creationId xmlns:p14="http://schemas.microsoft.com/office/powerpoint/2010/main" val="34257168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Decision topics</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Decision</a:t>
            </a:r>
          </a:p>
          <a:p>
            <a:r>
              <a:rPr lang="en-GB" dirty="0" smtClean="0"/>
              <a:t>TSP – tour of universities/tourist attractions</a:t>
            </a:r>
          </a:p>
          <a:p>
            <a:r>
              <a:rPr lang="en-GB" dirty="0" err="1" smtClean="0"/>
              <a:t>Djikstra</a:t>
            </a:r>
            <a:r>
              <a:rPr lang="en-GB" dirty="0" smtClean="0"/>
              <a:t> – the best route for a frequent journey (home to college?)</a:t>
            </a:r>
          </a:p>
          <a:p>
            <a:r>
              <a:rPr lang="en-GB" dirty="0" smtClean="0"/>
              <a:t>Chinese postman – paper round</a:t>
            </a:r>
          </a:p>
          <a:p>
            <a:r>
              <a:rPr lang="en-GB" dirty="0" smtClean="0"/>
              <a:t>Critical Path – Making </a:t>
            </a:r>
            <a:r>
              <a:rPr lang="en-GB" dirty="0" smtClean="0">
                <a:hlinkClick r:id="rId2"/>
              </a:rPr>
              <a:t>breakfast</a:t>
            </a:r>
            <a:r>
              <a:rPr lang="en-GB" dirty="0" smtClean="0"/>
              <a:t>. </a:t>
            </a:r>
          </a:p>
          <a:p>
            <a:pPr marL="0" indent="0">
              <a:buNone/>
            </a:pPr>
            <a:endParaRPr lang="en-GB" dirty="0"/>
          </a:p>
        </p:txBody>
      </p:sp>
    </p:spTree>
    <p:extLst>
      <p:ext uri="{BB962C8B-B14F-4D97-AF65-F5344CB8AC3E}">
        <p14:creationId xmlns:p14="http://schemas.microsoft.com/office/powerpoint/2010/main" val="15824996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Topics</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Sports –</a:t>
            </a:r>
            <a:r>
              <a:rPr lang="en-GB" dirty="0" err="1" smtClean="0">
                <a:hlinkClick r:id="rId2"/>
              </a:rPr>
              <a:t>Moneyball</a:t>
            </a:r>
            <a:r>
              <a:rPr lang="en-GB" dirty="0" smtClean="0"/>
              <a:t> clip</a:t>
            </a:r>
          </a:p>
          <a:p>
            <a:pPr marL="0" indent="0">
              <a:buNone/>
            </a:pPr>
            <a:r>
              <a:rPr lang="en-GB" dirty="0" smtClean="0"/>
              <a:t>Biology coursework – make sure you have sufficient data to find a trend…. </a:t>
            </a:r>
            <a:endParaRPr lang="en-GB" dirty="0"/>
          </a:p>
          <a:p>
            <a:pPr marL="0" indent="0">
              <a:buNone/>
            </a:pPr>
            <a:r>
              <a:rPr lang="en-GB" dirty="0" smtClean="0"/>
              <a:t>Something connected with your other subjects/a hobby/career plan? </a:t>
            </a:r>
          </a:p>
          <a:p>
            <a:pPr marL="0" indent="0">
              <a:buNone/>
            </a:pPr>
            <a:r>
              <a:rPr lang="en-GB" dirty="0" smtClean="0"/>
              <a:t>(</a:t>
            </a:r>
            <a:r>
              <a:rPr lang="en-GB" dirty="0" err="1" smtClean="0"/>
              <a:t>eg</a:t>
            </a:r>
            <a:r>
              <a:rPr lang="en-GB" dirty="0" smtClean="0"/>
              <a:t> Business/Economics could look at factors affecting GDP of different countries?)</a:t>
            </a:r>
          </a:p>
        </p:txBody>
      </p:sp>
    </p:spTree>
    <p:extLst>
      <p:ext uri="{BB962C8B-B14F-4D97-AF65-F5344CB8AC3E}">
        <p14:creationId xmlns:p14="http://schemas.microsoft.com/office/powerpoint/2010/main" val="22844867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526</Words>
  <Application>Microsoft Office PowerPoint</Application>
  <PresentationFormat>On-screen Show (4:3)</PresentationFormat>
  <Paragraphs>52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A2 Use of Maths Module USE2 coursework</vt:lpstr>
      <vt:lpstr>Coursework module</vt:lpstr>
      <vt:lpstr>Each piece of coursework</vt:lpstr>
      <vt:lpstr>Difficulty level</vt:lpstr>
      <vt:lpstr>Difficulty level – Decision</vt:lpstr>
      <vt:lpstr>Difficulty level – Data</vt:lpstr>
      <vt:lpstr>Topic choice</vt:lpstr>
      <vt:lpstr>Decision topics</vt:lpstr>
      <vt:lpstr>Data Topics</vt:lpstr>
      <vt:lpstr>Initial Ideas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A2 Use of Maths Module USE2 coursework</dc:title>
  <dc:creator>Binks, Katie</dc:creator>
  <cp:lastModifiedBy>Binks, Katie</cp:lastModifiedBy>
  <cp:revision>1</cp:revision>
  <dcterms:created xsi:type="dcterms:W3CDTF">2014-06-13T12:56:09Z</dcterms:created>
  <dcterms:modified xsi:type="dcterms:W3CDTF">2014-06-13T12:57:00Z</dcterms:modified>
</cp:coreProperties>
</file>