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5319-F679-6849-A97C-BB082C36B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FC82-A05C-8E4E-AD02-E0AE24CA6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BB3A-327D-4549-A7D3-42732F40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2B9A-5C58-1A47-9925-07637AD3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04B4-B58B-CC4F-8CA1-06F36DDF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9846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CC4B-6E97-5549-8895-CB744BA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A6A86-A483-CF46-927D-4699180E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0F9D-82E6-3640-97E8-0649B150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5E92-C214-0648-8D31-A3B2EF2E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B363-99C7-5547-AD1C-B28BDF63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404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A617A-A426-914D-8A5E-31442BA80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F290B-5002-FA4B-B113-10AA1166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EABB-3EA3-464A-A800-41F84AE6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8A67-4863-F448-A1E2-23DA4BB6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A1B0-E8EB-704C-A73D-044CB030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119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E130-691A-7047-AD7D-F2DD210B1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D4181-E61F-EB4D-95E9-77829619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073E-B276-E245-B8C5-06485DBE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C9B5-B171-7C4F-9BD2-427A602E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6CA6-0651-C74B-9D97-635B324C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2420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38D-3A53-3B4B-9662-C817804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BB0A-D358-AE49-A402-84D71042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53BD-67B9-0347-ACCB-D4059D76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D0D2-4903-5941-9D18-F2939D4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A145-BAEC-0F45-983F-558553A2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44228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7DFC-8BB6-E845-BE7B-60BFCF7A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1B2E-0511-7F46-90CF-08E10198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DA25-C12B-1046-824F-61F85C47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3BE0-D104-8E4F-AF66-F734F169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4DAC-DD86-6D49-8074-96BA0E31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433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57EB-0D56-0F4F-A5D9-A72469AB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2B16-F02E-2743-B182-088A3F66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0949-831A-D54D-B0D9-3AFBC5D08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262E1-8AFE-DC42-BD9F-61555611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6ED8E-584B-9F47-B8AC-66BA04AD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E0F7-ACC7-B44C-80D3-C393B163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5685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6021-58BA-CA44-8BD3-07F9D92B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96C12-6ADD-A444-8692-178AA30D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B8B58-5E79-CC46-8406-9E3AD06A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E15E1-EC43-8C4C-934C-CDAFC098E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7BC96-8546-DF4C-AA64-8CA43EFCB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CDC68-1FE6-9E49-A09B-752F4FA5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1EFDB-F019-9F4E-A524-24B31BE4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F659F-5B58-2B46-A7E6-CEC1F42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7837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939D-33DD-8A4E-8180-17B8909E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E3896-486F-EA4B-BD86-5AF8E187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B3EB-7086-4942-AEA5-DB764F93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C621F-E320-294F-BBC4-52865003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03793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F6722-3747-574F-B17D-902EC956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3714F-B3C2-1641-8313-85E1AF87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E1B4-5C7B-EE48-A78D-DE737B0F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29637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9125-26D6-424E-AAF9-7A817430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4F7E-F739-A745-A868-D9F23489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8DAA7-7E60-234C-AC3E-B3A6889A2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4296-D5B8-5944-A562-E956D3C6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4CCE-FE7B-0F4B-BA02-F8945B57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A4AE-A000-FE48-8FC6-FEBEE6B4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38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A0CD-586F-4B45-A946-25FD4D7C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FA59-208C-3742-9E75-BD8A747C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1F89-1245-4C41-B92F-6CE78D00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FFD2-4F76-9E48-8DB5-1031A146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B198-2391-3249-8B8C-EE073F37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10957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8DC4-FCCD-8B4D-9937-14F350B7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68A2C-BC3D-E14A-97B3-2E4BE73DB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EFAC-C9A9-BE4C-8DD3-C9AC53D5C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60B6B-6469-0A4C-8097-40C5FD39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20EC-BBF1-4842-8E90-BCB1FB20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0D6BF-9D70-2F41-9F90-8B9BB0AE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05258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800-562F-6243-A15F-9CD91EE8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E682A-3538-DE44-926A-7628527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52A3-059B-1446-9C89-3B5C2CE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BC8-F6D2-7348-8CF3-672C5049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4DE0-A51E-BD45-AB01-FE2AF714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32320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21329-5F50-414A-BFF7-06AB8659A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10AEB-746F-B24F-9FDC-AD1A58713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AAF6-9E6B-0340-8425-756EE9B8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2A91-2FEA-024C-8A39-48C47BAE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34BE-D4B9-8941-BC82-7D516268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6076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01F-4BB7-5643-8CD5-5F1BA999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63FD-10A7-B642-AD5B-2C1DD0CD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5666-8029-D74C-B968-13C3FBFF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9D91-2CFF-E448-9980-695DB4DB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96DF-BC7D-ED42-9FF5-A7CF4FE7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639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22BF-7D20-6E46-87E8-8991D0B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D456-511D-4D45-9FC7-873104145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DAE7-D4C4-A844-88AC-813C8A255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D8C66-6D32-5D4A-B459-43021B94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B3AD-BD3D-4341-8405-A63F56D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1D91-D2D7-F243-BFA0-44F3F64E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36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19B7-983D-204F-A1A3-CBF3566A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B95E3-B1F0-0842-879E-EE460646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3E9D6-29D4-4341-B36F-AAB20CAC6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B561C-23FD-354C-A1C0-AA24A39C9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2F646-D637-2941-950C-543250E37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9EC2A-4815-FD4A-BCD5-6B1087E2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3B2E7-D587-8942-8E8F-593D71A2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3FCB9-EFB5-9243-8E08-75C1CB6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1127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1D4D-B441-9542-BCC4-A289F79B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FA45B-18C4-5649-886D-C95DF52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96623-6A3D-C24F-B402-0BFB9B6E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26850-7644-B14A-8408-295B0F10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200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2EAE9-4DE4-744D-A3D4-1BC331AF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75ED8-E374-0646-B606-8D9DD47F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1A697-E37B-B645-8E55-7B67754B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356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E242-0E6E-B642-B9B6-54BD13C4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EE6D-44BF-AA4F-AB78-55581AA7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3ED3-A846-D14C-9F27-4EFA6907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9FAAD-E295-AB42-82E7-D75AB5F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E3A85-541A-C64B-BA0C-387025CA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B9393-CAC4-2A4E-94A3-B129CED1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456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05C8-0A9A-7E4C-9103-F1DA8993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A12F8-6A10-9745-921B-FD4905A83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9C5EE-C116-5F45-8915-FE1580B2B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41AF-8005-4A49-A668-34366828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63F78-B34B-2949-B64D-A485132A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D8809-FCBB-8E4D-AFDC-BA66F45F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A9CF-8AE5-A248-B2E3-7907948BB07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288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3EB89-43FB-AE43-9D86-88AFBA6C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FCE7-5D42-2546-A164-C17836A31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3752-0894-5A4F-B169-31DE0689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AD67-938C-2D4F-BA4B-9A986070445C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D87A-3CE7-C242-9CE1-B60E1E3A8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44C0-547F-4D4C-8196-6A3B7789A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A9CF-8AE5-A248-B2E3-7907948BB079}" type="slidenum">
              <a:rPr lang="en-GH" smtClean="0"/>
              <a:t>‹#›</a:t>
            </a:fld>
            <a:endParaRPr lang="en-G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ED3208-FA69-D34C-AAA7-FA3098BAB1E3}"/>
              </a:ext>
            </a:extLst>
          </p:cNvPr>
          <p:cNvGrpSpPr/>
          <p:nvPr userDrawn="1"/>
        </p:nvGrpSpPr>
        <p:grpSpPr>
          <a:xfrm>
            <a:off x="11352487" y="6058295"/>
            <a:ext cx="676756" cy="625427"/>
            <a:chOff x="9026538" y="5223793"/>
            <a:chExt cx="676756" cy="62542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D903B043-B926-714D-AEAA-42223B3B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26538" y="5223793"/>
              <a:ext cx="676756" cy="345734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2CB9837-DD08-D044-BC8D-8131756F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26538" y="5655103"/>
              <a:ext cx="676756" cy="194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3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F2C48-AFDC-3D4E-940C-A6E432E7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E1BB-DDA0-B54A-BF5E-10E49ADE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F07A-198A-4D4D-9C49-0F2011D8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7831-F999-BC42-83A3-33A1C168D84A}" type="datetimeFigureOut">
              <a:rPr lang="en-GH" smtClean="0"/>
              <a:t>09/05/2021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FF0C-37B0-B04F-8531-D9AAA9975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002F-B821-E54C-9C3A-E99FA657D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6794-F657-AA4C-97FA-254230D27D8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390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7FAF161-4F98-6540-A832-CF1FDF867FDF}"/>
              </a:ext>
            </a:extLst>
          </p:cNvPr>
          <p:cNvGrpSpPr/>
          <p:nvPr/>
        </p:nvGrpSpPr>
        <p:grpSpPr>
          <a:xfrm>
            <a:off x="3083137" y="598529"/>
            <a:ext cx="6260786" cy="5437576"/>
            <a:chOff x="3065381" y="545262"/>
            <a:chExt cx="6260786" cy="5437576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62DB092D-0ECE-B442-AFAA-064A6723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381" y="545262"/>
              <a:ext cx="6061238" cy="3096502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5B89578-89EC-FC45-BCFA-71A19C85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929" y="4244270"/>
              <a:ext cx="6061238" cy="1738568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88CC6E4-D48F-CD46-B0F0-87B35D00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2691" y="6303264"/>
            <a:ext cx="2682240" cy="449770"/>
          </a:xfrm>
        </p:spPr>
        <p:txBody>
          <a:bodyPr>
            <a:noAutofit/>
          </a:bodyPr>
          <a:lstStyle/>
          <a:p>
            <a:r>
              <a:rPr lang="en-GH" sz="2400" b="1" dirty="0">
                <a:latin typeface="Avenir" panose="02000503020000020003" pitchFamily="2" charset="0"/>
              </a:rPr>
              <a:t>HACKATHON ‘21</a:t>
            </a:r>
          </a:p>
        </p:txBody>
      </p:sp>
    </p:spTree>
    <p:extLst>
      <p:ext uri="{BB962C8B-B14F-4D97-AF65-F5344CB8AC3E}">
        <p14:creationId xmlns:p14="http://schemas.microsoft.com/office/powerpoint/2010/main" val="231492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3F6-D43C-634D-873F-77C4C23F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1128"/>
            <a:ext cx="12192000" cy="413473"/>
          </a:xfrm>
        </p:spPr>
        <p:txBody>
          <a:bodyPr>
            <a:noAutofit/>
          </a:bodyPr>
          <a:lstStyle/>
          <a:p>
            <a:r>
              <a:rPr lang="en-GH" sz="2400" b="1" dirty="0">
                <a:latin typeface="Avenir" panose="02000503020000020003" pitchFamily="2" charset="0"/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EBDB3-7FF8-4124-9399-A88C34C0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078" y="754601"/>
            <a:ext cx="5529330" cy="5529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1D3F9-8D32-4812-BB7D-DF83F92A21BB}"/>
              </a:ext>
            </a:extLst>
          </p:cNvPr>
          <p:cNvSpPr txBox="1"/>
          <p:nvPr/>
        </p:nvSpPr>
        <p:spPr>
          <a:xfrm>
            <a:off x="1068946" y="1811106"/>
            <a:ext cx="4838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people find it difficult to access their medical records outside the hospital.</a:t>
            </a:r>
          </a:p>
          <a:p>
            <a:endParaRPr lang="en-US" dirty="0"/>
          </a:p>
          <a:p>
            <a:r>
              <a:rPr lang="en-US" dirty="0"/>
              <a:t>The only way they can access their medical records is by going to the hospital or by speaking to a Doctor or health personnel.</a:t>
            </a:r>
          </a:p>
          <a:p>
            <a:endParaRPr lang="en-US" dirty="0"/>
          </a:p>
          <a:p>
            <a:r>
              <a:rPr lang="en-US" dirty="0"/>
              <a:t>In addition, accessing patients records at the OPD’s of hospitals, is time consuming.</a:t>
            </a:r>
          </a:p>
          <a:p>
            <a:endParaRPr lang="en-US" dirty="0"/>
          </a:p>
          <a:p>
            <a:r>
              <a:rPr lang="en-US" dirty="0"/>
              <a:t>Also, booking of appointment with doctors and other health personnel’s is sometimes very hectic.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18518-D3B1-4760-A712-06B490DB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4" y="6050336"/>
            <a:ext cx="1086614" cy="6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3F6-D43C-634D-873F-77C4C23F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1128"/>
            <a:ext cx="12192000" cy="413473"/>
          </a:xfrm>
        </p:spPr>
        <p:txBody>
          <a:bodyPr>
            <a:noAutofit/>
          </a:bodyPr>
          <a:lstStyle/>
          <a:p>
            <a:r>
              <a:rPr lang="en-GH" sz="2400" b="1" dirty="0">
                <a:latin typeface="Avenir" panose="02000503020000020003" pitchFamily="2" charset="0"/>
              </a:rPr>
              <a:t>CONCEPT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537E5-3721-4321-B198-770A37E7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4" y="6050336"/>
            <a:ext cx="1086614" cy="618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8071C-BEAE-4BA4-A092-467E120680E4}"/>
              </a:ext>
            </a:extLst>
          </p:cNvPr>
          <p:cNvSpPr txBox="1"/>
          <p:nvPr/>
        </p:nvSpPr>
        <p:spPr>
          <a:xfrm>
            <a:off x="1017431" y="1720840"/>
            <a:ext cx="4829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webapp and mobile app, running on Ayoba, that presents Doctors a platform to access patients’ details and medical records they need about their patients.</a:t>
            </a:r>
          </a:p>
          <a:p>
            <a:endParaRPr lang="en-US" dirty="0"/>
          </a:p>
          <a:p>
            <a:r>
              <a:rPr lang="en-US" dirty="0"/>
              <a:t>Patients also can access doctors’ prescriptions and other recommendations on this platform.</a:t>
            </a:r>
          </a:p>
          <a:p>
            <a:endParaRPr lang="en-US" dirty="0"/>
          </a:p>
          <a:p>
            <a:r>
              <a:rPr lang="en-US" dirty="0"/>
              <a:t>Doctors and Patients can chat on this platform exclusively and can also book appointments.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D4283-39EB-4EE1-A456-D2DF4A9A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06" y="830987"/>
            <a:ext cx="5142963" cy="51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3F6-D43C-634D-873F-77C4C23F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1128"/>
            <a:ext cx="12192000" cy="413473"/>
          </a:xfrm>
        </p:spPr>
        <p:txBody>
          <a:bodyPr>
            <a:noAutofit/>
          </a:bodyPr>
          <a:lstStyle/>
          <a:p>
            <a:r>
              <a:rPr lang="en-GH" sz="2400" b="1" dirty="0">
                <a:latin typeface="Avenir" panose="02000503020000020003" pitchFamily="2" charset="0"/>
              </a:rPr>
              <a:t>HOW THE SOLUTION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50092-B2A9-49C9-B3E4-EA09E75A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17" y="1171976"/>
            <a:ext cx="4776989" cy="4776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3935-8009-4292-ADF2-5C34CE71C45E}"/>
              </a:ext>
            </a:extLst>
          </p:cNvPr>
          <p:cNvSpPr txBox="1"/>
          <p:nvPr/>
        </p:nvSpPr>
        <p:spPr>
          <a:xfrm>
            <a:off x="902593" y="1582340"/>
            <a:ext cx="4506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solution presents a platform where patients’ can access all their medical reports from health personnel's.</a:t>
            </a:r>
          </a:p>
          <a:p>
            <a:endParaRPr lang="en-US" dirty="0"/>
          </a:p>
          <a:p>
            <a:r>
              <a:rPr lang="en-US" dirty="0"/>
              <a:t>It also enables Doctors, nurses and other health personnel’s to access their  patients records for better diagnosis.</a:t>
            </a:r>
          </a:p>
          <a:p>
            <a:endParaRPr lang="en-US" dirty="0"/>
          </a:p>
          <a:p>
            <a:r>
              <a:rPr lang="en-US" dirty="0"/>
              <a:t>Using Ayoba’s “send and compose message” APIs, Doctors and patients can chat with each other in the app.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07C8E-375E-4448-B445-B57DA519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4" y="6050336"/>
            <a:ext cx="1086614" cy="6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3F6-D43C-634D-873F-77C4C23F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1128"/>
            <a:ext cx="12192000" cy="413473"/>
          </a:xfrm>
        </p:spPr>
        <p:txBody>
          <a:bodyPr>
            <a:noAutofit/>
          </a:bodyPr>
          <a:lstStyle/>
          <a:p>
            <a:r>
              <a:rPr lang="en-GH" sz="2400" b="1" dirty="0">
                <a:latin typeface="Avenir" panose="02000503020000020003" pitchFamily="2" charset="0"/>
              </a:rPr>
              <a:t>T</a:t>
            </a:r>
            <a:r>
              <a:rPr lang="en-GB" sz="2400" b="1" dirty="0">
                <a:latin typeface="Avenir" panose="02000503020000020003" pitchFamily="2" charset="0"/>
              </a:rPr>
              <a:t>ECHNOLOGY APPLIED</a:t>
            </a:r>
            <a:endParaRPr lang="en-GH" sz="2400" b="1" dirty="0">
              <a:latin typeface="Avenir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378BC-013A-4C89-8CC1-7860B66A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36" y="694922"/>
            <a:ext cx="5468156" cy="546815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BD6D56-6D95-4B0B-AAF9-E3CA62B4F1FD}"/>
              </a:ext>
            </a:extLst>
          </p:cNvPr>
          <p:cNvSpPr/>
          <p:nvPr/>
        </p:nvSpPr>
        <p:spPr>
          <a:xfrm>
            <a:off x="1023870" y="1777285"/>
            <a:ext cx="4456091" cy="1651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4357-D6CB-448C-A064-01E821AF6CC9}"/>
              </a:ext>
            </a:extLst>
          </p:cNvPr>
          <p:cNvSpPr txBox="1"/>
          <p:nvPr/>
        </p:nvSpPr>
        <p:spPr>
          <a:xfrm>
            <a:off x="1365160" y="2002977"/>
            <a:ext cx="242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Ayoba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Heroku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3E187-C303-4CCB-A9B9-2B7687F9687B}"/>
              </a:ext>
            </a:extLst>
          </p:cNvPr>
          <p:cNvSpPr/>
          <p:nvPr/>
        </p:nvSpPr>
        <p:spPr>
          <a:xfrm>
            <a:off x="1023870" y="3703040"/>
            <a:ext cx="4456091" cy="19250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346BC-506C-42B0-9FAD-D72122C1ED78}"/>
              </a:ext>
            </a:extLst>
          </p:cNvPr>
          <p:cNvSpPr txBox="1"/>
          <p:nvPr/>
        </p:nvSpPr>
        <p:spPr>
          <a:xfrm>
            <a:off x="1295398" y="4125308"/>
            <a:ext cx="3276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Programming Languages: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Html/CSS/JavaScript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9FB764-F6E5-437C-BCC2-8DB61BD0D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4" y="6050336"/>
            <a:ext cx="1086614" cy="6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8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3F6-D43C-634D-873F-77C4C23F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88093"/>
            <a:ext cx="12192000" cy="1624118"/>
          </a:xfrm>
        </p:spPr>
        <p:txBody>
          <a:bodyPr>
            <a:noAutofit/>
          </a:bodyPr>
          <a:lstStyle/>
          <a:p>
            <a:r>
              <a:rPr lang="en-GH" sz="9600" b="1" dirty="0">
                <a:latin typeface="Avenir" panose="02000503020000020003" pitchFamily="2" charset="0"/>
              </a:rPr>
              <a:t>DEMO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A9AAF32-C514-664A-BAAA-F6D04873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487" y="6489605"/>
            <a:ext cx="676756" cy="194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58DF91-9478-4C2A-AFA5-D2C06D88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4" y="6050336"/>
            <a:ext cx="1086614" cy="6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0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3F6-D43C-634D-873F-77C4C23F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76870"/>
            <a:ext cx="12192000" cy="745227"/>
          </a:xfrm>
        </p:spPr>
        <p:txBody>
          <a:bodyPr>
            <a:noAutofit/>
          </a:bodyPr>
          <a:lstStyle/>
          <a:p>
            <a:r>
              <a:rPr lang="en-GH" sz="4400" b="1" dirty="0">
                <a:latin typeface="Avenir" panose="02000503020000020003" pitchFamily="2" charset="0"/>
              </a:rPr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FDC03-25BF-8242-8319-7C67BADABFE2}"/>
              </a:ext>
            </a:extLst>
          </p:cNvPr>
          <p:cNvSpPr txBox="1">
            <a:spLocks/>
          </p:cNvSpPr>
          <p:nvPr/>
        </p:nvSpPr>
        <p:spPr>
          <a:xfrm>
            <a:off x="503522" y="3427520"/>
            <a:ext cx="11393582" cy="41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H" sz="1400" dirty="0">
                <a:latin typeface="Avenir" panose="02000503020000020003" pitchFamily="2" charset="0"/>
              </a:rPr>
              <a:t>  ANY QUESTIONS?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7AF393-423E-C444-8CEA-6134DADA2F13}"/>
              </a:ext>
            </a:extLst>
          </p:cNvPr>
          <p:cNvCxnSpPr>
            <a:cxnSpLocks/>
          </p:cNvCxnSpPr>
          <p:nvPr/>
        </p:nvCxnSpPr>
        <p:spPr>
          <a:xfrm>
            <a:off x="503522" y="3284241"/>
            <a:ext cx="1139358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156B70E-AA81-4A69-9BF7-366E6A6E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4" y="6050336"/>
            <a:ext cx="1086614" cy="6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223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</vt:lpstr>
      <vt:lpstr>Calibri</vt:lpstr>
      <vt:lpstr>Calibri Light</vt:lpstr>
      <vt:lpstr>Wingdings</vt:lpstr>
      <vt:lpstr>Office Theme</vt:lpstr>
      <vt:lpstr>Custom Design</vt:lpstr>
      <vt:lpstr>HACKATHON ‘21</vt:lpstr>
      <vt:lpstr>PROBLEM STATEMENT</vt:lpstr>
      <vt:lpstr>CONCEPT</vt:lpstr>
      <vt:lpstr>HOW THE SOLUTION WORKS</vt:lpstr>
      <vt:lpstr>TECHNOLOGY APPLIED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Amuquandoh, David D</dc:creator>
  <cp:lastModifiedBy>Douglas Billy</cp:lastModifiedBy>
  <cp:revision>16</cp:revision>
  <dcterms:created xsi:type="dcterms:W3CDTF">2021-08-25T06:45:33Z</dcterms:created>
  <dcterms:modified xsi:type="dcterms:W3CDTF">2021-09-05T21:32:39Z</dcterms:modified>
</cp:coreProperties>
</file>