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4CA8E-C190-1837-2CD5-962AA3894DAA}" v="84" dt="2021-10-15T11:29:34.256"/>
    <p1510:client id="{8C704A19-5AB5-4989-86D3-45EF97A002A7}" v="88" dt="2021-10-14T05:59:20.501"/>
    <p1510:client id="{D9186CFA-5B20-350C-20D6-648FA51E731E}" v="620" dt="2021-10-14T15:28:00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slide" Target="slides/slide2.xml" Id="rId3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microsoft.com/office/2015/10/relationships/revisionInfo" Target="revisionInfo.xml" Id="rId11" /><Relationship Type="http://schemas.openxmlformats.org/officeDocument/2006/relationships/slide" Target="slides/slide4.xml" Id="rId5" /><Relationship Type="http://schemas.openxmlformats.org/officeDocument/2006/relationships/slide" Target="slides/slide3.xml" Id="rId4" /><Relationship Type="http://schemas.openxmlformats.org/officeDocument/2006/relationships/tableStyles" Target="tableStyle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Array methods.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find(), </a:t>
            </a:r>
            <a:r>
              <a:rPr lang="en-US" dirty="0" err="1">
                <a:cs typeface="Calibri"/>
              </a:rPr>
              <a:t>findIndex</a:t>
            </a:r>
            <a:r>
              <a:rPr lang="en-US" dirty="0">
                <a:cs typeface="Calibri"/>
              </a:rPr>
              <a:t>(),of()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3728-333B-44EC-A76D-0A6F529A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array.prototype.find</a:t>
            </a:r>
            <a:r>
              <a:rPr lang="en-US" dirty="0">
                <a:cs typeface="Calibri Light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F2EB-E330-46D7-8988-0C6AB8F91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This array method returns the first value of the array that satisfies the given condition.</a:t>
            </a:r>
          </a:p>
          <a:p>
            <a:r>
              <a:rPr lang="en-US" dirty="0">
                <a:cs typeface="Calibri"/>
              </a:rPr>
              <a:t>If no value satisfies the given condition, undefined is returned.</a:t>
            </a:r>
          </a:p>
          <a:p>
            <a:r>
              <a:rPr lang="en-US" dirty="0">
                <a:cs typeface="Calibri"/>
              </a:rPr>
              <a:t>The basic syntax of this method is: </a:t>
            </a:r>
            <a:r>
              <a:rPr lang="en-US" dirty="0" err="1">
                <a:cs typeface="Calibri"/>
              </a:rPr>
              <a:t>array.find</a:t>
            </a:r>
            <a:r>
              <a:rPr lang="en-US" dirty="0">
                <a:cs typeface="Calibri"/>
              </a:rPr>
              <a:t>(condition);</a:t>
            </a:r>
          </a:p>
          <a:p>
            <a:r>
              <a:rPr lang="en-US" dirty="0">
                <a:ea typeface="+mn-lt"/>
                <a:cs typeface="+mn-lt"/>
              </a:rPr>
              <a:t>const numbers = [12, 6,7,23,56,66,1,5,677,90];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let </a:t>
            </a:r>
            <a:r>
              <a:rPr lang="en-US" dirty="0" err="1">
                <a:ea typeface="+mn-lt"/>
                <a:cs typeface="+mn-lt"/>
              </a:rPr>
              <a:t>selectedNumber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numbers.find</a:t>
            </a:r>
            <a:r>
              <a:rPr lang="en-US" dirty="0">
                <a:ea typeface="+mn-lt"/>
                <a:cs typeface="+mn-lt"/>
              </a:rPr>
              <a:t>(element =&gt; element &lt; 10);</a:t>
            </a:r>
            <a:endParaRPr lang="en-US" dirty="0"/>
          </a:p>
          <a:p>
            <a:r>
              <a:rPr lang="en-US" dirty="0">
                <a:cs typeface="Calibri"/>
              </a:rPr>
              <a:t>console.log(</a:t>
            </a:r>
            <a:r>
              <a:rPr lang="en-US" dirty="0" err="1">
                <a:cs typeface="Calibri"/>
              </a:rPr>
              <a:t>selectedNumber</a:t>
            </a:r>
            <a:r>
              <a:rPr lang="en-US" dirty="0">
                <a:cs typeface="Calibri"/>
              </a:rPr>
              <a:t>);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586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3A10-4875-4D37-94FA-362D0D62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array.prototype.findIndex</a:t>
            </a:r>
            <a:r>
              <a:rPr lang="en-US" dirty="0">
                <a:cs typeface="Calibri Light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E139-0CA4-4C9F-8ACF-363F7EC0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>
                <a:cs typeface="Calibri"/>
              </a:rPr>
              <a:t>findIndex</a:t>
            </a:r>
            <a:r>
              <a:rPr lang="en-US" dirty="0">
                <a:cs typeface="Calibri"/>
              </a:rPr>
              <a:t> is used to get the index of a value that satisfies the given condition.</a:t>
            </a:r>
          </a:p>
          <a:p>
            <a:r>
              <a:rPr lang="en-US" dirty="0">
                <a:cs typeface="Calibri"/>
              </a:rPr>
              <a:t>In case there is no value that satisfies the stated condition, the method returns –1</a:t>
            </a:r>
          </a:p>
          <a:p>
            <a:r>
              <a:rPr lang="en-US" dirty="0">
                <a:cs typeface="Calibri"/>
              </a:rPr>
              <a:t>The basic syntax of </a:t>
            </a:r>
            <a:r>
              <a:rPr lang="en-US" dirty="0" err="1">
                <a:cs typeface="Calibri"/>
              </a:rPr>
              <a:t>findIndex</a:t>
            </a:r>
            <a:r>
              <a:rPr lang="en-US" dirty="0">
                <a:cs typeface="Calibri"/>
              </a:rPr>
              <a:t> is:</a:t>
            </a:r>
          </a:p>
          <a:p>
            <a:r>
              <a:rPr lang="en-US" dirty="0" err="1">
                <a:cs typeface="Calibri"/>
              </a:rPr>
              <a:t>Array.findIndex</a:t>
            </a:r>
            <a:r>
              <a:rPr lang="en-US" dirty="0">
                <a:cs typeface="Calibri"/>
              </a:rPr>
              <a:t>(condition);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ea typeface="+mn-lt"/>
                <a:cs typeface="+mn-lt"/>
              </a:rPr>
              <a:t>const fruits = ['mango','banana','apple','grape','berry','kiwi','orange','pineapple'];</a:t>
            </a:r>
            <a:br>
              <a:rPr lang="en-US" dirty="0"/>
            </a:b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let </a:t>
            </a:r>
            <a:r>
              <a:rPr lang="en-US" dirty="0" err="1">
                <a:ea typeface="+mn-lt"/>
                <a:cs typeface="+mn-lt"/>
              </a:rPr>
              <a:t>selectedFruit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fruits.findIndex</a:t>
            </a:r>
            <a:r>
              <a:rPr lang="en-US" dirty="0">
                <a:ea typeface="+mn-lt"/>
                <a:cs typeface="+mn-lt"/>
              </a:rPr>
              <a:t>(element =&gt; element === 'kiwi' );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57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FAFF-7EA6-483A-AEA0-9A6EA6DB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Array.of()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29097-F02A-41F9-99E4-A19F996F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Of() in arrays is used to create an array whose values can be defined inside the parenthesis.</a:t>
            </a:r>
          </a:p>
          <a:p>
            <a:r>
              <a:rPr lang="en-US" dirty="0">
                <a:cs typeface="Calibri"/>
              </a:rPr>
              <a:t>The basic syntax of this array method is: </a:t>
            </a:r>
            <a:r>
              <a:rPr lang="en-US" dirty="0" err="1">
                <a:cs typeface="Calibri"/>
              </a:rPr>
              <a:t>Array.of</a:t>
            </a:r>
            <a:r>
              <a:rPr lang="en-US" dirty="0">
                <a:cs typeface="Calibri"/>
              </a:rPr>
              <a:t>(element(s));</a:t>
            </a:r>
          </a:p>
          <a:p>
            <a:r>
              <a:rPr lang="en-US" dirty="0">
                <a:ea typeface="+mn-lt"/>
                <a:cs typeface="+mn-lt"/>
              </a:rPr>
              <a:t>let </a:t>
            </a:r>
            <a:r>
              <a:rPr lang="en-US" dirty="0" err="1">
                <a:ea typeface="+mn-lt"/>
                <a:cs typeface="+mn-lt"/>
              </a:rPr>
              <a:t>ourArray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Array.of</a:t>
            </a:r>
            <a:r>
              <a:rPr lang="en-US" dirty="0">
                <a:ea typeface="+mn-lt"/>
                <a:cs typeface="+mn-lt"/>
              </a:rPr>
              <a:t>(7);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console.log(</a:t>
            </a:r>
            <a:r>
              <a:rPr lang="en-US" dirty="0" err="1">
                <a:cs typeface="Calibri"/>
              </a:rPr>
              <a:t>ourArray</a:t>
            </a:r>
            <a:r>
              <a:rPr lang="en-US" dirty="0">
                <a:cs typeface="Calibri"/>
              </a:rPr>
              <a:t>);</a:t>
            </a:r>
          </a:p>
          <a:p>
            <a:r>
              <a:rPr lang="en-US" dirty="0">
                <a:cs typeface="Calibri"/>
              </a:rPr>
              <a:t>Output: [7]</a:t>
            </a:r>
          </a:p>
        </p:txBody>
      </p:sp>
    </p:spTree>
    <p:extLst>
      <p:ext uri="{BB962C8B-B14F-4D97-AF65-F5344CB8AC3E}">
        <p14:creationId xmlns:p14="http://schemas.microsoft.com/office/powerpoint/2010/main" val="378144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Array methods.</vt:lpstr>
      <vt:lpstr>array.prototype.find()</vt:lpstr>
      <vt:lpstr>array.prototype.findIndex()</vt:lpstr>
      <vt:lpstr>Array.of()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/>
  <cp:lastModifiedBy/>
  <cp:revision>97</cp:revision>
  <dcterms:created xsi:type="dcterms:W3CDTF">2021-10-14T05:57:31Z</dcterms:created>
  <dcterms:modified xsi:type="dcterms:W3CDTF">2021-10-15T11:29:34Z</dcterms:modified>
</cp:coreProperties>
</file>