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3" r:id="rId3"/>
    <p:sldId id="261" r:id="rId4"/>
    <p:sldId id="262" r:id="rId5"/>
    <p:sldId id="264" r:id="rId6"/>
    <p:sldId id="257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201FB-D477-40C2-85AD-D712669E357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108090-7956-4DDE-BB3D-48FAB28896D8}">
      <dgm:prSet phldrT="[Text]"/>
      <dgm:spPr/>
      <dgm:t>
        <a:bodyPr/>
        <a:lstStyle/>
        <a:p>
          <a:r>
            <a:rPr lang="en-US" dirty="0"/>
            <a:t>Online Food Ordering System</a:t>
          </a:r>
        </a:p>
      </dgm:t>
    </dgm:pt>
    <dgm:pt modelId="{D40FEB06-572C-47A3-8FC7-D62938423E10}" type="parTrans" cxnId="{D8189A22-2691-4BB8-A37E-32E24FB49DE5}">
      <dgm:prSet/>
      <dgm:spPr/>
      <dgm:t>
        <a:bodyPr/>
        <a:lstStyle/>
        <a:p>
          <a:endParaRPr lang="en-US"/>
        </a:p>
      </dgm:t>
    </dgm:pt>
    <dgm:pt modelId="{F874A1A8-53D2-4F15-9FAF-56B9A9A38CCB}" type="sibTrans" cxnId="{D8189A22-2691-4BB8-A37E-32E24FB49DE5}">
      <dgm:prSet/>
      <dgm:spPr/>
      <dgm:t>
        <a:bodyPr/>
        <a:lstStyle/>
        <a:p>
          <a:endParaRPr lang="en-US"/>
        </a:p>
      </dgm:t>
    </dgm:pt>
    <dgm:pt modelId="{A23C0B23-8F5A-466A-909F-57C19CB3683E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1192F732-F064-4DA6-81AC-B2163E6EB7E4}" type="parTrans" cxnId="{5FE93EC9-7884-4497-83B2-CB0BB140B457}">
      <dgm:prSet/>
      <dgm:spPr/>
      <dgm:t>
        <a:bodyPr/>
        <a:lstStyle/>
        <a:p>
          <a:endParaRPr lang="en-US"/>
        </a:p>
      </dgm:t>
    </dgm:pt>
    <dgm:pt modelId="{6A463D6E-A629-423B-B47E-60B692BBFAAA}" type="sibTrans" cxnId="{5FE93EC9-7884-4497-83B2-CB0BB140B457}">
      <dgm:prSet/>
      <dgm:spPr/>
      <dgm:t>
        <a:bodyPr/>
        <a:lstStyle/>
        <a:p>
          <a:endParaRPr lang="en-US"/>
        </a:p>
      </dgm:t>
    </dgm:pt>
    <dgm:pt modelId="{FA2A0CA5-B0BA-4238-A2D5-3DA6494B953C}">
      <dgm:prSet phldrT="[Text]"/>
      <dgm:spPr/>
      <dgm:t>
        <a:bodyPr/>
        <a:lstStyle/>
        <a:p>
          <a:r>
            <a:rPr lang="en-US" dirty="0"/>
            <a:t>Menu</a:t>
          </a:r>
        </a:p>
      </dgm:t>
    </dgm:pt>
    <dgm:pt modelId="{FE238BB8-E1B5-471A-BC62-3965CD966CFB}" type="parTrans" cxnId="{04796CD4-55F6-469D-9190-19AA265B41F6}">
      <dgm:prSet/>
      <dgm:spPr/>
      <dgm:t>
        <a:bodyPr/>
        <a:lstStyle/>
        <a:p>
          <a:endParaRPr lang="en-US"/>
        </a:p>
      </dgm:t>
    </dgm:pt>
    <dgm:pt modelId="{829C0048-3A94-46D8-9A3F-E7207AB7FD47}" type="sibTrans" cxnId="{04796CD4-55F6-469D-9190-19AA265B41F6}">
      <dgm:prSet/>
      <dgm:spPr/>
      <dgm:t>
        <a:bodyPr/>
        <a:lstStyle/>
        <a:p>
          <a:endParaRPr lang="en-US"/>
        </a:p>
      </dgm:t>
    </dgm:pt>
    <dgm:pt modelId="{65741040-E537-4516-BCD1-EDE469F5C1F5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A537A21E-B61C-42EA-8D3F-91D4D12C60FB}" type="parTrans" cxnId="{CE52AED7-4E4A-41A0-A037-87B8951540DF}">
      <dgm:prSet/>
      <dgm:spPr/>
      <dgm:t>
        <a:bodyPr/>
        <a:lstStyle/>
        <a:p>
          <a:endParaRPr lang="en-US"/>
        </a:p>
      </dgm:t>
    </dgm:pt>
    <dgm:pt modelId="{B630FA31-53A9-41BD-9C79-6C0891534682}" type="sibTrans" cxnId="{CE52AED7-4E4A-41A0-A037-87B8951540DF}">
      <dgm:prSet/>
      <dgm:spPr/>
      <dgm:t>
        <a:bodyPr/>
        <a:lstStyle/>
        <a:p>
          <a:endParaRPr lang="en-US"/>
        </a:p>
      </dgm:t>
    </dgm:pt>
    <dgm:pt modelId="{BCB0EE58-D6F0-48A2-AC31-A747E4AEE1A0}">
      <dgm:prSet phldrT="[Text]"/>
      <dgm:spPr/>
      <dgm:t>
        <a:bodyPr/>
        <a:lstStyle/>
        <a:p>
          <a:r>
            <a:rPr lang="en-US" dirty="0"/>
            <a:t>Payment</a:t>
          </a:r>
        </a:p>
      </dgm:t>
    </dgm:pt>
    <dgm:pt modelId="{1EEB063D-F136-4640-8522-D79348660820}" type="parTrans" cxnId="{D9AD2E4C-8519-404E-A332-AC4D990211C2}">
      <dgm:prSet/>
      <dgm:spPr/>
      <dgm:t>
        <a:bodyPr/>
        <a:lstStyle/>
        <a:p>
          <a:endParaRPr lang="en-US"/>
        </a:p>
      </dgm:t>
    </dgm:pt>
    <dgm:pt modelId="{C4F0ADAF-4C6D-4E53-A765-71AB8BEEB35E}" type="sibTrans" cxnId="{D9AD2E4C-8519-404E-A332-AC4D990211C2}">
      <dgm:prSet/>
      <dgm:spPr/>
      <dgm:t>
        <a:bodyPr/>
        <a:lstStyle/>
        <a:p>
          <a:endParaRPr lang="en-US"/>
        </a:p>
      </dgm:t>
    </dgm:pt>
    <dgm:pt modelId="{6EC1EB9C-02C3-422F-BA55-B9FDEBD4B21B}">
      <dgm:prSet phldrT="[Text]"/>
      <dgm:spPr/>
      <dgm:t>
        <a:bodyPr/>
        <a:lstStyle/>
        <a:p>
          <a:r>
            <a:rPr lang="en-US" dirty="0"/>
            <a:t>Membership</a:t>
          </a:r>
        </a:p>
      </dgm:t>
    </dgm:pt>
    <dgm:pt modelId="{FCD599D1-F973-4CA2-81B1-8B85EA46BF0F}" type="parTrans" cxnId="{246849CD-FC39-4DDB-8D8E-8E57CCF5D24F}">
      <dgm:prSet/>
      <dgm:spPr/>
      <dgm:t>
        <a:bodyPr/>
        <a:lstStyle/>
        <a:p>
          <a:endParaRPr lang="en-US"/>
        </a:p>
      </dgm:t>
    </dgm:pt>
    <dgm:pt modelId="{72949B94-8B45-4540-8094-0AC8857925F3}" type="sibTrans" cxnId="{246849CD-FC39-4DDB-8D8E-8E57CCF5D24F}">
      <dgm:prSet/>
      <dgm:spPr/>
      <dgm:t>
        <a:bodyPr/>
        <a:lstStyle/>
        <a:p>
          <a:endParaRPr lang="en-US"/>
        </a:p>
      </dgm:t>
    </dgm:pt>
    <dgm:pt modelId="{04F4F6C9-5E20-405B-B75E-9F19C0598A1A}" type="pres">
      <dgm:prSet presAssocID="{5B5201FB-D477-40C2-85AD-D712669E35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27F2AF-4B80-4458-B72C-E0C24E9965B3}" type="pres">
      <dgm:prSet presAssocID="{5D108090-7956-4DDE-BB3D-48FAB28896D8}" presName="hierRoot1" presStyleCnt="0">
        <dgm:presLayoutVars>
          <dgm:hierBranch val="init"/>
        </dgm:presLayoutVars>
      </dgm:prSet>
      <dgm:spPr/>
    </dgm:pt>
    <dgm:pt modelId="{9F45166A-2DC0-4332-A9E8-6157A15F4287}" type="pres">
      <dgm:prSet presAssocID="{5D108090-7956-4DDE-BB3D-48FAB28896D8}" presName="rootComposite1" presStyleCnt="0"/>
      <dgm:spPr/>
    </dgm:pt>
    <dgm:pt modelId="{44654814-98F9-433D-8CC9-CBB0EAEB3683}" type="pres">
      <dgm:prSet presAssocID="{5D108090-7956-4DDE-BB3D-48FAB28896D8}" presName="rootText1" presStyleLbl="node0" presStyleIdx="0" presStyleCnt="1">
        <dgm:presLayoutVars>
          <dgm:chPref val="3"/>
        </dgm:presLayoutVars>
      </dgm:prSet>
      <dgm:spPr/>
    </dgm:pt>
    <dgm:pt modelId="{F3634B45-FC5E-4A8B-8559-05F85CC6AD48}" type="pres">
      <dgm:prSet presAssocID="{5D108090-7956-4DDE-BB3D-48FAB28896D8}" presName="rootConnector1" presStyleLbl="node1" presStyleIdx="0" presStyleCnt="0"/>
      <dgm:spPr/>
    </dgm:pt>
    <dgm:pt modelId="{D4DC84F3-7F9C-43C2-B961-A2E9B0A7FA75}" type="pres">
      <dgm:prSet presAssocID="{5D108090-7956-4DDE-BB3D-48FAB28896D8}" presName="hierChild2" presStyleCnt="0"/>
      <dgm:spPr/>
    </dgm:pt>
    <dgm:pt modelId="{90237845-A219-42F9-B946-897E0D289250}" type="pres">
      <dgm:prSet presAssocID="{1192F732-F064-4DA6-81AC-B2163E6EB7E4}" presName="Name37" presStyleLbl="parChTrans1D2" presStyleIdx="0" presStyleCnt="5"/>
      <dgm:spPr/>
    </dgm:pt>
    <dgm:pt modelId="{6B505C84-2A8A-45FD-9716-43D8AA92A0E6}" type="pres">
      <dgm:prSet presAssocID="{A23C0B23-8F5A-466A-909F-57C19CB3683E}" presName="hierRoot2" presStyleCnt="0">
        <dgm:presLayoutVars>
          <dgm:hierBranch val="init"/>
        </dgm:presLayoutVars>
      </dgm:prSet>
      <dgm:spPr/>
    </dgm:pt>
    <dgm:pt modelId="{2E0960D3-FAA8-47D7-8E0A-7202155CD84D}" type="pres">
      <dgm:prSet presAssocID="{A23C0B23-8F5A-466A-909F-57C19CB3683E}" presName="rootComposite" presStyleCnt="0"/>
      <dgm:spPr/>
    </dgm:pt>
    <dgm:pt modelId="{F5A271AA-6255-43F7-A58A-8844F6319EB7}" type="pres">
      <dgm:prSet presAssocID="{A23C0B23-8F5A-466A-909F-57C19CB3683E}" presName="rootText" presStyleLbl="node2" presStyleIdx="0" presStyleCnt="5">
        <dgm:presLayoutVars>
          <dgm:chPref val="3"/>
        </dgm:presLayoutVars>
      </dgm:prSet>
      <dgm:spPr/>
    </dgm:pt>
    <dgm:pt modelId="{BE781CA9-3016-424A-858A-9D48FFDD144D}" type="pres">
      <dgm:prSet presAssocID="{A23C0B23-8F5A-466A-909F-57C19CB3683E}" presName="rootConnector" presStyleLbl="node2" presStyleIdx="0" presStyleCnt="5"/>
      <dgm:spPr/>
    </dgm:pt>
    <dgm:pt modelId="{BDF52A54-CC44-4DEE-ACFD-8913435B2002}" type="pres">
      <dgm:prSet presAssocID="{A23C0B23-8F5A-466A-909F-57C19CB3683E}" presName="hierChild4" presStyleCnt="0"/>
      <dgm:spPr/>
    </dgm:pt>
    <dgm:pt modelId="{63153E91-E8D5-4F83-942A-3FA0ECA4CC97}" type="pres">
      <dgm:prSet presAssocID="{A23C0B23-8F5A-466A-909F-57C19CB3683E}" presName="hierChild5" presStyleCnt="0"/>
      <dgm:spPr/>
    </dgm:pt>
    <dgm:pt modelId="{F31BE07F-529C-4681-B9C1-FAA6D68A3849}" type="pres">
      <dgm:prSet presAssocID="{FE238BB8-E1B5-471A-BC62-3965CD966CFB}" presName="Name37" presStyleLbl="parChTrans1D2" presStyleIdx="1" presStyleCnt="5"/>
      <dgm:spPr/>
    </dgm:pt>
    <dgm:pt modelId="{AF7F688D-C99C-45F8-92AC-F217BF9C8479}" type="pres">
      <dgm:prSet presAssocID="{FA2A0CA5-B0BA-4238-A2D5-3DA6494B953C}" presName="hierRoot2" presStyleCnt="0">
        <dgm:presLayoutVars>
          <dgm:hierBranch val="init"/>
        </dgm:presLayoutVars>
      </dgm:prSet>
      <dgm:spPr/>
    </dgm:pt>
    <dgm:pt modelId="{E6F1050C-4258-401C-8505-290B566169EF}" type="pres">
      <dgm:prSet presAssocID="{FA2A0CA5-B0BA-4238-A2D5-3DA6494B953C}" presName="rootComposite" presStyleCnt="0"/>
      <dgm:spPr/>
    </dgm:pt>
    <dgm:pt modelId="{43E9E391-65A1-41F8-B0F8-3B13ED812F73}" type="pres">
      <dgm:prSet presAssocID="{FA2A0CA5-B0BA-4238-A2D5-3DA6494B953C}" presName="rootText" presStyleLbl="node2" presStyleIdx="1" presStyleCnt="5">
        <dgm:presLayoutVars>
          <dgm:chPref val="3"/>
        </dgm:presLayoutVars>
      </dgm:prSet>
      <dgm:spPr/>
    </dgm:pt>
    <dgm:pt modelId="{48668D22-DA50-4B5E-8FF7-4572F58B0C0D}" type="pres">
      <dgm:prSet presAssocID="{FA2A0CA5-B0BA-4238-A2D5-3DA6494B953C}" presName="rootConnector" presStyleLbl="node2" presStyleIdx="1" presStyleCnt="5"/>
      <dgm:spPr/>
    </dgm:pt>
    <dgm:pt modelId="{32ED24C4-74BB-45CD-9791-3135BF529A0C}" type="pres">
      <dgm:prSet presAssocID="{FA2A0CA5-B0BA-4238-A2D5-3DA6494B953C}" presName="hierChild4" presStyleCnt="0"/>
      <dgm:spPr/>
    </dgm:pt>
    <dgm:pt modelId="{D0BC3870-C31C-4528-946C-2D43438D1683}" type="pres">
      <dgm:prSet presAssocID="{FA2A0CA5-B0BA-4238-A2D5-3DA6494B953C}" presName="hierChild5" presStyleCnt="0"/>
      <dgm:spPr/>
    </dgm:pt>
    <dgm:pt modelId="{95634728-74BF-4659-AC44-143B41CF9F1E}" type="pres">
      <dgm:prSet presAssocID="{A537A21E-B61C-42EA-8D3F-91D4D12C60FB}" presName="Name37" presStyleLbl="parChTrans1D2" presStyleIdx="2" presStyleCnt="5"/>
      <dgm:spPr/>
    </dgm:pt>
    <dgm:pt modelId="{50481D2C-492E-4458-9A4F-4F35FBB96E95}" type="pres">
      <dgm:prSet presAssocID="{65741040-E537-4516-BCD1-EDE469F5C1F5}" presName="hierRoot2" presStyleCnt="0">
        <dgm:presLayoutVars>
          <dgm:hierBranch val="init"/>
        </dgm:presLayoutVars>
      </dgm:prSet>
      <dgm:spPr/>
    </dgm:pt>
    <dgm:pt modelId="{3F9685BB-5738-45BD-92E7-C17F41FBED59}" type="pres">
      <dgm:prSet presAssocID="{65741040-E537-4516-BCD1-EDE469F5C1F5}" presName="rootComposite" presStyleCnt="0"/>
      <dgm:spPr/>
    </dgm:pt>
    <dgm:pt modelId="{AFD21CD7-C709-41D8-97A4-B164E18AEA29}" type="pres">
      <dgm:prSet presAssocID="{65741040-E537-4516-BCD1-EDE469F5C1F5}" presName="rootText" presStyleLbl="node2" presStyleIdx="2" presStyleCnt="5">
        <dgm:presLayoutVars>
          <dgm:chPref val="3"/>
        </dgm:presLayoutVars>
      </dgm:prSet>
      <dgm:spPr/>
    </dgm:pt>
    <dgm:pt modelId="{98D5ED1D-1685-4CD0-B48B-C8318DE8218C}" type="pres">
      <dgm:prSet presAssocID="{65741040-E537-4516-BCD1-EDE469F5C1F5}" presName="rootConnector" presStyleLbl="node2" presStyleIdx="2" presStyleCnt="5"/>
      <dgm:spPr/>
    </dgm:pt>
    <dgm:pt modelId="{9480795E-DE77-48EB-85A7-4B9FD2B45850}" type="pres">
      <dgm:prSet presAssocID="{65741040-E537-4516-BCD1-EDE469F5C1F5}" presName="hierChild4" presStyleCnt="0"/>
      <dgm:spPr/>
    </dgm:pt>
    <dgm:pt modelId="{704D6012-EE30-4B4C-8B2D-BE7A103DE5B2}" type="pres">
      <dgm:prSet presAssocID="{65741040-E537-4516-BCD1-EDE469F5C1F5}" presName="hierChild5" presStyleCnt="0"/>
      <dgm:spPr/>
    </dgm:pt>
    <dgm:pt modelId="{5A0C4CD4-BA5B-47B8-B8F5-2539AF3F7F30}" type="pres">
      <dgm:prSet presAssocID="{1EEB063D-F136-4640-8522-D79348660820}" presName="Name37" presStyleLbl="parChTrans1D2" presStyleIdx="3" presStyleCnt="5"/>
      <dgm:spPr/>
    </dgm:pt>
    <dgm:pt modelId="{C56D1CE1-0393-4A04-817F-369F81D49B9E}" type="pres">
      <dgm:prSet presAssocID="{BCB0EE58-D6F0-48A2-AC31-A747E4AEE1A0}" presName="hierRoot2" presStyleCnt="0">
        <dgm:presLayoutVars>
          <dgm:hierBranch val="init"/>
        </dgm:presLayoutVars>
      </dgm:prSet>
      <dgm:spPr/>
    </dgm:pt>
    <dgm:pt modelId="{90A64F27-1EE7-4ADE-BB87-EA38FE17E6A5}" type="pres">
      <dgm:prSet presAssocID="{BCB0EE58-D6F0-48A2-AC31-A747E4AEE1A0}" presName="rootComposite" presStyleCnt="0"/>
      <dgm:spPr/>
    </dgm:pt>
    <dgm:pt modelId="{B9399E38-7933-4A49-BADC-3C196DB39A30}" type="pres">
      <dgm:prSet presAssocID="{BCB0EE58-D6F0-48A2-AC31-A747E4AEE1A0}" presName="rootText" presStyleLbl="node2" presStyleIdx="3" presStyleCnt="5">
        <dgm:presLayoutVars>
          <dgm:chPref val="3"/>
        </dgm:presLayoutVars>
      </dgm:prSet>
      <dgm:spPr/>
    </dgm:pt>
    <dgm:pt modelId="{424B891A-8876-4767-A6E3-63638977B6C2}" type="pres">
      <dgm:prSet presAssocID="{BCB0EE58-D6F0-48A2-AC31-A747E4AEE1A0}" presName="rootConnector" presStyleLbl="node2" presStyleIdx="3" presStyleCnt="5"/>
      <dgm:spPr/>
    </dgm:pt>
    <dgm:pt modelId="{1000F0E2-B5CE-4BD2-983E-D76F9DACF319}" type="pres">
      <dgm:prSet presAssocID="{BCB0EE58-D6F0-48A2-AC31-A747E4AEE1A0}" presName="hierChild4" presStyleCnt="0"/>
      <dgm:spPr/>
    </dgm:pt>
    <dgm:pt modelId="{6BF706FC-4235-4642-AA47-2F374474920D}" type="pres">
      <dgm:prSet presAssocID="{BCB0EE58-D6F0-48A2-AC31-A747E4AEE1A0}" presName="hierChild5" presStyleCnt="0"/>
      <dgm:spPr/>
    </dgm:pt>
    <dgm:pt modelId="{CDE491D0-30C3-4E93-BA11-E495C6D63A4C}" type="pres">
      <dgm:prSet presAssocID="{FCD599D1-F973-4CA2-81B1-8B85EA46BF0F}" presName="Name37" presStyleLbl="parChTrans1D2" presStyleIdx="4" presStyleCnt="5"/>
      <dgm:spPr/>
    </dgm:pt>
    <dgm:pt modelId="{15F5C1D3-B4D7-4203-9A5D-5364C919A578}" type="pres">
      <dgm:prSet presAssocID="{6EC1EB9C-02C3-422F-BA55-B9FDEBD4B21B}" presName="hierRoot2" presStyleCnt="0">
        <dgm:presLayoutVars>
          <dgm:hierBranch val="init"/>
        </dgm:presLayoutVars>
      </dgm:prSet>
      <dgm:spPr/>
    </dgm:pt>
    <dgm:pt modelId="{6EF915A6-6194-4A83-B050-E3341398A89C}" type="pres">
      <dgm:prSet presAssocID="{6EC1EB9C-02C3-422F-BA55-B9FDEBD4B21B}" presName="rootComposite" presStyleCnt="0"/>
      <dgm:spPr/>
    </dgm:pt>
    <dgm:pt modelId="{A92D55DD-4F2A-4A0C-A1AD-93947AEFF0C2}" type="pres">
      <dgm:prSet presAssocID="{6EC1EB9C-02C3-422F-BA55-B9FDEBD4B21B}" presName="rootText" presStyleLbl="node2" presStyleIdx="4" presStyleCnt="5">
        <dgm:presLayoutVars>
          <dgm:chPref val="3"/>
        </dgm:presLayoutVars>
      </dgm:prSet>
      <dgm:spPr/>
    </dgm:pt>
    <dgm:pt modelId="{7E3A294F-689F-4B86-8672-61D600D39F24}" type="pres">
      <dgm:prSet presAssocID="{6EC1EB9C-02C3-422F-BA55-B9FDEBD4B21B}" presName="rootConnector" presStyleLbl="node2" presStyleIdx="4" presStyleCnt="5"/>
      <dgm:spPr/>
    </dgm:pt>
    <dgm:pt modelId="{8667BC17-4577-4211-BEE4-0C673F22D462}" type="pres">
      <dgm:prSet presAssocID="{6EC1EB9C-02C3-422F-BA55-B9FDEBD4B21B}" presName="hierChild4" presStyleCnt="0"/>
      <dgm:spPr/>
    </dgm:pt>
    <dgm:pt modelId="{CE6597A4-FC43-4469-99EA-AB73702B5EDD}" type="pres">
      <dgm:prSet presAssocID="{6EC1EB9C-02C3-422F-BA55-B9FDEBD4B21B}" presName="hierChild5" presStyleCnt="0"/>
      <dgm:spPr/>
    </dgm:pt>
    <dgm:pt modelId="{E09F2050-EF86-45A1-B9AA-A9E285A1D038}" type="pres">
      <dgm:prSet presAssocID="{5D108090-7956-4DDE-BB3D-48FAB28896D8}" presName="hierChild3" presStyleCnt="0"/>
      <dgm:spPr/>
    </dgm:pt>
  </dgm:ptLst>
  <dgm:cxnLst>
    <dgm:cxn modelId="{D9CBA508-683D-45E2-821D-59BA8FADE967}" type="presOf" srcId="{BCB0EE58-D6F0-48A2-AC31-A747E4AEE1A0}" destId="{424B891A-8876-4767-A6E3-63638977B6C2}" srcOrd="1" destOrd="0" presId="urn:microsoft.com/office/officeart/2005/8/layout/orgChart1"/>
    <dgm:cxn modelId="{7FFE1C14-2CF8-4AD7-B589-0F891EAD6E83}" type="presOf" srcId="{6EC1EB9C-02C3-422F-BA55-B9FDEBD4B21B}" destId="{7E3A294F-689F-4B86-8672-61D600D39F24}" srcOrd="1" destOrd="0" presId="urn:microsoft.com/office/officeart/2005/8/layout/orgChart1"/>
    <dgm:cxn modelId="{FA385B1E-7144-4B57-BB77-C8916DB20F97}" type="presOf" srcId="{A23C0B23-8F5A-466A-909F-57C19CB3683E}" destId="{BE781CA9-3016-424A-858A-9D48FFDD144D}" srcOrd="1" destOrd="0" presId="urn:microsoft.com/office/officeart/2005/8/layout/orgChart1"/>
    <dgm:cxn modelId="{C64A8A22-C9FF-44DB-BC36-F3EE0F13F910}" type="presOf" srcId="{A23C0B23-8F5A-466A-909F-57C19CB3683E}" destId="{F5A271AA-6255-43F7-A58A-8844F6319EB7}" srcOrd="0" destOrd="0" presId="urn:microsoft.com/office/officeart/2005/8/layout/orgChart1"/>
    <dgm:cxn modelId="{D8189A22-2691-4BB8-A37E-32E24FB49DE5}" srcId="{5B5201FB-D477-40C2-85AD-D712669E357A}" destId="{5D108090-7956-4DDE-BB3D-48FAB28896D8}" srcOrd="0" destOrd="0" parTransId="{D40FEB06-572C-47A3-8FC7-D62938423E10}" sibTransId="{F874A1A8-53D2-4F15-9FAF-56B9A9A38CCB}"/>
    <dgm:cxn modelId="{8EAC3630-3325-4178-9CF6-CE773DF4E843}" type="presOf" srcId="{65741040-E537-4516-BCD1-EDE469F5C1F5}" destId="{98D5ED1D-1685-4CD0-B48B-C8318DE8218C}" srcOrd="1" destOrd="0" presId="urn:microsoft.com/office/officeart/2005/8/layout/orgChart1"/>
    <dgm:cxn modelId="{643B2861-A689-4BDC-88FC-D255D1C111A4}" type="presOf" srcId="{65741040-E537-4516-BCD1-EDE469F5C1F5}" destId="{AFD21CD7-C709-41D8-97A4-B164E18AEA29}" srcOrd="0" destOrd="0" presId="urn:microsoft.com/office/officeart/2005/8/layout/orgChart1"/>
    <dgm:cxn modelId="{3697BE45-ABC1-4CC0-B936-2469035BFEE3}" type="presOf" srcId="{FCD599D1-F973-4CA2-81B1-8B85EA46BF0F}" destId="{CDE491D0-30C3-4E93-BA11-E495C6D63A4C}" srcOrd="0" destOrd="0" presId="urn:microsoft.com/office/officeart/2005/8/layout/orgChart1"/>
    <dgm:cxn modelId="{90B10667-7D77-418E-8E93-7F5DC6F008C2}" type="presOf" srcId="{A537A21E-B61C-42EA-8D3F-91D4D12C60FB}" destId="{95634728-74BF-4659-AC44-143B41CF9F1E}" srcOrd="0" destOrd="0" presId="urn:microsoft.com/office/officeart/2005/8/layout/orgChart1"/>
    <dgm:cxn modelId="{4965316A-8244-4164-8EAB-24F86C561422}" type="presOf" srcId="{1192F732-F064-4DA6-81AC-B2163E6EB7E4}" destId="{90237845-A219-42F9-B946-897E0D289250}" srcOrd="0" destOrd="0" presId="urn:microsoft.com/office/officeart/2005/8/layout/orgChart1"/>
    <dgm:cxn modelId="{D9AD2E4C-8519-404E-A332-AC4D990211C2}" srcId="{5D108090-7956-4DDE-BB3D-48FAB28896D8}" destId="{BCB0EE58-D6F0-48A2-AC31-A747E4AEE1A0}" srcOrd="3" destOrd="0" parTransId="{1EEB063D-F136-4640-8522-D79348660820}" sibTransId="{C4F0ADAF-4C6D-4E53-A765-71AB8BEEB35E}"/>
    <dgm:cxn modelId="{0DBFABA3-9808-430E-A6E2-834990193A8E}" type="presOf" srcId="{FA2A0CA5-B0BA-4238-A2D5-3DA6494B953C}" destId="{48668D22-DA50-4B5E-8FF7-4572F58B0C0D}" srcOrd="1" destOrd="0" presId="urn:microsoft.com/office/officeart/2005/8/layout/orgChart1"/>
    <dgm:cxn modelId="{C57873A9-8111-44FC-A4E5-099530D6E3AD}" type="presOf" srcId="{6EC1EB9C-02C3-422F-BA55-B9FDEBD4B21B}" destId="{A92D55DD-4F2A-4A0C-A1AD-93947AEFF0C2}" srcOrd="0" destOrd="0" presId="urn:microsoft.com/office/officeart/2005/8/layout/orgChart1"/>
    <dgm:cxn modelId="{C9516AAA-9D77-4C0B-A03E-2ACBB6FEB7D9}" type="presOf" srcId="{BCB0EE58-D6F0-48A2-AC31-A747E4AEE1A0}" destId="{B9399E38-7933-4A49-BADC-3C196DB39A30}" srcOrd="0" destOrd="0" presId="urn:microsoft.com/office/officeart/2005/8/layout/orgChart1"/>
    <dgm:cxn modelId="{297BEBAA-5E31-408E-AD48-B118F2C94867}" type="presOf" srcId="{5D108090-7956-4DDE-BB3D-48FAB28896D8}" destId="{44654814-98F9-433D-8CC9-CBB0EAEB3683}" srcOrd="0" destOrd="0" presId="urn:microsoft.com/office/officeart/2005/8/layout/orgChart1"/>
    <dgm:cxn modelId="{065BCFBD-E4FB-4891-B559-18398C68C784}" type="presOf" srcId="{FE238BB8-E1B5-471A-BC62-3965CD966CFB}" destId="{F31BE07F-529C-4681-B9C1-FAA6D68A3849}" srcOrd="0" destOrd="0" presId="urn:microsoft.com/office/officeart/2005/8/layout/orgChart1"/>
    <dgm:cxn modelId="{5FE93EC9-7884-4497-83B2-CB0BB140B457}" srcId="{5D108090-7956-4DDE-BB3D-48FAB28896D8}" destId="{A23C0B23-8F5A-466A-909F-57C19CB3683E}" srcOrd="0" destOrd="0" parTransId="{1192F732-F064-4DA6-81AC-B2163E6EB7E4}" sibTransId="{6A463D6E-A629-423B-B47E-60B692BBFAAA}"/>
    <dgm:cxn modelId="{246849CD-FC39-4DDB-8D8E-8E57CCF5D24F}" srcId="{5D108090-7956-4DDE-BB3D-48FAB28896D8}" destId="{6EC1EB9C-02C3-422F-BA55-B9FDEBD4B21B}" srcOrd="4" destOrd="0" parTransId="{FCD599D1-F973-4CA2-81B1-8B85EA46BF0F}" sibTransId="{72949B94-8B45-4540-8094-0AC8857925F3}"/>
    <dgm:cxn modelId="{04796CD4-55F6-469D-9190-19AA265B41F6}" srcId="{5D108090-7956-4DDE-BB3D-48FAB28896D8}" destId="{FA2A0CA5-B0BA-4238-A2D5-3DA6494B953C}" srcOrd="1" destOrd="0" parTransId="{FE238BB8-E1B5-471A-BC62-3965CD966CFB}" sibTransId="{829C0048-3A94-46D8-9A3F-E7207AB7FD47}"/>
    <dgm:cxn modelId="{CE52AED7-4E4A-41A0-A037-87B8951540DF}" srcId="{5D108090-7956-4DDE-BB3D-48FAB28896D8}" destId="{65741040-E537-4516-BCD1-EDE469F5C1F5}" srcOrd="2" destOrd="0" parTransId="{A537A21E-B61C-42EA-8D3F-91D4D12C60FB}" sibTransId="{B630FA31-53A9-41BD-9C79-6C0891534682}"/>
    <dgm:cxn modelId="{6A4963DC-4501-4307-ABC8-F3F9C2B44E3F}" type="presOf" srcId="{5B5201FB-D477-40C2-85AD-D712669E357A}" destId="{04F4F6C9-5E20-405B-B75E-9F19C0598A1A}" srcOrd="0" destOrd="0" presId="urn:microsoft.com/office/officeart/2005/8/layout/orgChart1"/>
    <dgm:cxn modelId="{7C7703DF-4A89-418F-8B96-412CE451BE58}" type="presOf" srcId="{FA2A0CA5-B0BA-4238-A2D5-3DA6494B953C}" destId="{43E9E391-65A1-41F8-B0F8-3B13ED812F73}" srcOrd="0" destOrd="0" presId="urn:microsoft.com/office/officeart/2005/8/layout/orgChart1"/>
    <dgm:cxn modelId="{2847B3F6-81B9-4322-A158-B33AAF6144E0}" type="presOf" srcId="{5D108090-7956-4DDE-BB3D-48FAB28896D8}" destId="{F3634B45-FC5E-4A8B-8559-05F85CC6AD48}" srcOrd="1" destOrd="0" presId="urn:microsoft.com/office/officeart/2005/8/layout/orgChart1"/>
    <dgm:cxn modelId="{1CD912FF-5E86-4AB7-83E8-4B6E8EA8A3C7}" type="presOf" srcId="{1EEB063D-F136-4640-8522-D79348660820}" destId="{5A0C4CD4-BA5B-47B8-B8F5-2539AF3F7F30}" srcOrd="0" destOrd="0" presId="urn:microsoft.com/office/officeart/2005/8/layout/orgChart1"/>
    <dgm:cxn modelId="{B8B7728B-AD33-4768-8CBF-C3C8BD4204B3}" type="presParOf" srcId="{04F4F6C9-5E20-405B-B75E-9F19C0598A1A}" destId="{0927F2AF-4B80-4458-B72C-E0C24E9965B3}" srcOrd="0" destOrd="0" presId="urn:microsoft.com/office/officeart/2005/8/layout/orgChart1"/>
    <dgm:cxn modelId="{E3B03F7A-83F4-4274-93EB-AAF331C34F4A}" type="presParOf" srcId="{0927F2AF-4B80-4458-B72C-E0C24E9965B3}" destId="{9F45166A-2DC0-4332-A9E8-6157A15F4287}" srcOrd="0" destOrd="0" presId="urn:microsoft.com/office/officeart/2005/8/layout/orgChart1"/>
    <dgm:cxn modelId="{919912BF-FE2D-41F6-A4AE-031BDB15C33C}" type="presParOf" srcId="{9F45166A-2DC0-4332-A9E8-6157A15F4287}" destId="{44654814-98F9-433D-8CC9-CBB0EAEB3683}" srcOrd="0" destOrd="0" presId="urn:microsoft.com/office/officeart/2005/8/layout/orgChart1"/>
    <dgm:cxn modelId="{9FB237E3-CE7A-483A-BBCF-A5FB07F6EAC1}" type="presParOf" srcId="{9F45166A-2DC0-4332-A9E8-6157A15F4287}" destId="{F3634B45-FC5E-4A8B-8559-05F85CC6AD48}" srcOrd="1" destOrd="0" presId="urn:microsoft.com/office/officeart/2005/8/layout/orgChart1"/>
    <dgm:cxn modelId="{00DE847A-D2B5-4977-A878-32AA76B10340}" type="presParOf" srcId="{0927F2AF-4B80-4458-B72C-E0C24E9965B3}" destId="{D4DC84F3-7F9C-43C2-B961-A2E9B0A7FA75}" srcOrd="1" destOrd="0" presId="urn:microsoft.com/office/officeart/2005/8/layout/orgChart1"/>
    <dgm:cxn modelId="{196FEA9E-6987-4DB6-9161-4616DDADF133}" type="presParOf" srcId="{D4DC84F3-7F9C-43C2-B961-A2E9B0A7FA75}" destId="{90237845-A219-42F9-B946-897E0D289250}" srcOrd="0" destOrd="0" presId="urn:microsoft.com/office/officeart/2005/8/layout/orgChart1"/>
    <dgm:cxn modelId="{5B42D44E-25D3-4666-8830-44B0CAC196C0}" type="presParOf" srcId="{D4DC84F3-7F9C-43C2-B961-A2E9B0A7FA75}" destId="{6B505C84-2A8A-45FD-9716-43D8AA92A0E6}" srcOrd="1" destOrd="0" presId="urn:microsoft.com/office/officeart/2005/8/layout/orgChart1"/>
    <dgm:cxn modelId="{D09A84D3-C9B4-4E80-997D-355934CDF18D}" type="presParOf" srcId="{6B505C84-2A8A-45FD-9716-43D8AA92A0E6}" destId="{2E0960D3-FAA8-47D7-8E0A-7202155CD84D}" srcOrd="0" destOrd="0" presId="urn:microsoft.com/office/officeart/2005/8/layout/orgChart1"/>
    <dgm:cxn modelId="{F91F104F-3164-4408-9388-ADB331CB10E5}" type="presParOf" srcId="{2E0960D3-FAA8-47D7-8E0A-7202155CD84D}" destId="{F5A271AA-6255-43F7-A58A-8844F6319EB7}" srcOrd="0" destOrd="0" presId="urn:microsoft.com/office/officeart/2005/8/layout/orgChart1"/>
    <dgm:cxn modelId="{48495B4A-F4CC-44D5-898A-38D3108AD8A2}" type="presParOf" srcId="{2E0960D3-FAA8-47D7-8E0A-7202155CD84D}" destId="{BE781CA9-3016-424A-858A-9D48FFDD144D}" srcOrd="1" destOrd="0" presId="urn:microsoft.com/office/officeart/2005/8/layout/orgChart1"/>
    <dgm:cxn modelId="{A4582381-9CFB-40C8-9240-348F8C436DF3}" type="presParOf" srcId="{6B505C84-2A8A-45FD-9716-43D8AA92A0E6}" destId="{BDF52A54-CC44-4DEE-ACFD-8913435B2002}" srcOrd="1" destOrd="0" presId="urn:microsoft.com/office/officeart/2005/8/layout/orgChart1"/>
    <dgm:cxn modelId="{65EF8EEB-D1DE-4AA2-A043-0CF3AB2A8137}" type="presParOf" srcId="{6B505C84-2A8A-45FD-9716-43D8AA92A0E6}" destId="{63153E91-E8D5-4F83-942A-3FA0ECA4CC97}" srcOrd="2" destOrd="0" presId="urn:microsoft.com/office/officeart/2005/8/layout/orgChart1"/>
    <dgm:cxn modelId="{43F18B55-7B31-4D9A-85B7-6A8538783758}" type="presParOf" srcId="{D4DC84F3-7F9C-43C2-B961-A2E9B0A7FA75}" destId="{F31BE07F-529C-4681-B9C1-FAA6D68A3849}" srcOrd="2" destOrd="0" presId="urn:microsoft.com/office/officeart/2005/8/layout/orgChart1"/>
    <dgm:cxn modelId="{F8FC29A9-28C5-4001-9613-9819DEA9E578}" type="presParOf" srcId="{D4DC84F3-7F9C-43C2-B961-A2E9B0A7FA75}" destId="{AF7F688D-C99C-45F8-92AC-F217BF9C8479}" srcOrd="3" destOrd="0" presId="urn:microsoft.com/office/officeart/2005/8/layout/orgChart1"/>
    <dgm:cxn modelId="{FB0FCA1D-2955-42BD-9851-7DECBD56706A}" type="presParOf" srcId="{AF7F688D-C99C-45F8-92AC-F217BF9C8479}" destId="{E6F1050C-4258-401C-8505-290B566169EF}" srcOrd="0" destOrd="0" presId="urn:microsoft.com/office/officeart/2005/8/layout/orgChart1"/>
    <dgm:cxn modelId="{98187A9D-4164-4D7D-B8D0-B83CB17C15C1}" type="presParOf" srcId="{E6F1050C-4258-401C-8505-290B566169EF}" destId="{43E9E391-65A1-41F8-B0F8-3B13ED812F73}" srcOrd="0" destOrd="0" presId="urn:microsoft.com/office/officeart/2005/8/layout/orgChart1"/>
    <dgm:cxn modelId="{8FAE2032-CCA4-4319-8488-B4C6CB6A64B9}" type="presParOf" srcId="{E6F1050C-4258-401C-8505-290B566169EF}" destId="{48668D22-DA50-4B5E-8FF7-4572F58B0C0D}" srcOrd="1" destOrd="0" presId="urn:microsoft.com/office/officeart/2005/8/layout/orgChart1"/>
    <dgm:cxn modelId="{85707082-F174-4F99-96A2-F564BDAFAA7C}" type="presParOf" srcId="{AF7F688D-C99C-45F8-92AC-F217BF9C8479}" destId="{32ED24C4-74BB-45CD-9791-3135BF529A0C}" srcOrd="1" destOrd="0" presId="urn:microsoft.com/office/officeart/2005/8/layout/orgChart1"/>
    <dgm:cxn modelId="{EDB7345C-14F5-44BB-A598-6150C7CF09E7}" type="presParOf" srcId="{AF7F688D-C99C-45F8-92AC-F217BF9C8479}" destId="{D0BC3870-C31C-4528-946C-2D43438D1683}" srcOrd="2" destOrd="0" presId="urn:microsoft.com/office/officeart/2005/8/layout/orgChart1"/>
    <dgm:cxn modelId="{BB62CDCB-F7D6-4DB7-B1ED-02AAC7FC67A1}" type="presParOf" srcId="{D4DC84F3-7F9C-43C2-B961-A2E9B0A7FA75}" destId="{95634728-74BF-4659-AC44-143B41CF9F1E}" srcOrd="4" destOrd="0" presId="urn:microsoft.com/office/officeart/2005/8/layout/orgChart1"/>
    <dgm:cxn modelId="{14566FF2-F544-49BB-9DF3-F6F167D3A0FF}" type="presParOf" srcId="{D4DC84F3-7F9C-43C2-B961-A2E9B0A7FA75}" destId="{50481D2C-492E-4458-9A4F-4F35FBB96E95}" srcOrd="5" destOrd="0" presId="urn:microsoft.com/office/officeart/2005/8/layout/orgChart1"/>
    <dgm:cxn modelId="{0396D101-715A-42F9-A4B2-10E54E038E76}" type="presParOf" srcId="{50481D2C-492E-4458-9A4F-4F35FBB96E95}" destId="{3F9685BB-5738-45BD-92E7-C17F41FBED59}" srcOrd="0" destOrd="0" presId="urn:microsoft.com/office/officeart/2005/8/layout/orgChart1"/>
    <dgm:cxn modelId="{B5616475-D678-4D4A-8F32-15FDB59DD11F}" type="presParOf" srcId="{3F9685BB-5738-45BD-92E7-C17F41FBED59}" destId="{AFD21CD7-C709-41D8-97A4-B164E18AEA29}" srcOrd="0" destOrd="0" presId="urn:microsoft.com/office/officeart/2005/8/layout/orgChart1"/>
    <dgm:cxn modelId="{29148EB8-56CE-433B-83D8-832FE86099D7}" type="presParOf" srcId="{3F9685BB-5738-45BD-92E7-C17F41FBED59}" destId="{98D5ED1D-1685-4CD0-B48B-C8318DE8218C}" srcOrd="1" destOrd="0" presId="urn:microsoft.com/office/officeart/2005/8/layout/orgChart1"/>
    <dgm:cxn modelId="{867A505D-BF95-4A20-9FFF-3441638C52E9}" type="presParOf" srcId="{50481D2C-492E-4458-9A4F-4F35FBB96E95}" destId="{9480795E-DE77-48EB-85A7-4B9FD2B45850}" srcOrd="1" destOrd="0" presId="urn:microsoft.com/office/officeart/2005/8/layout/orgChart1"/>
    <dgm:cxn modelId="{88A424B5-C788-4659-AF76-D82C1C7F6BF3}" type="presParOf" srcId="{50481D2C-492E-4458-9A4F-4F35FBB96E95}" destId="{704D6012-EE30-4B4C-8B2D-BE7A103DE5B2}" srcOrd="2" destOrd="0" presId="urn:microsoft.com/office/officeart/2005/8/layout/orgChart1"/>
    <dgm:cxn modelId="{2B91CC38-3FC4-4A89-826B-FAE406071090}" type="presParOf" srcId="{D4DC84F3-7F9C-43C2-B961-A2E9B0A7FA75}" destId="{5A0C4CD4-BA5B-47B8-B8F5-2539AF3F7F30}" srcOrd="6" destOrd="0" presId="urn:microsoft.com/office/officeart/2005/8/layout/orgChart1"/>
    <dgm:cxn modelId="{DBA7C466-CCF7-4E37-AD58-1F802268FE52}" type="presParOf" srcId="{D4DC84F3-7F9C-43C2-B961-A2E9B0A7FA75}" destId="{C56D1CE1-0393-4A04-817F-369F81D49B9E}" srcOrd="7" destOrd="0" presId="urn:microsoft.com/office/officeart/2005/8/layout/orgChart1"/>
    <dgm:cxn modelId="{86DCEC70-E42A-4B76-8895-62B2F9B1D4FD}" type="presParOf" srcId="{C56D1CE1-0393-4A04-817F-369F81D49B9E}" destId="{90A64F27-1EE7-4ADE-BB87-EA38FE17E6A5}" srcOrd="0" destOrd="0" presId="urn:microsoft.com/office/officeart/2005/8/layout/orgChart1"/>
    <dgm:cxn modelId="{577C4088-2B22-4AAB-93FB-57641C330306}" type="presParOf" srcId="{90A64F27-1EE7-4ADE-BB87-EA38FE17E6A5}" destId="{B9399E38-7933-4A49-BADC-3C196DB39A30}" srcOrd="0" destOrd="0" presId="urn:microsoft.com/office/officeart/2005/8/layout/orgChart1"/>
    <dgm:cxn modelId="{E1D587B7-1ED8-4F08-AF49-E278CFAEF5A1}" type="presParOf" srcId="{90A64F27-1EE7-4ADE-BB87-EA38FE17E6A5}" destId="{424B891A-8876-4767-A6E3-63638977B6C2}" srcOrd="1" destOrd="0" presId="urn:microsoft.com/office/officeart/2005/8/layout/orgChart1"/>
    <dgm:cxn modelId="{70681777-96BB-44FD-85D2-C6892DF49FFF}" type="presParOf" srcId="{C56D1CE1-0393-4A04-817F-369F81D49B9E}" destId="{1000F0E2-B5CE-4BD2-983E-D76F9DACF319}" srcOrd="1" destOrd="0" presId="urn:microsoft.com/office/officeart/2005/8/layout/orgChart1"/>
    <dgm:cxn modelId="{762D9F79-677B-497F-8F21-29CCC32CF897}" type="presParOf" srcId="{C56D1CE1-0393-4A04-817F-369F81D49B9E}" destId="{6BF706FC-4235-4642-AA47-2F374474920D}" srcOrd="2" destOrd="0" presId="urn:microsoft.com/office/officeart/2005/8/layout/orgChart1"/>
    <dgm:cxn modelId="{0508C1D9-C1CA-4A11-B0A1-0C22D7DA8290}" type="presParOf" srcId="{D4DC84F3-7F9C-43C2-B961-A2E9B0A7FA75}" destId="{CDE491D0-30C3-4E93-BA11-E495C6D63A4C}" srcOrd="8" destOrd="0" presId="urn:microsoft.com/office/officeart/2005/8/layout/orgChart1"/>
    <dgm:cxn modelId="{9A94A4AF-B503-4A55-8370-C601D666253C}" type="presParOf" srcId="{D4DC84F3-7F9C-43C2-B961-A2E9B0A7FA75}" destId="{15F5C1D3-B4D7-4203-9A5D-5364C919A578}" srcOrd="9" destOrd="0" presId="urn:microsoft.com/office/officeart/2005/8/layout/orgChart1"/>
    <dgm:cxn modelId="{4AB04E07-0B8F-41BF-BC85-1108DD91D580}" type="presParOf" srcId="{15F5C1D3-B4D7-4203-9A5D-5364C919A578}" destId="{6EF915A6-6194-4A83-B050-E3341398A89C}" srcOrd="0" destOrd="0" presId="urn:microsoft.com/office/officeart/2005/8/layout/orgChart1"/>
    <dgm:cxn modelId="{6FF032BE-D116-4BCC-B874-0580EDF4EAEF}" type="presParOf" srcId="{6EF915A6-6194-4A83-B050-E3341398A89C}" destId="{A92D55DD-4F2A-4A0C-A1AD-93947AEFF0C2}" srcOrd="0" destOrd="0" presId="urn:microsoft.com/office/officeart/2005/8/layout/orgChart1"/>
    <dgm:cxn modelId="{76EA4414-3439-4DCE-8DCB-51C43C682E0F}" type="presParOf" srcId="{6EF915A6-6194-4A83-B050-E3341398A89C}" destId="{7E3A294F-689F-4B86-8672-61D600D39F24}" srcOrd="1" destOrd="0" presId="urn:microsoft.com/office/officeart/2005/8/layout/orgChart1"/>
    <dgm:cxn modelId="{A682AC97-DA15-437F-B39B-E1A3A88D0D8A}" type="presParOf" srcId="{15F5C1D3-B4D7-4203-9A5D-5364C919A578}" destId="{8667BC17-4577-4211-BEE4-0C673F22D462}" srcOrd="1" destOrd="0" presId="urn:microsoft.com/office/officeart/2005/8/layout/orgChart1"/>
    <dgm:cxn modelId="{A7E7B91C-E530-495D-BC61-4535E3C9FED8}" type="presParOf" srcId="{15F5C1D3-B4D7-4203-9A5D-5364C919A578}" destId="{CE6597A4-FC43-4469-99EA-AB73702B5EDD}" srcOrd="2" destOrd="0" presId="urn:microsoft.com/office/officeart/2005/8/layout/orgChart1"/>
    <dgm:cxn modelId="{80E975E1-8DC0-4623-9373-42086FAA69D9}" type="presParOf" srcId="{0927F2AF-4B80-4458-B72C-E0C24E9965B3}" destId="{E09F2050-EF86-45A1-B9AA-A9E285A1D0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64BB5-3FA6-418F-8D68-204A9AB83C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24E96-4C8A-451A-A2A3-A6EA0C8BC569}">
      <dgm:prSet phldrT="[Text]"/>
      <dgm:spPr/>
      <dgm:t>
        <a:bodyPr/>
        <a:lstStyle/>
        <a:p>
          <a:r>
            <a:rPr lang="en-US" dirty="0"/>
            <a:t>Non-functional requirements</a:t>
          </a:r>
        </a:p>
      </dgm:t>
    </dgm:pt>
    <dgm:pt modelId="{7869173B-0D46-45EB-97B7-2232DE3BA368}" type="parTrans" cxnId="{3459519A-0AC2-4F01-81BD-5FB168A02950}">
      <dgm:prSet/>
      <dgm:spPr/>
      <dgm:t>
        <a:bodyPr/>
        <a:lstStyle/>
        <a:p>
          <a:endParaRPr lang="en-US"/>
        </a:p>
      </dgm:t>
    </dgm:pt>
    <dgm:pt modelId="{2A85F8DE-74AB-4EF7-BEF0-9635CC355BF4}" type="sibTrans" cxnId="{3459519A-0AC2-4F01-81BD-5FB168A02950}">
      <dgm:prSet/>
      <dgm:spPr/>
      <dgm:t>
        <a:bodyPr/>
        <a:lstStyle/>
        <a:p>
          <a:endParaRPr lang="en-US"/>
        </a:p>
      </dgm:t>
    </dgm:pt>
    <dgm:pt modelId="{BA09430C-2702-458C-A272-A19B6F8E7CDB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54486335-65B5-4F02-991C-1A7881512594}" type="parTrans" cxnId="{EB213454-BC68-4FDC-9151-3C8FC1032C9A}">
      <dgm:prSet/>
      <dgm:spPr/>
      <dgm:t>
        <a:bodyPr/>
        <a:lstStyle/>
        <a:p>
          <a:endParaRPr lang="en-US"/>
        </a:p>
      </dgm:t>
    </dgm:pt>
    <dgm:pt modelId="{9021404D-3731-4A68-8C3C-6D9F004E8EB5}" type="sibTrans" cxnId="{EB213454-BC68-4FDC-9151-3C8FC1032C9A}">
      <dgm:prSet/>
      <dgm:spPr/>
      <dgm:t>
        <a:bodyPr/>
        <a:lstStyle/>
        <a:p>
          <a:endParaRPr lang="en-US"/>
        </a:p>
      </dgm:t>
    </dgm:pt>
    <dgm:pt modelId="{DCDF0E5B-187C-4C95-8D92-F0D184D19501}">
      <dgm:prSet phldrT="[Text]"/>
      <dgm:spPr/>
      <dgm:t>
        <a:bodyPr/>
        <a:lstStyle/>
        <a:p>
          <a:r>
            <a:rPr lang="en-US" dirty="0"/>
            <a:t>Organization</a:t>
          </a:r>
        </a:p>
      </dgm:t>
    </dgm:pt>
    <dgm:pt modelId="{3F63DA07-BE3C-413D-8696-86123B3E6AB0}" type="parTrans" cxnId="{3F25D53B-666A-4C2E-A567-9CF91C09FB68}">
      <dgm:prSet/>
      <dgm:spPr/>
      <dgm:t>
        <a:bodyPr/>
        <a:lstStyle/>
        <a:p>
          <a:endParaRPr lang="en-US"/>
        </a:p>
      </dgm:t>
    </dgm:pt>
    <dgm:pt modelId="{4D6A62D7-FE01-471F-BDF4-DBA76498702D}" type="sibTrans" cxnId="{3F25D53B-666A-4C2E-A567-9CF91C09FB68}">
      <dgm:prSet/>
      <dgm:spPr/>
      <dgm:t>
        <a:bodyPr/>
        <a:lstStyle/>
        <a:p>
          <a:endParaRPr lang="en-US"/>
        </a:p>
      </dgm:t>
    </dgm:pt>
    <dgm:pt modelId="{3D69993F-ABFA-47E5-AE1B-3D487BBDE8E1}">
      <dgm:prSet phldrT="[Text]"/>
      <dgm:spPr/>
      <dgm:t>
        <a:bodyPr/>
        <a:lstStyle/>
        <a:p>
          <a:r>
            <a:rPr lang="en-US" dirty="0"/>
            <a:t>External</a:t>
          </a:r>
        </a:p>
      </dgm:t>
    </dgm:pt>
    <dgm:pt modelId="{8BCAF9E1-A85D-4BBA-A616-B2FE4EB9B07D}" type="parTrans" cxnId="{20916E0E-8697-4F53-88A2-26E55EE99052}">
      <dgm:prSet/>
      <dgm:spPr/>
      <dgm:t>
        <a:bodyPr/>
        <a:lstStyle/>
        <a:p>
          <a:endParaRPr lang="en-US"/>
        </a:p>
      </dgm:t>
    </dgm:pt>
    <dgm:pt modelId="{D3E29446-FD3B-476C-9AAF-76244126CE2F}" type="sibTrans" cxnId="{20916E0E-8697-4F53-88A2-26E55EE99052}">
      <dgm:prSet/>
      <dgm:spPr/>
      <dgm:t>
        <a:bodyPr/>
        <a:lstStyle/>
        <a:p>
          <a:endParaRPr lang="en-US"/>
        </a:p>
      </dgm:t>
    </dgm:pt>
    <dgm:pt modelId="{2FDB29B6-FAD7-4B06-928C-631EA1EA73FA}" type="pres">
      <dgm:prSet presAssocID="{41C64BB5-3FA6-418F-8D68-204A9AB83C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994D23-F968-4AF0-9EAA-C784B669CC18}" type="pres">
      <dgm:prSet presAssocID="{2B924E96-4C8A-451A-A2A3-A6EA0C8BC569}" presName="hierRoot1" presStyleCnt="0">
        <dgm:presLayoutVars>
          <dgm:hierBranch val="init"/>
        </dgm:presLayoutVars>
      </dgm:prSet>
      <dgm:spPr/>
    </dgm:pt>
    <dgm:pt modelId="{9E559D94-EF06-42FE-AD69-373E0D8F29FB}" type="pres">
      <dgm:prSet presAssocID="{2B924E96-4C8A-451A-A2A3-A6EA0C8BC569}" presName="rootComposite1" presStyleCnt="0"/>
      <dgm:spPr/>
    </dgm:pt>
    <dgm:pt modelId="{C67C50A7-2A49-4DAD-A61A-C09EEC686D6D}" type="pres">
      <dgm:prSet presAssocID="{2B924E96-4C8A-451A-A2A3-A6EA0C8BC569}" presName="rootText1" presStyleLbl="node0" presStyleIdx="0" presStyleCnt="1">
        <dgm:presLayoutVars>
          <dgm:chPref val="3"/>
        </dgm:presLayoutVars>
      </dgm:prSet>
      <dgm:spPr/>
    </dgm:pt>
    <dgm:pt modelId="{C5D0D9B7-596F-415E-AB5F-2E6F6EBA0BCC}" type="pres">
      <dgm:prSet presAssocID="{2B924E96-4C8A-451A-A2A3-A6EA0C8BC569}" presName="rootConnector1" presStyleLbl="node1" presStyleIdx="0" presStyleCnt="0"/>
      <dgm:spPr/>
    </dgm:pt>
    <dgm:pt modelId="{4A5AEA1B-BD05-448D-9084-045ACDB7A60E}" type="pres">
      <dgm:prSet presAssocID="{2B924E96-4C8A-451A-A2A3-A6EA0C8BC569}" presName="hierChild2" presStyleCnt="0"/>
      <dgm:spPr/>
    </dgm:pt>
    <dgm:pt modelId="{EE07F857-6C83-4F5D-9915-9E4A1184D3BD}" type="pres">
      <dgm:prSet presAssocID="{54486335-65B5-4F02-991C-1A7881512594}" presName="Name37" presStyleLbl="parChTrans1D2" presStyleIdx="0" presStyleCnt="3"/>
      <dgm:spPr/>
    </dgm:pt>
    <dgm:pt modelId="{36D24ED5-BE92-4BE5-AD3A-9E4B72D6B6E6}" type="pres">
      <dgm:prSet presAssocID="{BA09430C-2702-458C-A272-A19B6F8E7CDB}" presName="hierRoot2" presStyleCnt="0">
        <dgm:presLayoutVars>
          <dgm:hierBranch val="init"/>
        </dgm:presLayoutVars>
      </dgm:prSet>
      <dgm:spPr/>
    </dgm:pt>
    <dgm:pt modelId="{606A7054-ACF8-4A8A-9B76-F7894484E993}" type="pres">
      <dgm:prSet presAssocID="{BA09430C-2702-458C-A272-A19B6F8E7CDB}" presName="rootComposite" presStyleCnt="0"/>
      <dgm:spPr/>
    </dgm:pt>
    <dgm:pt modelId="{9629B0B4-45D6-4D56-AFE2-D1A7D4661547}" type="pres">
      <dgm:prSet presAssocID="{BA09430C-2702-458C-A272-A19B6F8E7CDB}" presName="rootText" presStyleLbl="node2" presStyleIdx="0" presStyleCnt="3">
        <dgm:presLayoutVars>
          <dgm:chPref val="3"/>
        </dgm:presLayoutVars>
      </dgm:prSet>
      <dgm:spPr/>
    </dgm:pt>
    <dgm:pt modelId="{7D0D73EB-6CA2-4F4A-8F09-E9DF76183D55}" type="pres">
      <dgm:prSet presAssocID="{BA09430C-2702-458C-A272-A19B6F8E7CDB}" presName="rootConnector" presStyleLbl="node2" presStyleIdx="0" presStyleCnt="3"/>
      <dgm:spPr/>
    </dgm:pt>
    <dgm:pt modelId="{B2B91A09-895D-4B6B-9558-9058AFFC7A96}" type="pres">
      <dgm:prSet presAssocID="{BA09430C-2702-458C-A272-A19B6F8E7CDB}" presName="hierChild4" presStyleCnt="0"/>
      <dgm:spPr/>
    </dgm:pt>
    <dgm:pt modelId="{45576D52-6147-441D-A14F-36A7A7A640BB}" type="pres">
      <dgm:prSet presAssocID="{BA09430C-2702-458C-A272-A19B6F8E7CDB}" presName="hierChild5" presStyleCnt="0"/>
      <dgm:spPr/>
    </dgm:pt>
    <dgm:pt modelId="{FBC03397-A484-4F68-84C9-BC4BEC9DFE7C}" type="pres">
      <dgm:prSet presAssocID="{3F63DA07-BE3C-413D-8696-86123B3E6AB0}" presName="Name37" presStyleLbl="parChTrans1D2" presStyleIdx="1" presStyleCnt="3"/>
      <dgm:spPr/>
    </dgm:pt>
    <dgm:pt modelId="{A995AFC4-6D9D-498E-AA03-BFEF5DDCEF37}" type="pres">
      <dgm:prSet presAssocID="{DCDF0E5B-187C-4C95-8D92-F0D184D19501}" presName="hierRoot2" presStyleCnt="0">
        <dgm:presLayoutVars>
          <dgm:hierBranch val="init"/>
        </dgm:presLayoutVars>
      </dgm:prSet>
      <dgm:spPr/>
    </dgm:pt>
    <dgm:pt modelId="{ED519ACF-0A95-49AC-B095-E870FCBE5503}" type="pres">
      <dgm:prSet presAssocID="{DCDF0E5B-187C-4C95-8D92-F0D184D19501}" presName="rootComposite" presStyleCnt="0"/>
      <dgm:spPr/>
    </dgm:pt>
    <dgm:pt modelId="{AF98830C-4E88-4EA6-A7D8-9216E403B466}" type="pres">
      <dgm:prSet presAssocID="{DCDF0E5B-187C-4C95-8D92-F0D184D19501}" presName="rootText" presStyleLbl="node2" presStyleIdx="1" presStyleCnt="3">
        <dgm:presLayoutVars>
          <dgm:chPref val="3"/>
        </dgm:presLayoutVars>
      </dgm:prSet>
      <dgm:spPr/>
    </dgm:pt>
    <dgm:pt modelId="{5F4F3902-258A-456F-9BF3-EBBB45DEBC27}" type="pres">
      <dgm:prSet presAssocID="{DCDF0E5B-187C-4C95-8D92-F0D184D19501}" presName="rootConnector" presStyleLbl="node2" presStyleIdx="1" presStyleCnt="3"/>
      <dgm:spPr/>
    </dgm:pt>
    <dgm:pt modelId="{26C643DC-00AE-4651-B8A9-88D9B013AE56}" type="pres">
      <dgm:prSet presAssocID="{DCDF0E5B-187C-4C95-8D92-F0D184D19501}" presName="hierChild4" presStyleCnt="0"/>
      <dgm:spPr/>
    </dgm:pt>
    <dgm:pt modelId="{C6650AB4-DA1D-4380-A8A3-DD60D4691476}" type="pres">
      <dgm:prSet presAssocID="{DCDF0E5B-187C-4C95-8D92-F0D184D19501}" presName="hierChild5" presStyleCnt="0"/>
      <dgm:spPr/>
    </dgm:pt>
    <dgm:pt modelId="{BB8E239B-7E65-4A85-A506-F26432ABB987}" type="pres">
      <dgm:prSet presAssocID="{8BCAF9E1-A85D-4BBA-A616-B2FE4EB9B07D}" presName="Name37" presStyleLbl="parChTrans1D2" presStyleIdx="2" presStyleCnt="3"/>
      <dgm:spPr/>
    </dgm:pt>
    <dgm:pt modelId="{173046C0-E9F9-400C-B8C9-0DB20E66FC2A}" type="pres">
      <dgm:prSet presAssocID="{3D69993F-ABFA-47E5-AE1B-3D487BBDE8E1}" presName="hierRoot2" presStyleCnt="0">
        <dgm:presLayoutVars>
          <dgm:hierBranch val="init"/>
        </dgm:presLayoutVars>
      </dgm:prSet>
      <dgm:spPr/>
    </dgm:pt>
    <dgm:pt modelId="{F95002F8-2065-466C-852B-2B93186A60D5}" type="pres">
      <dgm:prSet presAssocID="{3D69993F-ABFA-47E5-AE1B-3D487BBDE8E1}" presName="rootComposite" presStyleCnt="0"/>
      <dgm:spPr/>
    </dgm:pt>
    <dgm:pt modelId="{F7FAFCB6-C012-4997-BB20-85FC2B8B802F}" type="pres">
      <dgm:prSet presAssocID="{3D69993F-ABFA-47E5-AE1B-3D487BBDE8E1}" presName="rootText" presStyleLbl="node2" presStyleIdx="2" presStyleCnt="3">
        <dgm:presLayoutVars>
          <dgm:chPref val="3"/>
        </dgm:presLayoutVars>
      </dgm:prSet>
      <dgm:spPr/>
    </dgm:pt>
    <dgm:pt modelId="{CD167179-F9F4-4BBC-B8EE-95068E91BCF7}" type="pres">
      <dgm:prSet presAssocID="{3D69993F-ABFA-47E5-AE1B-3D487BBDE8E1}" presName="rootConnector" presStyleLbl="node2" presStyleIdx="2" presStyleCnt="3"/>
      <dgm:spPr/>
    </dgm:pt>
    <dgm:pt modelId="{21E5A5C7-EB08-46AA-B557-81DBBB12156B}" type="pres">
      <dgm:prSet presAssocID="{3D69993F-ABFA-47E5-AE1B-3D487BBDE8E1}" presName="hierChild4" presStyleCnt="0"/>
      <dgm:spPr/>
    </dgm:pt>
    <dgm:pt modelId="{B19E295C-13AD-4C20-B296-0F3E02B1A407}" type="pres">
      <dgm:prSet presAssocID="{3D69993F-ABFA-47E5-AE1B-3D487BBDE8E1}" presName="hierChild5" presStyleCnt="0"/>
      <dgm:spPr/>
    </dgm:pt>
    <dgm:pt modelId="{267DD563-CD5B-430B-9A3F-92DB19504780}" type="pres">
      <dgm:prSet presAssocID="{2B924E96-4C8A-451A-A2A3-A6EA0C8BC569}" presName="hierChild3" presStyleCnt="0"/>
      <dgm:spPr/>
    </dgm:pt>
  </dgm:ptLst>
  <dgm:cxnLst>
    <dgm:cxn modelId="{82270907-D5FD-4569-803C-F3AAFF7C0084}" type="presOf" srcId="{3D69993F-ABFA-47E5-AE1B-3D487BBDE8E1}" destId="{CD167179-F9F4-4BBC-B8EE-95068E91BCF7}" srcOrd="1" destOrd="0" presId="urn:microsoft.com/office/officeart/2005/8/layout/orgChart1"/>
    <dgm:cxn modelId="{1B05C508-5272-4844-AEDB-065CE25CF123}" type="presOf" srcId="{2B924E96-4C8A-451A-A2A3-A6EA0C8BC569}" destId="{C67C50A7-2A49-4DAD-A61A-C09EEC686D6D}" srcOrd="0" destOrd="0" presId="urn:microsoft.com/office/officeart/2005/8/layout/orgChart1"/>
    <dgm:cxn modelId="{20916E0E-8697-4F53-88A2-26E55EE99052}" srcId="{2B924E96-4C8A-451A-A2A3-A6EA0C8BC569}" destId="{3D69993F-ABFA-47E5-AE1B-3D487BBDE8E1}" srcOrd="2" destOrd="0" parTransId="{8BCAF9E1-A85D-4BBA-A616-B2FE4EB9B07D}" sibTransId="{D3E29446-FD3B-476C-9AAF-76244126CE2F}"/>
    <dgm:cxn modelId="{2F9ECA13-EE03-4C08-974C-549F833F4B28}" type="presOf" srcId="{54486335-65B5-4F02-991C-1A7881512594}" destId="{EE07F857-6C83-4F5D-9915-9E4A1184D3BD}" srcOrd="0" destOrd="0" presId="urn:microsoft.com/office/officeart/2005/8/layout/orgChart1"/>
    <dgm:cxn modelId="{9B4A411B-EC3C-41F7-886E-0CE6AB2F3D65}" type="presOf" srcId="{BA09430C-2702-458C-A272-A19B6F8E7CDB}" destId="{9629B0B4-45D6-4D56-AFE2-D1A7D4661547}" srcOrd="0" destOrd="0" presId="urn:microsoft.com/office/officeart/2005/8/layout/orgChart1"/>
    <dgm:cxn modelId="{DDA08E27-D74A-4CE9-B113-46705A05D2B4}" type="presOf" srcId="{41C64BB5-3FA6-418F-8D68-204A9AB83C59}" destId="{2FDB29B6-FAD7-4B06-928C-631EA1EA73FA}" srcOrd="0" destOrd="0" presId="urn:microsoft.com/office/officeart/2005/8/layout/orgChart1"/>
    <dgm:cxn modelId="{3F25D53B-666A-4C2E-A567-9CF91C09FB68}" srcId="{2B924E96-4C8A-451A-A2A3-A6EA0C8BC569}" destId="{DCDF0E5B-187C-4C95-8D92-F0D184D19501}" srcOrd="1" destOrd="0" parTransId="{3F63DA07-BE3C-413D-8696-86123B3E6AB0}" sibTransId="{4D6A62D7-FE01-471F-BDF4-DBA76498702D}"/>
    <dgm:cxn modelId="{EB213454-BC68-4FDC-9151-3C8FC1032C9A}" srcId="{2B924E96-4C8A-451A-A2A3-A6EA0C8BC569}" destId="{BA09430C-2702-458C-A272-A19B6F8E7CDB}" srcOrd="0" destOrd="0" parTransId="{54486335-65B5-4F02-991C-1A7881512594}" sibTransId="{9021404D-3731-4A68-8C3C-6D9F004E8EB5}"/>
    <dgm:cxn modelId="{85FA7C81-0808-48E6-9359-4732ACD5732E}" type="presOf" srcId="{DCDF0E5B-187C-4C95-8D92-F0D184D19501}" destId="{AF98830C-4E88-4EA6-A7D8-9216E403B466}" srcOrd="0" destOrd="0" presId="urn:microsoft.com/office/officeart/2005/8/layout/orgChart1"/>
    <dgm:cxn modelId="{3459519A-0AC2-4F01-81BD-5FB168A02950}" srcId="{41C64BB5-3FA6-418F-8D68-204A9AB83C59}" destId="{2B924E96-4C8A-451A-A2A3-A6EA0C8BC569}" srcOrd="0" destOrd="0" parTransId="{7869173B-0D46-45EB-97B7-2232DE3BA368}" sibTransId="{2A85F8DE-74AB-4EF7-BEF0-9635CC355BF4}"/>
    <dgm:cxn modelId="{59B20FCE-EDAD-4BE2-9421-817F0FBD3A6A}" type="presOf" srcId="{3F63DA07-BE3C-413D-8696-86123B3E6AB0}" destId="{FBC03397-A484-4F68-84C9-BC4BEC9DFE7C}" srcOrd="0" destOrd="0" presId="urn:microsoft.com/office/officeart/2005/8/layout/orgChart1"/>
    <dgm:cxn modelId="{374BA9CE-AE70-49C5-BD98-117C54507594}" type="presOf" srcId="{3D69993F-ABFA-47E5-AE1B-3D487BBDE8E1}" destId="{F7FAFCB6-C012-4997-BB20-85FC2B8B802F}" srcOrd="0" destOrd="0" presId="urn:microsoft.com/office/officeart/2005/8/layout/orgChart1"/>
    <dgm:cxn modelId="{7E5361CF-70D6-4AA7-8595-9DC71157DBF7}" type="presOf" srcId="{8BCAF9E1-A85D-4BBA-A616-B2FE4EB9B07D}" destId="{BB8E239B-7E65-4A85-A506-F26432ABB987}" srcOrd="0" destOrd="0" presId="urn:microsoft.com/office/officeart/2005/8/layout/orgChart1"/>
    <dgm:cxn modelId="{9FEB02E9-D85E-4884-B512-A1F597E8C05E}" type="presOf" srcId="{BA09430C-2702-458C-A272-A19B6F8E7CDB}" destId="{7D0D73EB-6CA2-4F4A-8F09-E9DF76183D55}" srcOrd="1" destOrd="0" presId="urn:microsoft.com/office/officeart/2005/8/layout/orgChart1"/>
    <dgm:cxn modelId="{B01534F8-8723-4556-ABBC-4069150E0012}" type="presOf" srcId="{DCDF0E5B-187C-4C95-8D92-F0D184D19501}" destId="{5F4F3902-258A-456F-9BF3-EBBB45DEBC27}" srcOrd="1" destOrd="0" presId="urn:microsoft.com/office/officeart/2005/8/layout/orgChart1"/>
    <dgm:cxn modelId="{A30E84FF-3E20-4FBB-BC7E-BD714650A757}" type="presOf" srcId="{2B924E96-4C8A-451A-A2A3-A6EA0C8BC569}" destId="{C5D0D9B7-596F-415E-AB5F-2E6F6EBA0BCC}" srcOrd="1" destOrd="0" presId="urn:microsoft.com/office/officeart/2005/8/layout/orgChart1"/>
    <dgm:cxn modelId="{F7236357-BF08-4273-AD42-E44A8806E86A}" type="presParOf" srcId="{2FDB29B6-FAD7-4B06-928C-631EA1EA73FA}" destId="{92994D23-F968-4AF0-9EAA-C784B669CC18}" srcOrd="0" destOrd="0" presId="urn:microsoft.com/office/officeart/2005/8/layout/orgChart1"/>
    <dgm:cxn modelId="{997E1EBF-DA62-4C12-8040-44E6186444A2}" type="presParOf" srcId="{92994D23-F968-4AF0-9EAA-C784B669CC18}" destId="{9E559D94-EF06-42FE-AD69-373E0D8F29FB}" srcOrd="0" destOrd="0" presId="urn:microsoft.com/office/officeart/2005/8/layout/orgChart1"/>
    <dgm:cxn modelId="{3D764C25-09FB-4D91-B936-A8E834CFEE5D}" type="presParOf" srcId="{9E559D94-EF06-42FE-AD69-373E0D8F29FB}" destId="{C67C50A7-2A49-4DAD-A61A-C09EEC686D6D}" srcOrd="0" destOrd="0" presId="urn:microsoft.com/office/officeart/2005/8/layout/orgChart1"/>
    <dgm:cxn modelId="{73771F2A-2D0B-4B69-A990-45E0D9461704}" type="presParOf" srcId="{9E559D94-EF06-42FE-AD69-373E0D8F29FB}" destId="{C5D0D9B7-596F-415E-AB5F-2E6F6EBA0BCC}" srcOrd="1" destOrd="0" presId="urn:microsoft.com/office/officeart/2005/8/layout/orgChart1"/>
    <dgm:cxn modelId="{3110CB70-70B5-41D9-8FCE-35D1C8696E24}" type="presParOf" srcId="{92994D23-F968-4AF0-9EAA-C784B669CC18}" destId="{4A5AEA1B-BD05-448D-9084-045ACDB7A60E}" srcOrd="1" destOrd="0" presId="urn:microsoft.com/office/officeart/2005/8/layout/orgChart1"/>
    <dgm:cxn modelId="{64290042-66C4-474C-91F7-53EA637DD17B}" type="presParOf" srcId="{4A5AEA1B-BD05-448D-9084-045ACDB7A60E}" destId="{EE07F857-6C83-4F5D-9915-9E4A1184D3BD}" srcOrd="0" destOrd="0" presId="urn:microsoft.com/office/officeart/2005/8/layout/orgChart1"/>
    <dgm:cxn modelId="{F4F82FDC-73C9-49FB-A2E4-D84FB00F4840}" type="presParOf" srcId="{4A5AEA1B-BD05-448D-9084-045ACDB7A60E}" destId="{36D24ED5-BE92-4BE5-AD3A-9E4B72D6B6E6}" srcOrd="1" destOrd="0" presId="urn:microsoft.com/office/officeart/2005/8/layout/orgChart1"/>
    <dgm:cxn modelId="{8A147E0F-BD8B-4399-AF10-994321C44E11}" type="presParOf" srcId="{36D24ED5-BE92-4BE5-AD3A-9E4B72D6B6E6}" destId="{606A7054-ACF8-4A8A-9B76-F7894484E993}" srcOrd="0" destOrd="0" presId="urn:microsoft.com/office/officeart/2005/8/layout/orgChart1"/>
    <dgm:cxn modelId="{D0674B58-5BF1-48D3-BEBB-14B4DDECC320}" type="presParOf" srcId="{606A7054-ACF8-4A8A-9B76-F7894484E993}" destId="{9629B0B4-45D6-4D56-AFE2-D1A7D4661547}" srcOrd="0" destOrd="0" presId="urn:microsoft.com/office/officeart/2005/8/layout/orgChart1"/>
    <dgm:cxn modelId="{7D0F6CD7-6C45-452B-8B3F-4D7F24A9FC7F}" type="presParOf" srcId="{606A7054-ACF8-4A8A-9B76-F7894484E993}" destId="{7D0D73EB-6CA2-4F4A-8F09-E9DF76183D55}" srcOrd="1" destOrd="0" presId="urn:microsoft.com/office/officeart/2005/8/layout/orgChart1"/>
    <dgm:cxn modelId="{6A647F7D-FAD1-4A6A-AB0C-BCE706B86D1A}" type="presParOf" srcId="{36D24ED5-BE92-4BE5-AD3A-9E4B72D6B6E6}" destId="{B2B91A09-895D-4B6B-9558-9058AFFC7A96}" srcOrd="1" destOrd="0" presId="urn:microsoft.com/office/officeart/2005/8/layout/orgChart1"/>
    <dgm:cxn modelId="{40325AC7-6E0F-4589-8015-56D11769237A}" type="presParOf" srcId="{36D24ED5-BE92-4BE5-AD3A-9E4B72D6B6E6}" destId="{45576D52-6147-441D-A14F-36A7A7A640BB}" srcOrd="2" destOrd="0" presId="urn:microsoft.com/office/officeart/2005/8/layout/orgChart1"/>
    <dgm:cxn modelId="{B2DB8684-B01E-4B9B-A806-94515E3391F6}" type="presParOf" srcId="{4A5AEA1B-BD05-448D-9084-045ACDB7A60E}" destId="{FBC03397-A484-4F68-84C9-BC4BEC9DFE7C}" srcOrd="2" destOrd="0" presId="urn:microsoft.com/office/officeart/2005/8/layout/orgChart1"/>
    <dgm:cxn modelId="{6F68DD4D-70F9-415B-92E6-41E5A4746E49}" type="presParOf" srcId="{4A5AEA1B-BD05-448D-9084-045ACDB7A60E}" destId="{A995AFC4-6D9D-498E-AA03-BFEF5DDCEF37}" srcOrd="3" destOrd="0" presId="urn:microsoft.com/office/officeart/2005/8/layout/orgChart1"/>
    <dgm:cxn modelId="{EB02C5C2-07CE-4127-8729-6E13C84D71CA}" type="presParOf" srcId="{A995AFC4-6D9D-498E-AA03-BFEF5DDCEF37}" destId="{ED519ACF-0A95-49AC-B095-E870FCBE5503}" srcOrd="0" destOrd="0" presId="urn:microsoft.com/office/officeart/2005/8/layout/orgChart1"/>
    <dgm:cxn modelId="{915E1549-2C8A-4370-AF5F-2FE0BD22096A}" type="presParOf" srcId="{ED519ACF-0A95-49AC-B095-E870FCBE5503}" destId="{AF98830C-4E88-4EA6-A7D8-9216E403B466}" srcOrd="0" destOrd="0" presId="urn:microsoft.com/office/officeart/2005/8/layout/orgChart1"/>
    <dgm:cxn modelId="{5FF3E8F6-4885-4C87-B8A1-1F5D7FAC3FA1}" type="presParOf" srcId="{ED519ACF-0A95-49AC-B095-E870FCBE5503}" destId="{5F4F3902-258A-456F-9BF3-EBBB45DEBC27}" srcOrd="1" destOrd="0" presId="urn:microsoft.com/office/officeart/2005/8/layout/orgChart1"/>
    <dgm:cxn modelId="{4D4B3A0D-0DEB-4D45-A30A-46A49F7860B3}" type="presParOf" srcId="{A995AFC4-6D9D-498E-AA03-BFEF5DDCEF37}" destId="{26C643DC-00AE-4651-B8A9-88D9B013AE56}" srcOrd="1" destOrd="0" presId="urn:microsoft.com/office/officeart/2005/8/layout/orgChart1"/>
    <dgm:cxn modelId="{6C80F07D-C40A-4632-AAA9-E8C454DADE42}" type="presParOf" srcId="{A995AFC4-6D9D-498E-AA03-BFEF5DDCEF37}" destId="{C6650AB4-DA1D-4380-A8A3-DD60D4691476}" srcOrd="2" destOrd="0" presId="urn:microsoft.com/office/officeart/2005/8/layout/orgChart1"/>
    <dgm:cxn modelId="{1C781C4E-8BE6-4704-AD29-4C0B40B28E64}" type="presParOf" srcId="{4A5AEA1B-BD05-448D-9084-045ACDB7A60E}" destId="{BB8E239B-7E65-4A85-A506-F26432ABB987}" srcOrd="4" destOrd="0" presId="urn:microsoft.com/office/officeart/2005/8/layout/orgChart1"/>
    <dgm:cxn modelId="{01F2CC46-5356-4F04-A460-299E5DD0FA28}" type="presParOf" srcId="{4A5AEA1B-BD05-448D-9084-045ACDB7A60E}" destId="{173046C0-E9F9-400C-B8C9-0DB20E66FC2A}" srcOrd="5" destOrd="0" presId="urn:microsoft.com/office/officeart/2005/8/layout/orgChart1"/>
    <dgm:cxn modelId="{8CFFC362-85B8-4706-A867-8BA0B7384F32}" type="presParOf" srcId="{173046C0-E9F9-400C-B8C9-0DB20E66FC2A}" destId="{F95002F8-2065-466C-852B-2B93186A60D5}" srcOrd="0" destOrd="0" presId="urn:microsoft.com/office/officeart/2005/8/layout/orgChart1"/>
    <dgm:cxn modelId="{4AB787D5-79C1-452D-9B5E-BE5616CF2A7F}" type="presParOf" srcId="{F95002F8-2065-466C-852B-2B93186A60D5}" destId="{F7FAFCB6-C012-4997-BB20-85FC2B8B802F}" srcOrd="0" destOrd="0" presId="urn:microsoft.com/office/officeart/2005/8/layout/orgChart1"/>
    <dgm:cxn modelId="{32C2DBAC-D5D4-4BAC-B16C-C3AF802A2228}" type="presParOf" srcId="{F95002F8-2065-466C-852B-2B93186A60D5}" destId="{CD167179-F9F4-4BBC-B8EE-95068E91BCF7}" srcOrd="1" destOrd="0" presId="urn:microsoft.com/office/officeart/2005/8/layout/orgChart1"/>
    <dgm:cxn modelId="{79EDB05A-A47B-4C18-8DED-504701B420C9}" type="presParOf" srcId="{173046C0-E9F9-400C-B8C9-0DB20E66FC2A}" destId="{21E5A5C7-EB08-46AA-B557-81DBBB12156B}" srcOrd="1" destOrd="0" presId="urn:microsoft.com/office/officeart/2005/8/layout/orgChart1"/>
    <dgm:cxn modelId="{1200FB1E-9E0F-4F83-97A5-B0265057BBF4}" type="presParOf" srcId="{173046C0-E9F9-400C-B8C9-0DB20E66FC2A}" destId="{B19E295C-13AD-4C20-B296-0F3E02B1A407}" srcOrd="2" destOrd="0" presId="urn:microsoft.com/office/officeart/2005/8/layout/orgChart1"/>
    <dgm:cxn modelId="{8BC44E06-B3CF-4C7A-BCC2-F1870D0CFFB0}" type="presParOf" srcId="{92994D23-F968-4AF0-9EAA-C784B669CC18}" destId="{267DD563-CD5B-430B-9A3F-92DB195047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C64BB5-3FA6-418F-8D68-204A9AB83C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24E96-4C8A-451A-A2A3-A6EA0C8BC569}">
      <dgm:prSet phldrT="[Text]"/>
      <dgm:spPr/>
      <dgm:t>
        <a:bodyPr/>
        <a:lstStyle/>
        <a:p>
          <a:r>
            <a:rPr lang="en-GB" b="0" i="0" dirty="0"/>
            <a:t>All </a:t>
          </a:r>
          <a:r>
            <a:rPr lang="en-GB" b="0" i="0" dirty="0" err="1"/>
            <a:t>Bentayan</a:t>
          </a:r>
          <a:r>
            <a:rPr lang="en-GB" b="0" i="0" dirty="0"/>
            <a:t> Food Court VPs</a:t>
          </a:r>
          <a:endParaRPr lang="en-US" dirty="0"/>
        </a:p>
      </dgm:t>
    </dgm:pt>
    <dgm:pt modelId="{7869173B-0D46-45EB-97B7-2232DE3BA368}" type="parTrans" cxnId="{3459519A-0AC2-4F01-81BD-5FB168A02950}">
      <dgm:prSet/>
      <dgm:spPr/>
      <dgm:t>
        <a:bodyPr/>
        <a:lstStyle/>
        <a:p>
          <a:endParaRPr lang="en-US"/>
        </a:p>
      </dgm:t>
    </dgm:pt>
    <dgm:pt modelId="{2A85F8DE-74AB-4EF7-BEF0-9635CC355BF4}" type="sibTrans" cxnId="{3459519A-0AC2-4F01-81BD-5FB168A02950}">
      <dgm:prSet/>
      <dgm:spPr/>
      <dgm:t>
        <a:bodyPr/>
        <a:lstStyle/>
        <a:p>
          <a:endParaRPr lang="en-US"/>
        </a:p>
      </dgm:t>
    </dgm:pt>
    <dgm:pt modelId="{BA09430C-2702-458C-A272-A19B6F8E7CDB}">
      <dgm:prSet phldrT="[Text]"/>
      <dgm:spPr/>
      <dgm:t>
        <a:bodyPr/>
        <a:lstStyle/>
        <a:p>
          <a:r>
            <a:rPr lang="en-MY" b="0" i="0" dirty="0"/>
            <a:t>Interactor Viewpoints</a:t>
          </a:r>
          <a:endParaRPr lang="en-US" dirty="0"/>
        </a:p>
      </dgm:t>
    </dgm:pt>
    <dgm:pt modelId="{54486335-65B5-4F02-991C-1A7881512594}" type="parTrans" cxnId="{EB213454-BC68-4FDC-9151-3C8FC1032C9A}">
      <dgm:prSet/>
      <dgm:spPr/>
      <dgm:t>
        <a:bodyPr/>
        <a:lstStyle/>
        <a:p>
          <a:endParaRPr lang="en-US"/>
        </a:p>
      </dgm:t>
    </dgm:pt>
    <dgm:pt modelId="{9021404D-3731-4A68-8C3C-6D9F004E8EB5}" type="sibTrans" cxnId="{EB213454-BC68-4FDC-9151-3C8FC1032C9A}">
      <dgm:prSet/>
      <dgm:spPr/>
      <dgm:t>
        <a:bodyPr/>
        <a:lstStyle/>
        <a:p>
          <a:endParaRPr lang="en-US"/>
        </a:p>
      </dgm:t>
    </dgm:pt>
    <dgm:pt modelId="{DCDF0E5B-187C-4C95-8D92-F0D184D19501}">
      <dgm:prSet phldrT="[Text]"/>
      <dgm:spPr/>
      <dgm:t>
        <a:bodyPr/>
        <a:lstStyle/>
        <a:p>
          <a:r>
            <a:rPr lang="en-MY" b="0" i="0" dirty="0"/>
            <a:t>Indirect Viewpoints</a:t>
          </a:r>
          <a:endParaRPr lang="en-US" dirty="0"/>
        </a:p>
      </dgm:t>
    </dgm:pt>
    <dgm:pt modelId="{3F63DA07-BE3C-413D-8696-86123B3E6AB0}" type="parTrans" cxnId="{3F25D53B-666A-4C2E-A567-9CF91C09FB68}">
      <dgm:prSet/>
      <dgm:spPr/>
      <dgm:t>
        <a:bodyPr/>
        <a:lstStyle/>
        <a:p>
          <a:endParaRPr lang="en-US"/>
        </a:p>
      </dgm:t>
    </dgm:pt>
    <dgm:pt modelId="{4D6A62D7-FE01-471F-BDF4-DBA76498702D}" type="sibTrans" cxnId="{3F25D53B-666A-4C2E-A567-9CF91C09FB68}">
      <dgm:prSet/>
      <dgm:spPr/>
      <dgm:t>
        <a:bodyPr/>
        <a:lstStyle/>
        <a:p>
          <a:endParaRPr lang="en-US"/>
        </a:p>
      </dgm:t>
    </dgm:pt>
    <dgm:pt modelId="{3D69993F-ABFA-47E5-AE1B-3D487BBDE8E1}">
      <dgm:prSet phldrT="[Text]"/>
      <dgm:spPr/>
      <dgm:t>
        <a:bodyPr/>
        <a:lstStyle/>
        <a:p>
          <a:r>
            <a:rPr lang="en-MY" b="0" i="0" dirty="0"/>
            <a:t>Domain Viewpoints</a:t>
          </a:r>
          <a:endParaRPr lang="en-US" dirty="0"/>
        </a:p>
      </dgm:t>
    </dgm:pt>
    <dgm:pt modelId="{8BCAF9E1-A85D-4BBA-A616-B2FE4EB9B07D}" type="parTrans" cxnId="{20916E0E-8697-4F53-88A2-26E55EE99052}">
      <dgm:prSet/>
      <dgm:spPr/>
      <dgm:t>
        <a:bodyPr/>
        <a:lstStyle/>
        <a:p>
          <a:endParaRPr lang="en-US"/>
        </a:p>
      </dgm:t>
    </dgm:pt>
    <dgm:pt modelId="{D3E29446-FD3B-476C-9AAF-76244126CE2F}" type="sibTrans" cxnId="{20916E0E-8697-4F53-88A2-26E55EE99052}">
      <dgm:prSet/>
      <dgm:spPr/>
      <dgm:t>
        <a:bodyPr/>
        <a:lstStyle/>
        <a:p>
          <a:endParaRPr lang="en-US"/>
        </a:p>
      </dgm:t>
    </dgm:pt>
    <dgm:pt modelId="{64075893-9A38-4006-B083-F5FBC1622C64}">
      <dgm:prSet phldrT="[Text]"/>
      <dgm:spPr/>
      <dgm:t>
        <a:bodyPr/>
        <a:lstStyle/>
        <a:p>
          <a:r>
            <a:rPr lang="en-GB" b="0" i="0" dirty="0"/>
            <a:t>Customers </a:t>
          </a:r>
          <a:endParaRPr lang="en-US" dirty="0"/>
        </a:p>
      </dgm:t>
    </dgm:pt>
    <dgm:pt modelId="{598D361D-64F0-4520-A9D6-1F1BA16B82D9}" type="parTrans" cxnId="{7A43C665-2877-4344-95E2-E68DEA096EFD}">
      <dgm:prSet/>
      <dgm:spPr/>
      <dgm:t>
        <a:bodyPr/>
        <a:lstStyle/>
        <a:p>
          <a:endParaRPr lang="en-MY"/>
        </a:p>
      </dgm:t>
    </dgm:pt>
    <dgm:pt modelId="{D775DCCB-A501-4883-BE7F-05224167371B}" type="sibTrans" cxnId="{7A43C665-2877-4344-95E2-E68DEA096EFD}">
      <dgm:prSet/>
      <dgm:spPr/>
      <dgm:t>
        <a:bodyPr/>
        <a:lstStyle/>
        <a:p>
          <a:endParaRPr lang="en-MY"/>
        </a:p>
      </dgm:t>
    </dgm:pt>
    <dgm:pt modelId="{2FDB29B6-FAD7-4B06-928C-631EA1EA73FA}" type="pres">
      <dgm:prSet presAssocID="{41C64BB5-3FA6-418F-8D68-204A9AB83C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994D23-F968-4AF0-9EAA-C784B669CC18}" type="pres">
      <dgm:prSet presAssocID="{2B924E96-4C8A-451A-A2A3-A6EA0C8BC569}" presName="hierRoot1" presStyleCnt="0">
        <dgm:presLayoutVars>
          <dgm:hierBranch val="init"/>
        </dgm:presLayoutVars>
      </dgm:prSet>
      <dgm:spPr/>
    </dgm:pt>
    <dgm:pt modelId="{9E559D94-EF06-42FE-AD69-373E0D8F29FB}" type="pres">
      <dgm:prSet presAssocID="{2B924E96-4C8A-451A-A2A3-A6EA0C8BC569}" presName="rootComposite1" presStyleCnt="0"/>
      <dgm:spPr/>
    </dgm:pt>
    <dgm:pt modelId="{C67C50A7-2A49-4DAD-A61A-C09EEC686D6D}" type="pres">
      <dgm:prSet presAssocID="{2B924E96-4C8A-451A-A2A3-A6EA0C8BC569}" presName="rootText1" presStyleLbl="node0" presStyleIdx="0" presStyleCnt="2" custScaleX="97597" custScaleY="68010" custLinFactY="-6" custLinFactNeighborX="476" custLinFactNeighborY="-100000">
        <dgm:presLayoutVars>
          <dgm:chPref val="3"/>
        </dgm:presLayoutVars>
      </dgm:prSet>
      <dgm:spPr/>
    </dgm:pt>
    <dgm:pt modelId="{C5D0D9B7-596F-415E-AB5F-2E6F6EBA0BCC}" type="pres">
      <dgm:prSet presAssocID="{2B924E96-4C8A-451A-A2A3-A6EA0C8BC569}" presName="rootConnector1" presStyleLbl="node1" presStyleIdx="0" presStyleCnt="0"/>
      <dgm:spPr/>
    </dgm:pt>
    <dgm:pt modelId="{4A5AEA1B-BD05-448D-9084-045ACDB7A60E}" type="pres">
      <dgm:prSet presAssocID="{2B924E96-4C8A-451A-A2A3-A6EA0C8BC569}" presName="hierChild2" presStyleCnt="0"/>
      <dgm:spPr/>
    </dgm:pt>
    <dgm:pt modelId="{EE07F857-6C83-4F5D-9915-9E4A1184D3BD}" type="pres">
      <dgm:prSet presAssocID="{54486335-65B5-4F02-991C-1A7881512594}" presName="Name37" presStyleLbl="parChTrans1D2" presStyleIdx="0" presStyleCnt="3"/>
      <dgm:spPr/>
    </dgm:pt>
    <dgm:pt modelId="{36D24ED5-BE92-4BE5-AD3A-9E4B72D6B6E6}" type="pres">
      <dgm:prSet presAssocID="{BA09430C-2702-458C-A272-A19B6F8E7CDB}" presName="hierRoot2" presStyleCnt="0">
        <dgm:presLayoutVars>
          <dgm:hierBranch val="init"/>
        </dgm:presLayoutVars>
      </dgm:prSet>
      <dgm:spPr/>
    </dgm:pt>
    <dgm:pt modelId="{606A7054-ACF8-4A8A-9B76-F7894484E993}" type="pres">
      <dgm:prSet presAssocID="{BA09430C-2702-458C-A272-A19B6F8E7CDB}" presName="rootComposite" presStyleCnt="0"/>
      <dgm:spPr/>
    </dgm:pt>
    <dgm:pt modelId="{9629B0B4-45D6-4D56-AFE2-D1A7D4661547}" type="pres">
      <dgm:prSet presAssocID="{BA09430C-2702-458C-A272-A19B6F8E7CDB}" presName="rootText" presStyleLbl="node2" presStyleIdx="0" presStyleCnt="3" custScaleY="56665" custLinFactY="-17475" custLinFactNeighborX="-499" custLinFactNeighborY="-100000">
        <dgm:presLayoutVars>
          <dgm:chPref val="3"/>
        </dgm:presLayoutVars>
      </dgm:prSet>
      <dgm:spPr/>
    </dgm:pt>
    <dgm:pt modelId="{7D0D73EB-6CA2-4F4A-8F09-E9DF76183D55}" type="pres">
      <dgm:prSet presAssocID="{BA09430C-2702-458C-A272-A19B6F8E7CDB}" presName="rootConnector" presStyleLbl="node2" presStyleIdx="0" presStyleCnt="3"/>
      <dgm:spPr/>
    </dgm:pt>
    <dgm:pt modelId="{B2B91A09-895D-4B6B-9558-9058AFFC7A96}" type="pres">
      <dgm:prSet presAssocID="{BA09430C-2702-458C-A272-A19B6F8E7CDB}" presName="hierChild4" presStyleCnt="0"/>
      <dgm:spPr/>
    </dgm:pt>
    <dgm:pt modelId="{45576D52-6147-441D-A14F-36A7A7A640BB}" type="pres">
      <dgm:prSet presAssocID="{BA09430C-2702-458C-A272-A19B6F8E7CDB}" presName="hierChild5" presStyleCnt="0"/>
      <dgm:spPr/>
    </dgm:pt>
    <dgm:pt modelId="{FBC03397-A484-4F68-84C9-BC4BEC9DFE7C}" type="pres">
      <dgm:prSet presAssocID="{3F63DA07-BE3C-413D-8696-86123B3E6AB0}" presName="Name37" presStyleLbl="parChTrans1D2" presStyleIdx="1" presStyleCnt="3"/>
      <dgm:spPr/>
    </dgm:pt>
    <dgm:pt modelId="{A995AFC4-6D9D-498E-AA03-BFEF5DDCEF37}" type="pres">
      <dgm:prSet presAssocID="{DCDF0E5B-187C-4C95-8D92-F0D184D19501}" presName="hierRoot2" presStyleCnt="0">
        <dgm:presLayoutVars>
          <dgm:hierBranch val="init"/>
        </dgm:presLayoutVars>
      </dgm:prSet>
      <dgm:spPr/>
    </dgm:pt>
    <dgm:pt modelId="{ED519ACF-0A95-49AC-B095-E870FCBE5503}" type="pres">
      <dgm:prSet presAssocID="{DCDF0E5B-187C-4C95-8D92-F0D184D19501}" presName="rootComposite" presStyleCnt="0"/>
      <dgm:spPr/>
    </dgm:pt>
    <dgm:pt modelId="{AF98830C-4E88-4EA6-A7D8-9216E403B466}" type="pres">
      <dgm:prSet presAssocID="{DCDF0E5B-187C-4C95-8D92-F0D184D19501}" presName="rootText" presStyleLbl="node2" presStyleIdx="1" presStyleCnt="3" custScaleY="63808" custLinFactY="-21286" custLinFactNeighborX="-477" custLinFactNeighborY="-100000">
        <dgm:presLayoutVars>
          <dgm:chPref val="3"/>
        </dgm:presLayoutVars>
      </dgm:prSet>
      <dgm:spPr/>
    </dgm:pt>
    <dgm:pt modelId="{5F4F3902-258A-456F-9BF3-EBBB45DEBC27}" type="pres">
      <dgm:prSet presAssocID="{DCDF0E5B-187C-4C95-8D92-F0D184D19501}" presName="rootConnector" presStyleLbl="node2" presStyleIdx="1" presStyleCnt="3"/>
      <dgm:spPr/>
    </dgm:pt>
    <dgm:pt modelId="{26C643DC-00AE-4651-B8A9-88D9B013AE56}" type="pres">
      <dgm:prSet presAssocID="{DCDF0E5B-187C-4C95-8D92-F0D184D19501}" presName="hierChild4" presStyleCnt="0"/>
      <dgm:spPr/>
    </dgm:pt>
    <dgm:pt modelId="{C6650AB4-DA1D-4380-A8A3-DD60D4691476}" type="pres">
      <dgm:prSet presAssocID="{DCDF0E5B-187C-4C95-8D92-F0D184D19501}" presName="hierChild5" presStyleCnt="0"/>
      <dgm:spPr/>
    </dgm:pt>
    <dgm:pt modelId="{BB8E239B-7E65-4A85-A506-F26432ABB987}" type="pres">
      <dgm:prSet presAssocID="{8BCAF9E1-A85D-4BBA-A616-B2FE4EB9B07D}" presName="Name37" presStyleLbl="parChTrans1D2" presStyleIdx="2" presStyleCnt="3"/>
      <dgm:spPr/>
    </dgm:pt>
    <dgm:pt modelId="{173046C0-E9F9-400C-B8C9-0DB20E66FC2A}" type="pres">
      <dgm:prSet presAssocID="{3D69993F-ABFA-47E5-AE1B-3D487BBDE8E1}" presName="hierRoot2" presStyleCnt="0">
        <dgm:presLayoutVars>
          <dgm:hierBranch val="init"/>
        </dgm:presLayoutVars>
      </dgm:prSet>
      <dgm:spPr/>
    </dgm:pt>
    <dgm:pt modelId="{F95002F8-2065-466C-852B-2B93186A60D5}" type="pres">
      <dgm:prSet presAssocID="{3D69993F-ABFA-47E5-AE1B-3D487BBDE8E1}" presName="rootComposite" presStyleCnt="0"/>
      <dgm:spPr/>
    </dgm:pt>
    <dgm:pt modelId="{F7FAFCB6-C012-4997-BB20-85FC2B8B802F}" type="pres">
      <dgm:prSet presAssocID="{3D69993F-ABFA-47E5-AE1B-3D487BBDE8E1}" presName="rootText" presStyleLbl="node2" presStyleIdx="2" presStyleCnt="3" custScaleY="50950" custLinFactY="-15570" custLinFactNeighborX="-3809" custLinFactNeighborY="-100000">
        <dgm:presLayoutVars>
          <dgm:chPref val="3"/>
        </dgm:presLayoutVars>
      </dgm:prSet>
      <dgm:spPr/>
    </dgm:pt>
    <dgm:pt modelId="{CD167179-F9F4-4BBC-B8EE-95068E91BCF7}" type="pres">
      <dgm:prSet presAssocID="{3D69993F-ABFA-47E5-AE1B-3D487BBDE8E1}" presName="rootConnector" presStyleLbl="node2" presStyleIdx="2" presStyleCnt="3"/>
      <dgm:spPr/>
    </dgm:pt>
    <dgm:pt modelId="{21E5A5C7-EB08-46AA-B557-81DBBB12156B}" type="pres">
      <dgm:prSet presAssocID="{3D69993F-ABFA-47E5-AE1B-3D487BBDE8E1}" presName="hierChild4" presStyleCnt="0"/>
      <dgm:spPr/>
    </dgm:pt>
    <dgm:pt modelId="{B19E295C-13AD-4C20-B296-0F3E02B1A407}" type="pres">
      <dgm:prSet presAssocID="{3D69993F-ABFA-47E5-AE1B-3D487BBDE8E1}" presName="hierChild5" presStyleCnt="0"/>
      <dgm:spPr/>
    </dgm:pt>
    <dgm:pt modelId="{267DD563-CD5B-430B-9A3F-92DB19504780}" type="pres">
      <dgm:prSet presAssocID="{2B924E96-4C8A-451A-A2A3-A6EA0C8BC569}" presName="hierChild3" presStyleCnt="0"/>
      <dgm:spPr/>
    </dgm:pt>
    <dgm:pt modelId="{3A24515D-9ADE-42EA-928D-15EB774920C4}" type="pres">
      <dgm:prSet presAssocID="{64075893-9A38-4006-B083-F5FBC1622C64}" presName="hierRoot1" presStyleCnt="0">
        <dgm:presLayoutVars>
          <dgm:hierBranch val="init"/>
        </dgm:presLayoutVars>
      </dgm:prSet>
      <dgm:spPr/>
    </dgm:pt>
    <dgm:pt modelId="{2F5B7D72-CFD8-42D2-8EA8-65AC474423BA}" type="pres">
      <dgm:prSet presAssocID="{64075893-9A38-4006-B083-F5FBC1622C64}" presName="rootComposite1" presStyleCnt="0"/>
      <dgm:spPr/>
    </dgm:pt>
    <dgm:pt modelId="{730B8ECC-58DB-46E7-9DF9-64C7B4113537}" type="pres">
      <dgm:prSet presAssocID="{64075893-9A38-4006-B083-F5FBC1622C64}" presName="rootText1" presStyleLbl="node0" presStyleIdx="1" presStyleCnt="2" custScaleX="80997" custScaleY="40012" custLinFactX="-100000" custLinFactNeighborX="-121008" custLinFactNeighborY="60626">
        <dgm:presLayoutVars>
          <dgm:chPref val="3"/>
        </dgm:presLayoutVars>
      </dgm:prSet>
      <dgm:spPr/>
    </dgm:pt>
    <dgm:pt modelId="{B5E1D7A4-695A-40E1-A60A-32AFEBBA060E}" type="pres">
      <dgm:prSet presAssocID="{64075893-9A38-4006-B083-F5FBC1622C64}" presName="rootConnector1" presStyleLbl="node1" presStyleIdx="0" presStyleCnt="0"/>
      <dgm:spPr/>
    </dgm:pt>
    <dgm:pt modelId="{711AF74F-727B-4689-93F6-69913A130E7B}" type="pres">
      <dgm:prSet presAssocID="{64075893-9A38-4006-B083-F5FBC1622C64}" presName="hierChild2" presStyleCnt="0"/>
      <dgm:spPr/>
    </dgm:pt>
    <dgm:pt modelId="{CE2737AC-3B63-4C2F-917A-7810E3736D12}" type="pres">
      <dgm:prSet presAssocID="{64075893-9A38-4006-B083-F5FBC1622C64}" presName="hierChild3" presStyleCnt="0"/>
      <dgm:spPr/>
    </dgm:pt>
  </dgm:ptLst>
  <dgm:cxnLst>
    <dgm:cxn modelId="{82270907-D5FD-4569-803C-F3AAFF7C0084}" type="presOf" srcId="{3D69993F-ABFA-47E5-AE1B-3D487BBDE8E1}" destId="{CD167179-F9F4-4BBC-B8EE-95068E91BCF7}" srcOrd="1" destOrd="0" presId="urn:microsoft.com/office/officeart/2005/8/layout/orgChart1"/>
    <dgm:cxn modelId="{1B05C508-5272-4844-AEDB-065CE25CF123}" type="presOf" srcId="{2B924E96-4C8A-451A-A2A3-A6EA0C8BC569}" destId="{C67C50A7-2A49-4DAD-A61A-C09EEC686D6D}" srcOrd="0" destOrd="0" presId="urn:microsoft.com/office/officeart/2005/8/layout/orgChart1"/>
    <dgm:cxn modelId="{7086230D-C60F-40F0-9664-4AABB959E23A}" type="presOf" srcId="{64075893-9A38-4006-B083-F5FBC1622C64}" destId="{B5E1D7A4-695A-40E1-A60A-32AFEBBA060E}" srcOrd="1" destOrd="0" presId="urn:microsoft.com/office/officeart/2005/8/layout/orgChart1"/>
    <dgm:cxn modelId="{20916E0E-8697-4F53-88A2-26E55EE99052}" srcId="{2B924E96-4C8A-451A-A2A3-A6EA0C8BC569}" destId="{3D69993F-ABFA-47E5-AE1B-3D487BBDE8E1}" srcOrd="2" destOrd="0" parTransId="{8BCAF9E1-A85D-4BBA-A616-B2FE4EB9B07D}" sibTransId="{D3E29446-FD3B-476C-9AAF-76244126CE2F}"/>
    <dgm:cxn modelId="{2F9ECA13-EE03-4C08-974C-549F833F4B28}" type="presOf" srcId="{54486335-65B5-4F02-991C-1A7881512594}" destId="{EE07F857-6C83-4F5D-9915-9E4A1184D3BD}" srcOrd="0" destOrd="0" presId="urn:microsoft.com/office/officeart/2005/8/layout/orgChart1"/>
    <dgm:cxn modelId="{9B4A411B-EC3C-41F7-886E-0CE6AB2F3D65}" type="presOf" srcId="{BA09430C-2702-458C-A272-A19B6F8E7CDB}" destId="{9629B0B4-45D6-4D56-AFE2-D1A7D4661547}" srcOrd="0" destOrd="0" presId="urn:microsoft.com/office/officeart/2005/8/layout/orgChart1"/>
    <dgm:cxn modelId="{DDA08E27-D74A-4CE9-B113-46705A05D2B4}" type="presOf" srcId="{41C64BB5-3FA6-418F-8D68-204A9AB83C59}" destId="{2FDB29B6-FAD7-4B06-928C-631EA1EA73FA}" srcOrd="0" destOrd="0" presId="urn:microsoft.com/office/officeart/2005/8/layout/orgChart1"/>
    <dgm:cxn modelId="{3F25D53B-666A-4C2E-A567-9CF91C09FB68}" srcId="{2B924E96-4C8A-451A-A2A3-A6EA0C8BC569}" destId="{DCDF0E5B-187C-4C95-8D92-F0D184D19501}" srcOrd="1" destOrd="0" parTransId="{3F63DA07-BE3C-413D-8696-86123B3E6AB0}" sibTransId="{4D6A62D7-FE01-471F-BDF4-DBA76498702D}"/>
    <dgm:cxn modelId="{7A43C665-2877-4344-95E2-E68DEA096EFD}" srcId="{41C64BB5-3FA6-418F-8D68-204A9AB83C59}" destId="{64075893-9A38-4006-B083-F5FBC1622C64}" srcOrd="1" destOrd="0" parTransId="{598D361D-64F0-4520-A9D6-1F1BA16B82D9}" sibTransId="{D775DCCB-A501-4883-BE7F-05224167371B}"/>
    <dgm:cxn modelId="{EB213454-BC68-4FDC-9151-3C8FC1032C9A}" srcId="{2B924E96-4C8A-451A-A2A3-A6EA0C8BC569}" destId="{BA09430C-2702-458C-A272-A19B6F8E7CDB}" srcOrd="0" destOrd="0" parTransId="{54486335-65B5-4F02-991C-1A7881512594}" sibTransId="{9021404D-3731-4A68-8C3C-6D9F004E8EB5}"/>
    <dgm:cxn modelId="{85FA7C81-0808-48E6-9359-4732ACD5732E}" type="presOf" srcId="{DCDF0E5B-187C-4C95-8D92-F0D184D19501}" destId="{AF98830C-4E88-4EA6-A7D8-9216E403B466}" srcOrd="0" destOrd="0" presId="urn:microsoft.com/office/officeart/2005/8/layout/orgChart1"/>
    <dgm:cxn modelId="{3459519A-0AC2-4F01-81BD-5FB168A02950}" srcId="{41C64BB5-3FA6-418F-8D68-204A9AB83C59}" destId="{2B924E96-4C8A-451A-A2A3-A6EA0C8BC569}" srcOrd="0" destOrd="0" parTransId="{7869173B-0D46-45EB-97B7-2232DE3BA368}" sibTransId="{2A85F8DE-74AB-4EF7-BEF0-9635CC355BF4}"/>
    <dgm:cxn modelId="{59B20FCE-EDAD-4BE2-9421-817F0FBD3A6A}" type="presOf" srcId="{3F63DA07-BE3C-413D-8696-86123B3E6AB0}" destId="{FBC03397-A484-4F68-84C9-BC4BEC9DFE7C}" srcOrd="0" destOrd="0" presId="urn:microsoft.com/office/officeart/2005/8/layout/orgChart1"/>
    <dgm:cxn modelId="{374BA9CE-AE70-49C5-BD98-117C54507594}" type="presOf" srcId="{3D69993F-ABFA-47E5-AE1B-3D487BBDE8E1}" destId="{F7FAFCB6-C012-4997-BB20-85FC2B8B802F}" srcOrd="0" destOrd="0" presId="urn:microsoft.com/office/officeart/2005/8/layout/orgChart1"/>
    <dgm:cxn modelId="{7E5361CF-70D6-4AA7-8595-9DC71157DBF7}" type="presOf" srcId="{8BCAF9E1-A85D-4BBA-A616-B2FE4EB9B07D}" destId="{BB8E239B-7E65-4A85-A506-F26432ABB987}" srcOrd="0" destOrd="0" presId="urn:microsoft.com/office/officeart/2005/8/layout/orgChart1"/>
    <dgm:cxn modelId="{9FEB02E9-D85E-4884-B512-A1F597E8C05E}" type="presOf" srcId="{BA09430C-2702-458C-A272-A19B6F8E7CDB}" destId="{7D0D73EB-6CA2-4F4A-8F09-E9DF76183D55}" srcOrd="1" destOrd="0" presId="urn:microsoft.com/office/officeart/2005/8/layout/orgChart1"/>
    <dgm:cxn modelId="{25AE6EF4-613A-4205-894A-5ABA6539CEC8}" type="presOf" srcId="{64075893-9A38-4006-B083-F5FBC1622C64}" destId="{730B8ECC-58DB-46E7-9DF9-64C7B4113537}" srcOrd="0" destOrd="0" presId="urn:microsoft.com/office/officeart/2005/8/layout/orgChart1"/>
    <dgm:cxn modelId="{B01534F8-8723-4556-ABBC-4069150E0012}" type="presOf" srcId="{DCDF0E5B-187C-4C95-8D92-F0D184D19501}" destId="{5F4F3902-258A-456F-9BF3-EBBB45DEBC27}" srcOrd="1" destOrd="0" presId="urn:microsoft.com/office/officeart/2005/8/layout/orgChart1"/>
    <dgm:cxn modelId="{A30E84FF-3E20-4FBB-BC7E-BD714650A757}" type="presOf" srcId="{2B924E96-4C8A-451A-A2A3-A6EA0C8BC569}" destId="{C5D0D9B7-596F-415E-AB5F-2E6F6EBA0BCC}" srcOrd="1" destOrd="0" presId="urn:microsoft.com/office/officeart/2005/8/layout/orgChart1"/>
    <dgm:cxn modelId="{F7236357-BF08-4273-AD42-E44A8806E86A}" type="presParOf" srcId="{2FDB29B6-FAD7-4B06-928C-631EA1EA73FA}" destId="{92994D23-F968-4AF0-9EAA-C784B669CC18}" srcOrd="0" destOrd="0" presId="urn:microsoft.com/office/officeart/2005/8/layout/orgChart1"/>
    <dgm:cxn modelId="{997E1EBF-DA62-4C12-8040-44E6186444A2}" type="presParOf" srcId="{92994D23-F968-4AF0-9EAA-C784B669CC18}" destId="{9E559D94-EF06-42FE-AD69-373E0D8F29FB}" srcOrd="0" destOrd="0" presId="urn:microsoft.com/office/officeart/2005/8/layout/orgChart1"/>
    <dgm:cxn modelId="{3D764C25-09FB-4D91-B936-A8E834CFEE5D}" type="presParOf" srcId="{9E559D94-EF06-42FE-AD69-373E0D8F29FB}" destId="{C67C50A7-2A49-4DAD-A61A-C09EEC686D6D}" srcOrd="0" destOrd="0" presId="urn:microsoft.com/office/officeart/2005/8/layout/orgChart1"/>
    <dgm:cxn modelId="{73771F2A-2D0B-4B69-A990-45E0D9461704}" type="presParOf" srcId="{9E559D94-EF06-42FE-AD69-373E0D8F29FB}" destId="{C5D0D9B7-596F-415E-AB5F-2E6F6EBA0BCC}" srcOrd="1" destOrd="0" presId="urn:microsoft.com/office/officeart/2005/8/layout/orgChart1"/>
    <dgm:cxn modelId="{3110CB70-70B5-41D9-8FCE-35D1C8696E24}" type="presParOf" srcId="{92994D23-F968-4AF0-9EAA-C784B669CC18}" destId="{4A5AEA1B-BD05-448D-9084-045ACDB7A60E}" srcOrd="1" destOrd="0" presId="urn:microsoft.com/office/officeart/2005/8/layout/orgChart1"/>
    <dgm:cxn modelId="{64290042-66C4-474C-91F7-53EA637DD17B}" type="presParOf" srcId="{4A5AEA1B-BD05-448D-9084-045ACDB7A60E}" destId="{EE07F857-6C83-4F5D-9915-9E4A1184D3BD}" srcOrd="0" destOrd="0" presId="urn:microsoft.com/office/officeart/2005/8/layout/orgChart1"/>
    <dgm:cxn modelId="{F4F82FDC-73C9-49FB-A2E4-D84FB00F4840}" type="presParOf" srcId="{4A5AEA1B-BD05-448D-9084-045ACDB7A60E}" destId="{36D24ED5-BE92-4BE5-AD3A-9E4B72D6B6E6}" srcOrd="1" destOrd="0" presId="urn:microsoft.com/office/officeart/2005/8/layout/orgChart1"/>
    <dgm:cxn modelId="{8A147E0F-BD8B-4399-AF10-994321C44E11}" type="presParOf" srcId="{36D24ED5-BE92-4BE5-AD3A-9E4B72D6B6E6}" destId="{606A7054-ACF8-4A8A-9B76-F7894484E993}" srcOrd="0" destOrd="0" presId="urn:microsoft.com/office/officeart/2005/8/layout/orgChart1"/>
    <dgm:cxn modelId="{D0674B58-5BF1-48D3-BEBB-14B4DDECC320}" type="presParOf" srcId="{606A7054-ACF8-4A8A-9B76-F7894484E993}" destId="{9629B0B4-45D6-4D56-AFE2-D1A7D4661547}" srcOrd="0" destOrd="0" presId="urn:microsoft.com/office/officeart/2005/8/layout/orgChart1"/>
    <dgm:cxn modelId="{7D0F6CD7-6C45-452B-8B3F-4D7F24A9FC7F}" type="presParOf" srcId="{606A7054-ACF8-4A8A-9B76-F7894484E993}" destId="{7D0D73EB-6CA2-4F4A-8F09-E9DF76183D55}" srcOrd="1" destOrd="0" presId="urn:microsoft.com/office/officeart/2005/8/layout/orgChart1"/>
    <dgm:cxn modelId="{6A647F7D-FAD1-4A6A-AB0C-BCE706B86D1A}" type="presParOf" srcId="{36D24ED5-BE92-4BE5-AD3A-9E4B72D6B6E6}" destId="{B2B91A09-895D-4B6B-9558-9058AFFC7A96}" srcOrd="1" destOrd="0" presId="urn:microsoft.com/office/officeart/2005/8/layout/orgChart1"/>
    <dgm:cxn modelId="{40325AC7-6E0F-4589-8015-56D11769237A}" type="presParOf" srcId="{36D24ED5-BE92-4BE5-AD3A-9E4B72D6B6E6}" destId="{45576D52-6147-441D-A14F-36A7A7A640BB}" srcOrd="2" destOrd="0" presId="urn:microsoft.com/office/officeart/2005/8/layout/orgChart1"/>
    <dgm:cxn modelId="{B2DB8684-B01E-4B9B-A806-94515E3391F6}" type="presParOf" srcId="{4A5AEA1B-BD05-448D-9084-045ACDB7A60E}" destId="{FBC03397-A484-4F68-84C9-BC4BEC9DFE7C}" srcOrd="2" destOrd="0" presId="urn:microsoft.com/office/officeart/2005/8/layout/orgChart1"/>
    <dgm:cxn modelId="{6F68DD4D-70F9-415B-92E6-41E5A4746E49}" type="presParOf" srcId="{4A5AEA1B-BD05-448D-9084-045ACDB7A60E}" destId="{A995AFC4-6D9D-498E-AA03-BFEF5DDCEF37}" srcOrd="3" destOrd="0" presId="urn:microsoft.com/office/officeart/2005/8/layout/orgChart1"/>
    <dgm:cxn modelId="{EB02C5C2-07CE-4127-8729-6E13C84D71CA}" type="presParOf" srcId="{A995AFC4-6D9D-498E-AA03-BFEF5DDCEF37}" destId="{ED519ACF-0A95-49AC-B095-E870FCBE5503}" srcOrd="0" destOrd="0" presId="urn:microsoft.com/office/officeart/2005/8/layout/orgChart1"/>
    <dgm:cxn modelId="{915E1549-2C8A-4370-AF5F-2FE0BD22096A}" type="presParOf" srcId="{ED519ACF-0A95-49AC-B095-E870FCBE5503}" destId="{AF98830C-4E88-4EA6-A7D8-9216E403B466}" srcOrd="0" destOrd="0" presId="urn:microsoft.com/office/officeart/2005/8/layout/orgChart1"/>
    <dgm:cxn modelId="{5FF3E8F6-4885-4C87-B8A1-1F5D7FAC3FA1}" type="presParOf" srcId="{ED519ACF-0A95-49AC-B095-E870FCBE5503}" destId="{5F4F3902-258A-456F-9BF3-EBBB45DEBC27}" srcOrd="1" destOrd="0" presId="urn:microsoft.com/office/officeart/2005/8/layout/orgChart1"/>
    <dgm:cxn modelId="{4D4B3A0D-0DEB-4D45-A30A-46A49F7860B3}" type="presParOf" srcId="{A995AFC4-6D9D-498E-AA03-BFEF5DDCEF37}" destId="{26C643DC-00AE-4651-B8A9-88D9B013AE56}" srcOrd="1" destOrd="0" presId="urn:microsoft.com/office/officeart/2005/8/layout/orgChart1"/>
    <dgm:cxn modelId="{6C80F07D-C40A-4632-AAA9-E8C454DADE42}" type="presParOf" srcId="{A995AFC4-6D9D-498E-AA03-BFEF5DDCEF37}" destId="{C6650AB4-DA1D-4380-A8A3-DD60D4691476}" srcOrd="2" destOrd="0" presId="urn:microsoft.com/office/officeart/2005/8/layout/orgChart1"/>
    <dgm:cxn modelId="{1C781C4E-8BE6-4704-AD29-4C0B40B28E64}" type="presParOf" srcId="{4A5AEA1B-BD05-448D-9084-045ACDB7A60E}" destId="{BB8E239B-7E65-4A85-A506-F26432ABB987}" srcOrd="4" destOrd="0" presId="urn:microsoft.com/office/officeart/2005/8/layout/orgChart1"/>
    <dgm:cxn modelId="{01F2CC46-5356-4F04-A460-299E5DD0FA28}" type="presParOf" srcId="{4A5AEA1B-BD05-448D-9084-045ACDB7A60E}" destId="{173046C0-E9F9-400C-B8C9-0DB20E66FC2A}" srcOrd="5" destOrd="0" presId="urn:microsoft.com/office/officeart/2005/8/layout/orgChart1"/>
    <dgm:cxn modelId="{8CFFC362-85B8-4706-A867-8BA0B7384F32}" type="presParOf" srcId="{173046C0-E9F9-400C-B8C9-0DB20E66FC2A}" destId="{F95002F8-2065-466C-852B-2B93186A60D5}" srcOrd="0" destOrd="0" presId="urn:microsoft.com/office/officeart/2005/8/layout/orgChart1"/>
    <dgm:cxn modelId="{4AB787D5-79C1-452D-9B5E-BE5616CF2A7F}" type="presParOf" srcId="{F95002F8-2065-466C-852B-2B93186A60D5}" destId="{F7FAFCB6-C012-4997-BB20-85FC2B8B802F}" srcOrd="0" destOrd="0" presId="urn:microsoft.com/office/officeart/2005/8/layout/orgChart1"/>
    <dgm:cxn modelId="{32C2DBAC-D5D4-4BAC-B16C-C3AF802A2228}" type="presParOf" srcId="{F95002F8-2065-466C-852B-2B93186A60D5}" destId="{CD167179-F9F4-4BBC-B8EE-95068E91BCF7}" srcOrd="1" destOrd="0" presId="urn:microsoft.com/office/officeart/2005/8/layout/orgChart1"/>
    <dgm:cxn modelId="{79EDB05A-A47B-4C18-8DED-504701B420C9}" type="presParOf" srcId="{173046C0-E9F9-400C-B8C9-0DB20E66FC2A}" destId="{21E5A5C7-EB08-46AA-B557-81DBBB12156B}" srcOrd="1" destOrd="0" presId="urn:microsoft.com/office/officeart/2005/8/layout/orgChart1"/>
    <dgm:cxn modelId="{1200FB1E-9E0F-4F83-97A5-B0265057BBF4}" type="presParOf" srcId="{173046C0-E9F9-400C-B8C9-0DB20E66FC2A}" destId="{B19E295C-13AD-4C20-B296-0F3E02B1A407}" srcOrd="2" destOrd="0" presId="urn:microsoft.com/office/officeart/2005/8/layout/orgChart1"/>
    <dgm:cxn modelId="{8BC44E06-B3CF-4C7A-BCC2-F1870D0CFFB0}" type="presParOf" srcId="{92994D23-F968-4AF0-9EAA-C784B669CC18}" destId="{267DD563-CD5B-430B-9A3F-92DB19504780}" srcOrd="2" destOrd="0" presId="urn:microsoft.com/office/officeart/2005/8/layout/orgChart1"/>
    <dgm:cxn modelId="{203745BA-B9F7-4D3A-B7AB-B1E60D3B443E}" type="presParOf" srcId="{2FDB29B6-FAD7-4B06-928C-631EA1EA73FA}" destId="{3A24515D-9ADE-42EA-928D-15EB774920C4}" srcOrd="1" destOrd="0" presId="urn:microsoft.com/office/officeart/2005/8/layout/orgChart1"/>
    <dgm:cxn modelId="{080CF7B3-647B-4BF8-A1DB-0544D4B06A4A}" type="presParOf" srcId="{3A24515D-9ADE-42EA-928D-15EB774920C4}" destId="{2F5B7D72-CFD8-42D2-8EA8-65AC474423BA}" srcOrd="0" destOrd="0" presId="urn:microsoft.com/office/officeart/2005/8/layout/orgChart1"/>
    <dgm:cxn modelId="{B04EE6A3-4EDD-4300-8D98-3A24966D3DDB}" type="presParOf" srcId="{2F5B7D72-CFD8-42D2-8EA8-65AC474423BA}" destId="{730B8ECC-58DB-46E7-9DF9-64C7B4113537}" srcOrd="0" destOrd="0" presId="urn:microsoft.com/office/officeart/2005/8/layout/orgChart1"/>
    <dgm:cxn modelId="{8A0657DA-A5A8-48F6-B0ED-F30BECB9CFF2}" type="presParOf" srcId="{2F5B7D72-CFD8-42D2-8EA8-65AC474423BA}" destId="{B5E1D7A4-695A-40E1-A60A-32AFEBBA060E}" srcOrd="1" destOrd="0" presId="urn:microsoft.com/office/officeart/2005/8/layout/orgChart1"/>
    <dgm:cxn modelId="{86E67D96-6DCF-4722-B00C-9EF2148B7EFB}" type="presParOf" srcId="{3A24515D-9ADE-42EA-928D-15EB774920C4}" destId="{711AF74F-727B-4689-93F6-69913A130E7B}" srcOrd="1" destOrd="0" presId="urn:microsoft.com/office/officeart/2005/8/layout/orgChart1"/>
    <dgm:cxn modelId="{5326E9F5-F6AF-4EE7-807B-410C17E6D2C5}" type="presParOf" srcId="{3A24515D-9ADE-42EA-928D-15EB774920C4}" destId="{CE2737AC-3B63-4C2F-917A-7810E3736D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491D0-30C3-4E93-BA11-E495C6D63A4C}">
      <dsp:nvSpPr>
        <dsp:cNvPr id="0" name=""/>
        <dsp:cNvSpPr/>
      </dsp:nvSpPr>
      <dsp:spPr>
        <a:xfrm>
          <a:off x="5410200" y="1817644"/>
          <a:ext cx="4483029" cy="389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11"/>
              </a:lnTo>
              <a:lnTo>
                <a:pt x="4483029" y="194511"/>
              </a:lnTo>
              <a:lnTo>
                <a:pt x="4483029" y="3890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C4CD4-BA5B-47B8-B8F5-2539AF3F7F30}">
      <dsp:nvSpPr>
        <dsp:cNvPr id="0" name=""/>
        <dsp:cNvSpPr/>
      </dsp:nvSpPr>
      <dsp:spPr>
        <a:xfrm>
          <a:off x="5410200" y="1817644"/>
          <a:ext cx="2241514" cy="389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11"/>
              </a:lnTo>
              <a:lnTo>
                <a:pt x="2241514" y="194511"/>
              </a:lnTo>
              <a:lnTo>
                <a:pt x="2241514" y="3890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34728-74BF-4659-AC44-143B41CF9F1E}">
      <dsp:nvSpPr>
        <dsp:cNvPr id="0" name=""/>
        <dsp:cNvSpPr/>
      </dsp:nvSpPr>
      <dsp:spPr>
        <a:xfrm>
          <a:off x="5364479" y="1817644"/>
          <a:ext cx="91440" cy="389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0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BE07F-529C-4681-B9C1-FAA6D68A3849}">
      <dsp:nvSpPr>
        <dsp:cNvPr id="0" name=""/>
        <dsp:cNvSpPr/>
      </dsp:nvSpPr>
      <dsp:spPr>
        <a:xfrm>
          <a:off x="3168685" y="1817644"/>
          <a:ext cx="2241514" cy="389023"/>
        </a:xfrm>
        <a:custGeom>
          <a:avLst/>
          <a:gdLst/>
          <a:ahLst/>
          <a:cxnLst/>
          <a:rect l="0" t="0" r="0" b="0"/>
          <a:pathLst>
            <a:path>
              <a:moveTo>
                <a:pt x="2241514" y="0"/>
              </a:moveTo>
              <a:lnTo>
                <a:pt x="2241514" y="194511"/>
              </a:lnTo>
              <a:lnTo>
                <a:pt x="0" y="194511"/>
              </a:lnTo>
              <a:lnTo>
                <a:pt x="0" y="3890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7845-A219-42F9-B946-897E0D289250}">
      <dsp:nvSpPr>
        <dsp:cNvPr id="0" name=""/>
        <dsp:cNvSpPr/>
      </dsp:nvSpPr>
      <dsp:spPr>
        <a:xfrm>
          <a:off x="927170" y="1817644"/>
          <a:ext cx="4483029" cy="389023"/>
        </a:xfrm>
        <a:custGeom>
          <a:avLst/>
          <a:gdLst/>
          <a:ahLst/>
          <a:cxnLst/>
          <a:rect l="0" t="0" r="0" b="0"/>
          <a:pathLst>
            <a:path>
              <a:moveTo>
                <a:pt x="4483029" y="0"/>
              </a:moveTo>
              <a:lnTo>
                <a:pt x="4483029" y="194511"/>
              </a:lnTo>
              <a:lnTo>
                <a:pt x="0" y="194511"/>
              </a:lnTo>
              <a:lnTo>
                <a:pt x="0" y="3890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54814-98F9-433D-8CC9-CBB0EAEB3683}">
      <dsp:nvSpPr>
        <dsp:cNvPr id="0" name=""/>
        <dsp:cNvSpPr/>
      </dsp:nvSpPr>
      <dsp:spPr>
        <a:xfrm>
          <a:off x="4483954" y="891399"/>
          <a:ext cx="1852491" cy="926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Online Food Ordering System</a:t>
          </a:r>
        </a:p>
      </dsp:txBody>
      <dsp:txXfrm>
        <a:off x="4483954" y="891399"/>
        <a:ext cx="1852491" cy="926245"/>
      </dsp:txXfrm>
    </dsp:sp>
    <dsp:sp modelId="{F5A271AA-6255-43F7-A58A-8844F6319EB7}">
      <dsp:nvSpPr>
        <dsp:cNvPr id="0" name=""/>
        <dsp:cNvSpPr/>
      </dsp:nvSpPr>
      <dsp:spPr>
        <a:xfrm>
          <a:off x="924" y="2206668"/>
          <a:ext cx="1852491" cy="926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Login</a:t>
          </a:r>
        </a:p>
      </dsp:txBody>
      <dsp:txXfrm>
        <a:off x="924" y="2206668"/>
        <a:ext cx="1852491" cy="926245"/>
      </dsp:txXfrm>
    </dsp:sp>
    <dsp:sp modelId="{43E9E391-65A1-41F8-B0F8-3B13ED812F73}">
      <dsp:nvSpPr>
        <dsp:cNvPr id="0" name=""/>
        <dsp:cNvSpPr/>
      </dsp:nvSpPr>
      <dsp:spPr>
        <a:xfrm>
          <a:off x="2242439" y="2206668"/>
          <a:ext cx="1852491" cy="926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Menu</a:t>
          </a:r>
        </a:p>
      </dsp:txBody>
      <dsp:txXfrm>
        <a:off x="2242439" y="2206668"/>
        <a:ext cx="1852491" cy="926245"/>
      </dsp:txXfrm>
    </dsp:sp>
    <dsp:sp modelId="{AFD21CD7-C709-41D8-97A4-B164E18AEA29}">
      <dsp:nvSpPr>
        <dsp:cNvPr id="0" name=""/>
        <dsp:cNvSpPr/>
      </dsp:nvSpPr>
      <dsp:spPr>
        <a:xfrm>
          <a:off x="4483954" y="2206668"/>
          <a:ext cx="1852491" cy="926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</a:t>
          </a:r>
        </a:p>
      </dsp:txBody>
      <dsp:txXfrm>
        <a:off x="4483954" y="2206668"/>
        <a:ext cx="1852491" cy="926245"/>
      </dsp:txXfrm>
    </dsp:sp>
    <dsp:sp modelId="{B9399E38-7933-4A49-BADC-3C196DB39A30}">
      <dsp:nvSpPr>
        <dsp:cNvPr id="0" name=""/>
        <dsp:cNvSpPr/>
      </dsp:nvSpPr>
      <dsp:spPr>
        <a:xfrm>
          <a:off x="6725469" y="2206668"/>
          <a:ext cx="1852491" cy="926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Payment</a:t>
          </a:r>
        </a:p>
      </dsp:txBody>
      <dsp:txXfrm>
        <a:off x="6725469" y="2206668"/>
        <a:ext cx="1852491" cy="926245"/>
      </dsp:txXfrm>
    </dsp:sp>
    <dsp:sp modelId="{A92D55DD-4F2A-4A0C-A1AD-93947AEFF0C2}">
      <dsp:nvSpPr>
        <dsp:cNvPr id="0" name=""/>
        <dsp:cNvSpPr/>
      </dsp:nvSpPr>
      <dsp:spPr>
        <a:xfrm>
          <a:off x="8966983" y="2206668"/>
          <a:ext cx="1852491" cy="926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Membership</a:t>
          </a:r>
        </a:p>
      </dsp:txBody>
      <dsp:txXfrm>
        <a:off x="8966983" y="2206668"/>
        <a:ext cx="1852491" cy="926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239B-7E65-4A85-A506-F26432ABB987}">
      <dsp:nvSpPr>
        <dsp:cNvPr id="0" name=""/>
        <dsp:cNvSpPr/>
      </dsp:nvSpPr>
      <dsp:spPr>
        <a:xfrm>
          <a:off x="4759234" y="2542445"/>
          <a:ext cx="3367193" cy="584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94"/>
              </a:lnTo>
              <a:lnTo>
                <a:pt x="3367193" y="292194"/>
              </a:lnTo>
              <a:lnTo>
                <a:pt x="3367193" y="5843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03397-A484-4F68-84C9-BC4BEC9DFE7C}">
      <dsp:nvSpPr>
        <dsp:cNvPr id="0" name=""/>
        <dsp:cNvSpPr/>
      </dsp:nvSpPr>
      <dsp:spPr>
        <a:xfrm>
          <a:off x="4713514" y="2542445"/>
          <a:ext cx="91440" cy="5843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43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F857-6C83-4F5D-9915-9E4A1184D3BD}">
      <dsp:nvSpPr>
        <dsp:cNvPr id="0" name=""/>
        <dsp:cNvSpPr/>
      </dsp:nvSpPr>
      <dsp:spPr>
        <a:xfrm>
          <a:off x="1392041" y="2542445"/>
          <a:ext cx="3367193" cy="584388"/>
        </a:xfrm>
        <a:custGeom>
          <a:avLst/>
          <a:gdLst/>
          <a:ahLst/>
          <a:cxnLst/>
          <a:rect l="0" t="0" r="0" b="0"/>
          <a:pathLst>
            <a:path>
              <a:moveTo>
                <a:pt x="3367193" y="0"/>
              </a:moveTo>
              <a:lnTo>
                <a:pt x="3367193" y="292194"/>
              </a:lnTo>
              <a:lnTo>
                <a:pt x="0" y="292194"/>
              </a:lnTo>
              <a:lnTo>
                <a:pt x="0" y="5843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C50A7-2A49-4DAD-A61A-C09EEC686D6D}">
      <dsp:nvSpPr>
        <dsp:cNvPr id="0" name=""/>
        <dsp:cNvSpPr/>
      </dsp:nvSpPr>
      <dsp:spPr>
        <a:xfrm>
          <a:off x="3367832" y="1151043"/>
          <a:ext cx="2782804" cy="139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Non-functional requirements</a:t>
          </a:r>
        </a:p>
      </dsp:txBody>
      <dsp:txXfrm>
        <a:off x="3367832" y="1151043"/>
        <a:ext cx="2782804" cy="1391402"/>
      </dsp:txXfrm>
    </dsp:sp>
    <dsp:sp modelId="{9629B0B4-45D6-4D56-AFE2-D1A7D4661547}">
      <dsp:nvSpPr>
        <dsp:cNvPr id="0" name=""/>
        <dsp:cNvSpPr/>
      </dsp:nvSpPr>
      <dsp:spPr>
        <a:xfrm>
          <a:off x="639" y="3126834"/>
          <a:ext cx="2782804" cy="139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Product</a:t>
          </a:r>
        </a:p>
      </dsp:txBody>
      <dsp:txXfrm>
        <a:off x="639" y="3126834"/>
        <a:ext cx="2782804" cy="1391402"/>
      </dsp:txXfrm>
    </dsp:sp>
    <dsp:sp modelId="{AF98830C-4E88-4EA6-A7D8-9216E403B466}">
      <dsp:nvSpPr>
        <dsp:cNvPr id="0" name=""/>
        <dsp:cNvSpPr/>
      </dsp:nvSpPr>
      <dsp:spPr>
        <a:xfrm>
          <a:off x="3367832" y="3126834"/>
          <a:ext cx="2782804" cy="139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Organization</a:t>
          </a:r>
        </a:p>
      </dsp:txBody>
      <dsp:txXfrm>
        <a:off x="3367832" y="3126834"/>
        <a:ext cx="2782804" cy="1391402"/>
      </dsp:txXfrm>
    </dsp:sp>
    <dsp:sp modelId="{F7FAFCB6-C012-4997-BB20-85FC2B8B802F}">
      <dsp:nvSpPr>
        <dsp:cNvPr id="0" name=""/>
        <dsp:cNvSpPr/>
      </dsp:nvSpPr>
      <dsp:spPr>
        <a:xfrm>
          <a:off x="6735025" y="3126834"/>
          <a:ext cx="2782804" cy="1391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External</a:t>
          </a:r>
        </a:p>
      </dsp:txBody>
      <dsp:txXfrm>
        <a:off x="6735025" y="3126834"/>
        <a:ext cx="2782804" cy="1391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239B-7E65-4A85-A506-F26432ABB987}">
      <dsp:nvSpPr>
        <dsp:cNvPr id="0" name=""/>
        <dsp:cNvSpPr/>
      </dsp:nvSpPr>
      <dsp:spPr>
        <a:xfrm>
          <a:off x="4772480" y="1180193"/>
          <a:ext cx="3247950" cy="36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36"/>
              </a:lnTo>
              <a:lnTo>
                <a:pt x="3247950" y="75636"/>
              </a:lnTo>
              <a:lnTo>
                <a:pt x="3247950" y="36783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03397-A484-4F68-84C9-BC4BEC9DFE7C}">
      <dsp:nvSpPr>
        <dsp:cNvPr id="0" name=""/>
        <dsp:cNvSpPr/>
      </dsp:nvSpPr>
      <dsp:spPr>
        <a:xfrm>
          <a:off x="4700240" y="1180193"/>
          <a:ext cx="91440" cy="288298"/>
        </a:xfrm>
        <a:custGeom>
          <a:avLst/>
          <a:gdLst/>
          <a:ahLst/>
          <a:cxnLst/>
          <a:rect l="0" t="0" r="0" b="0"/>
          <a:pathLst>
            <a:path>
              <a:moveTo>
                <a:pt x="72240" y="0"/>
              </a:moveTo>
              <a:lnTo>
                <a:pt x="45720" y="0"/>
              </a:lnTo>
              <a:lnTo>
                <a:pt x="45720" y="2882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F857-6C83-4F5D-9915-9E4A1184D3BD}">
      <dsp:nvSpPr>
        <dsp:cNvPr id="0" name=""/>
        <dsp:cNvSpPr/>
      </dsp:nvSpPr>
      <dsp:spPr>
        <a:xfrm>
          <a:off x="1391402" y="1180193"/>
          <a:ext cx="3381078" cy="341324"/>
        </a:xfrm>
        <a:custGeom>
          <a:avLst/>
          <a:gdLst/>
          <a:ahLst/>
          <a:cxnLst/>
          <a:rect l="0" t="0" r="0" b="0"/>
          <a:pathLst>
            <a:path>
              <a:moveTo>
                <a:pt x="3381078" y="0"/>
              </a:moveTo>
              <a:lnTo>
                <a:pt x="3381078" y="49130"/>
              </a:lnTo>
              <a:lnTo>
                <a:pt x="0" y="49130"/>
              </a:lnTo>
              <a:lnTo>
                <a:pt x="0" y="3413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C50A7-2A49-4DAD-A61A-C09EEC686D6D}">
      <dsp:nvSpPr>
        <dsp:cNvPr id="0" name=""/>
        <dsp:cNvSpPr/>
      </dsp:nvSpPr>
      <dsp:spPr>
        <a:xfrm>
          <a:off x="3414513" y="233900"/>
          <a:ext cx="2715933" cy="946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All </a:t>
          </a:r>
          <a:r>
            <a:rPr lang="en-GB" sz="2400" b="0" i="0" kern="1200" dirty="0" err="1"/>
            <a:t>Bentayan</a:t>
          </a:r>
          <a:r>
            <a:rPr lang="en-GB" sz="2400" b="0" i="0" kern="1200" dirty="0"/>
            <a:t> Food Court VPs</a:t>
          </a:r>
          <a:endParaRPr lang="en-US" sz="2400" kern="1200" dirty="0"/>
        </a:p>
      </dsp:txBody>
      <dsp:txXfrm>
        <a:off x="3414513" y="233900"/>
        <a:ext cx="2715933" cy="946292"/>
      </dsp:txXfrm>
    </dsp:sp>
    <dsp:sp modelId="{9629B0B4-45D6-4D56-AFE2-D1A7D4661547}">
      <dsp:nvSpPr>
        <dsp:cNvPr id="0" name=""/>
        <dsp:cNvSpPr/>
      </dsp:nvSpPr>
      <dsp:spPr>
        <a:xfrm>
          <a:off x="0" y="1521518"/>
          <a:ext cx="2782804" cy="788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0" i="0" kern="1200" dirty="0"/>
            <a:t>Interactor Viewpoints</a:t>
          </a:r>
          <a:endParaRPr lang="en-US" sz="2400" kern="1200" dirty="0"/>
        </a:p>
      </dsp:txBody>
      <dsp:txXfrm>
        <a:off x="0" y="1521518"/>
        <a:ext cx="2782804" cy="788438"/>
      </dsp:txXfrm>
    </dsp:sp>
    <dsp:sp modelId="{AF98830C-4E88-4EA6-A7D8-9216E403B466}">
      <dsp:nvSpPr>
        <dsp:cNvPr id="0" name=""/>
        <dsp:cNvSpPr/>
      </dsp:nvSpPr>
      <dsp:spPr>
        <a:xfrm>
          <a:off x="3354558" y="1468491"/>
          <a:ext cx="2782804" cy="887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0" i="0" kern="1200" dirty="0"/>
            <a:t>Indirect Viewpoints</a:t>
          </a:r>
          <a:endParaRPr lang="en-US" sz="2400" kern="1200" dirty="0"/>
        </a:p>
      </dsp:txBody>
      <dsp:txXfrm>
        <a:off x="3354558" y="1468491"/>
        <a:ext cx="2782804" cy="887825"/>
      </dsp:txXfrm>
    </dsp:sp>
    <dsp:sp modelId="{F7FAFCB6-C012-4997-BB20-85FC2B8B802F}">
      <dsp:nvSpPr>
        <dsp:cNvPr id="0" name=""/>
        <dsp:cNvSpPr/>
      </dsp:nvSpPr>
      <dsp:spPr>
        <a:xfrm>
          <a:off x="6629028" y="1548024"/>
          <a:ext cx="2782804" cy="708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0" i="0" kern="1200" dirty="0"/>
            <a:t>Domain Viewpoints</a:t>
          </a:r>
          <a:endParaRPr lang="en-US" sz="2400" kern="1200" dirty="0"/>
        </a:p>
      </dsp:txBody>
      <dsp:txXfrm>
        <a:off x="6629028" y="1548024"/>
        <a:ext cx="2782804" cy="708919"/>
      </dsp:txXfrm>
    </dsp:sp>
    <dsp:sp modelId="{730B8ECC-58DB-46E7-9DF9-64C7B4113537}">
      <dsp:nvSpPr>
        <dsp:cNvPr id="0" name=""/>
        <dsp:cNvSpPr/>
      </dsp:nvSpPr>
      <dsp:spPr>
        <a:xfrm>
          <a:off x="551369" y="2468937"/>
          <a:ext cx="2253988" cy="556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Customers </a:t>
          </a:r>
          <a:endParaRPr lang="en-US" sz="2400" kern="1200" dirty="0"/>
        </a:p>
      </dsp:txBody>
      <dsp:txXfrm>
        <a:off x="551369" y="2468937"/>
        <a:ext cx="2253988" cy="556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D2860-D31F-43DA-8905-4598DF06DC7B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4C65-1356-42CC-A28F-7A3B5A4826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568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9441c33a_1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9441c33a_1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07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9441c33a_1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59441c33a_1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6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33b92de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733b92de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36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733b92d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733b92d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024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59276b7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59276b7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12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59276b7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59276b7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4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9276b7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59276b7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081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59276b7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59276b7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747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59276b7b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59276b7b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81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59276b7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59276b7b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12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9276b7b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59276b7b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433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59276b7b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59276b7b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812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733b92d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733b92de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98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663b534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663b534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31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59276b7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59276b7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8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5a7ca64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5a7ca64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20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5a7ca64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5a7ca64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12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663b61e8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663b61e8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2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733b92d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733b92d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8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59276b7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59276b7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10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59441c33a_1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59441c33a_1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19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9441c33a_1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9441c33a_1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0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59441c33a_1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59441c33a_1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6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59441c33a_1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59441c33a_1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1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59441c33a_1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59441c33a_1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08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96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068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32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2256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3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21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440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244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06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13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420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569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900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29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024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5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95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553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51882B-0E84-4881-8139-FEA01CF925E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598B6D-C074-4D34-A1FF-4907A35FC0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0269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User\Documents\Updated%20Online%20Food%20Ordering%20System.m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C6B4-1B98-4BDA-9744-E3F0D15ED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30631" cy="2971801"/>
          </a:xfrm>
        </p:spPr>
        <p:txBody>
          <a:bodyPr/>
          <a:lstStyle/>
          <a:p>
            <a:r>
              <a:rPr lang="en-MY" dirty="0"/>
              <a:t>Online Food Ordering system</a:t>
            </a:r>
            <a:br>
              <a:rPr lang="en-MY" dirty="0"/>
            </a:br>
            <a:r>
              <a:rPr lang="en-MY" sz="3000" dirty="0"/>
              <a:t>organization: </a:t>
            </a:r>
            <a:r>
              <a:rPr lang="en-MY" sz="3000" dirty="0" err="1"/>
              <a:t>bentayan</a:t>
            </a:r>
            <a:r>
              <a:rPr lang="en-MY" sz="3000" dirty="0"/>
              <a:t> food court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CACE-94C2-4329-A4B5-6671E0E9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5226" y="4012708"/>
            <a:ext cx="4269528" cy="2734322"/>
          </a:xfrm>
        </p:spPr>
        <p:txBody>
          <a:bodyPr>
            <a:noAutofit/>
          </a:bodyPr>
          <a:lstStyle/>
          <a:p>
            <a:pPr algn="r"/>
            <a:r>
              <a:rPr lang="en-MY" sz="2000" dirty="0">
                <a:solidFill>
                  <a:schemeClr val="tx1"/>
                </a:solidFill>
              </a:rPr>
              <a:t>Programme: RSF2 Group 5</a:t>
            </a:r>
          </a:p>
          <a:p>
            <a:pPr algn="r"/>
            <a:r>
              <a:rPr lang="en-MY" sz="2000" dirty="0">
                <a:solidFill>
                  <a:schemeClr val="tx1"/>
                </a:solidFill>
              </a:rPr>
              <a:t>Lee Ling</a:t>
            </a:r>
          </a:p>
          <a:p>
            <a:pPr algn="r"/>
            <a:r>
              <a:rPr lang="en-MY" sz="2000" dirty="0">
                <a:solidFill>
                  <a:schemeClr val="tx1"/>
                </a:solidFill>
              </a:rPr>
              <a:t>Joan </a:t>
            </a:r>
            <a:r>
              <a:rPr lang="en-MY" sz="2000" dirty="0" err="1">
                <a:solidFill>
                  <a:schemeClr val="tx1"/>
                </a:solidFill>
              </a:rPr>
              <a:t>Hau</a:t>
            </a:r>
            <a:endParaRPr lang="en-MY" sz="2000" dirty="0">
              <a:solidFill>
                <a:schemeClr val="tx1"/>
              </a:solidFill>
            </a:endParaRPr>
          </a:p>
          <a:p>
            <a:pPr algn="r"/>
            <a:r>
              <a:rPr lang="en-MY" sz="2000" dirty="0">
                <a:solidFill>
                  <a:schemeClr val="tx1"/>
                </a:solidFill>
              </a:rPr>
              <a:t>Lim Ming </a:t>
            </a:r>
            <a:r>
              <a:rPr lang="en-MY" sz="2000" dirty="0" err="1">
                <a:solidFill>
                  <a:schemeClr val="tx1"/>
                </a:solidFill>
              </a:rPr>
              <a:t>Yeu</a:t>
            </a:r>
            <a:endParaRPr lang="en-MY" sz="2000" dirty="0">
              <a:solidFill>
                <a:schemeClr val="tx1"/>
              </a:solidFill>
            </a:endParaRPr>
          </a:p>
          <a:p>
            <a:pPr algn="r"/>
            <a:r>
              <a:rPr lang="en-MY" sz="2000" dirty="0">
                <a:solidFill>
                  <a:schemeClr val="tx1"/>
                </a:solidFill>
              </a:rPr>
              <a:t>Tan Yong Kang</a:t>
            </a:r>
          </a:p>
          <a:p>
            <a:r>
              <a:rPr lang="en-MY" sz="2000" dirty="0"/>
              <a:t> 				   </a:t>
            </a:r>
            <a:r>
              <a:rPr lang="en-MY" sz="2000" dirty="0">
                <a:solidFill>
                  <a:schemeClr val="tx1"/>
                </a:solidFill>
              </a:rPr>
              <a:t>Cheong Yin Lam</a:t>
            </a: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4065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8C10-F2AA-4FB2-A9B2-57939367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1384" y="5295568"/>
            <a:ext cx="3486647" cy="1490870"/>
          </a:xfrm>
        </p:spPr>
        <p:txBody>
          <a:bodyPr>
            <a:normAutofit/>
          </a:bodyPr>
          <a:lstStyle/>
          <a:p>
            <a:r>
              <a:rPr lang="en-MY" sz="3000" dirty="0"/>
              <a:t>Presented by:</a:t>
            </a:r>
            <a:br>
              <a:rPr lang="en-MY" sz="3000" dirty="0"/>
            </a:br>
            <a:r>
              <a:rPr lang="en-MY" sz="3000" dirty="0"/>
              <a:t>Lee Ling </a:t>
            </a:r>
            <a:br>
              <a:rPr lang="en-MY" sz="3000" dirty="0"/>
            </a:br>
            <a:r>
              <a:rPr lang="en-MY" sz="3000" dirty="0"/>
              <a:t>Tan Yong Kang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B0ADD-12C3-4FDB-992E-998A2E8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977" y="2597316"/>
            <a:ext cx="11096045" cy="1663367"/>
          </a:xfrm>
        </p:spPr>
        <p:txBody>
          <a:bodyPr>
            <a:noAutofit/>
          </a:bodyPr>
          <a:lstStyle/>
          <a:p>
            <a:r>
              <a:rPr lang="en-MY" sz="6000" b="1" dirty="0"/>
              <a:t>Online Food Ordering System</a:t>
            </a:r>
          </a:p>
          <a:p>
            <a:br>
              <a:rPr lang="en-MY" sz="6000" b="1" dirty="0"/>
            </a:br>
            <a:endParaRPr lang="en-MY" sz="6000" b="1" dirty="0"/>
          </a:p>
        </p:txBody>
      </p:sp>
    </p:spTree>
    <p:extLst>
      <p:ext uri="{BB962C8B-B14F-4D97-AF65-F5344CB8AC3E}">
        <p14:creationId xmlns:p14="http://schemas.microsoft.com/office/powerpoint/2010/main" val="29676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94C2-8CCD-4118-8C3A-CF2ED924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456" y="2499921"/>
            <a:ext cx="7769087" cy="1049572"/>
          </a:xfrm>
        </p:spPr>
        <p:txBody>
          <a:bodyPr>
            <a:normAutofit/>
          </a:bodyPr>
          <a:lstStyle/>
          <a:p>
            <a:r>
              <a:rPr lang="en-MY" b="1" dirty="0"/>
              <a:t>Project</a:t>
            </a:r>
            <a:r>
              <a:rPr lang="en-MY" dirty="0"/>
              <a:t> </a:t>
            </a:r>
            <a:r>
              <a:rPr lang="en-MY" b="1" dirty="0"/>
              <a:t>Planning</a:t>
            </a:r>
            <a:r>
              <a:rPr lang="en-MY" dirty="0"/>
              <a:t> </a:t>
            </a:r>
            <a:r>
              <a:rPr lang="en-MY" b="1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C31F-0505-4EDC-82FC-91F0C6E5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946" y="4731026"/>
            <a:ext cx="8800106" cy="62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>
                <a:latin typeface="Arial Rounded MT Bold" panose="020F0704030504030204" pitchFamily="34" charset="0"/>
              </a:rPr>
              <a:t>Software Process Model </a:t>
            </a:r>
            <a:r>
              <a:rPr lang="zh-CN" altLang="en-US" sz="3000" dirty="0">
                <a:latin typeface="Arial Rounded MT Bold" panose="020F0704030504030204" pitchFamily="34" charset="0"/>
              </a:rPr>
              <a:t>： </a:t>
            </a:r>
            <a:r>
              <a:rPr lang="en-US" altLang="zh-CN" sz="3000" dirty="0">
                <a:latin typeface="Arial Rounded MT Bold" panose="020F0704030504030204" pitchFamily="34" charset="0"/>
              </a:rPr>
              <a:t>Incremental Model</a:t>
            </a:r>
            <a:endParaRPr lang="en-MY" sz="3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2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1F03EBC-BB1B-457E-AB1A-8ED9C131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07" y="337731"/>
            <a:ext cx="8867386" cy="61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2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7180217" cy="881547"/>
          </a:xfrm>
        </p:spPr>
        <p:txBody>
          <a:bodyPr/>
          <a:lstStyle/>
          <a:p>
            <a:pPr algn="l"/>
            <a:r>
              <a:rPr lang="en-US" dirty="0"/>
              <a:t>Functional requirements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11926" y="1645920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2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63039" y="357051"/>
          <a:ext cx="9518469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95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1E1922B-3C94-457E-A0BC-FAA00407CC8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9786" y="224529"/>
          <a:ext cx="9518469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B84C3E4-303B-4468-9980-CA85B1E73120}"/>
              </a:ext>
            </a:extLst>
          </p:cNvPr>
          <p:cNvGrpSpPr/>
          <p:nvPr/>
        </p:nvGrpSpPr>
        <p:grpSpPr>
          <a:xfrm>
            <a:off x="1974053" y="3392198"/>
            <a:ext cx="2253987" cy="745435"/>
            <a:chOff x="3367832" y="1151043"/>
            <a:chExt cx="2782804" cy="15721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100F65-CA0E-4D6C-9E70-F3857463A617}"/>
                </a:ext>
              </a:extLst>
            </p:cNvPr>
            <p:cNvSpPr/>
            <p:nvPr/>
          </p:nvSpPr>
          <p:spPr>
            <a:xfrm>
              <a:off x="3367832" y="1151043"/>
              <a:ext cx="2782804" cy="139140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1AEAD-85D8-40F6-BB53-37334B09B4F7}"/>
                </a:ext>
              </a:extLst>
            </p:cNvPr>
            <p:cNvSpPr txBox="1"/>
            <p:nvPr/>
          </p:nvSpPr>
          <p:spPr>
            <a:xfrm>
              <a:off x="3367832" y="1151043"/>
              <a:ext cx="2782804" cy="1572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Water Bar Staff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7DBA55-5715-4573-B0E8-78E1B4F54FD9}"/>
              </a:ext>
            </a:extLst>
          </p:cNvPr>
          <p:cNvGrpSpPr/>
          <p:nvPr/>
        </p:nvGrpSpPr>
        <p:grpSpPr>
          <a:xfrm>
            <a:off x="1974052" y="4175955"/>
            <a:ext cx="2275074" cy="556727"/>
            <a:chOff x="551369" y="2468937"/>
            <a:chExt cx="2275074" cy="5567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12A9A4-A8D5-434E-9222-47A564615C02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EB974-EE8E-4F6D-9EFE-599A2397B5B2}"/>
                </a:ext>
              </a:extLst>
            </p:cNvPr>
            <p:cNvSpPr txBox="1"/>
            <p:nvPr/>
          </p:nvSpPr>
          <p:spPr>
            <a:xfrm>
              <a:off x="572455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0" i="0" kern="1200" dirty="0"/>
                <a:t>Waiters </a:t>
              </a:r>
              <a:endParaRPr lang="en-US" sz="24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1F1E2A-A7FD-4EA2-AB67-90A6811F329B}"/>
              </a:ext>
            </a:extLst>
          </p:cNvPr>
          <p:cNvGrpSpPr/>
          <p:nvPr/>
        </p:nvGrpSpPr>
        <p:grpSpPr>
          <a:xfrm>
            <a:off x="1974052" y="4780355"/>
            <a:ext cx="2253988" cy="556727"/>
            <a:chOff x="551369" y="2468937"/>
            <a:chExt cx="2253988" cy="5567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66DFB7-1EA8-4934-9BB5-9F5607FC13CC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919144-E8DA-4882-BAB7-C0DCF58C284E}"/>
                </a:ext>
              </a:extLst>
            </p:cNvPr>
            <p:cNvSpPr txBox="1"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0" i="0" kern="1200" dirty="0"/>
                <a:t>Stall Owner </a:t>
              </a:r>
              <a:endParaRPr lang="en-US" sz="24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FF9084-E732-46D8-A233-E452D6D84D35}"/>
              </a:ext>
            </a:extLst>
          </p:cNvPr>
          <p:cNvGrpSpPr/>
          <p:nvPr/>
        </p:nvGrpSpPr>
        <p:grpSpPr>
          <a:xfrm>
            <a:off x="1995138" y="5413692"/>
            <a:ext cx="2253988" cy="556727"/>
            <a:chOff x="551369" y="2468937"/>
            <a:chExt cx="2253988" cy="556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0FB0C1-A956-4F58-8C1D-3040E99E76DC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FCAE81-6FB4-47FD-874B-2DD0B27A88D5}"/>
                </a:ext>
              </a:extLst>
            </p:cNvPr>
            <p:cNvSpPr txBox="1"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0" i="0" kern="1200" dirty="0"/>
                <a:t>Stall Staff </a:t>
              </a:r>
              <a:endParaRPr lang="en-US" sz="2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297A65-C217-43C3-9B63-20F6E57C1BF5}"/>
              </a:ext>
            </a:extLst>
          </p:cNvPr>
          <p:cNvGrpSpPr/>
          <p:nvPr/>
        </p:nvGrpSpPr>
        <p:grpSpPr>
          <a:xfrm>
            <a:off x="1974052" y="6094702"/>
            <a:ext cx="2253988" cy="556727"/>
            <a:chOff x="551369" y="2468937"/>
            <a:chExt cx="2253988" cy="5567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4ADAA8-1D06-4B34-9E25-F3A3191D066B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87165D-D2F6-47AE-8526-05C9270B6897}"/>
                </a:ext>
              </a:extLst>
            </p:cNvPr>
            <p:cNvSpPr txBox="1"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0" i="0" kern="1200" dirty="0"/>
                <a:t> Cashier </a:t>
              </a:r>
              <a:endParaRPr lang="en-US" sz="24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23B1B6-9E71-4BDE-A250-D66D3AB5E300}"/>
              </a:ext>
            </a:extLst>
          </p:cNvPr>
          <p:cNvGrpSpPr/>
          <p:nvPr/>
        </p:nvGrpSpPr>
        <p:grpSpPr>
          <a:xfrm>
            <a:off x="5344160" y="2686451"/>
            <a:ext cx="2253988" cy="745435"/>
            <a:chOff x="551369" y="2468937"/>
            <a:chExt cx="2253988" cy="5567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2B26A2-D522-4940-99E9-FCEF4D0A37E4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95A0B9-F8F3-43CD-A8C0-8343C128DE94}"/>
                </a:ext>
              </a:extLst>
            </p:cNvPr>
            <p:cNvSpPr txBox="1"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0" i="0" kern="1200" dirty="0"/>
                <a:t>Food Court Owner </a:t>
              </a:r>
              <a:endParaRPr lang="en-US" sz="24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7ADCCF-1741-4FED-AF09-6DFEAA163D74}"/>
              </a:ext>
            </a:extLst>
          </p:cNvPr>
          <p:cNvGrpSpPr/>
          <p:nvPr/>
        </p:nvGrpSpPr>
        <p:grpSpPr>
          <a:xfrm>
            <a:off x="5333616" y="3605906"/>
            <a:ext cx="2253988" cy="745434"/>
            <a:chOff x="551369" y="2468937"/>
            <a:chExt cx="2253988" cy="55672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C4CF1A-9487-482D-9847-521733CA60E9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A7E3BE-031D-4732-BAE5-12A3C7E84985}"/>
                </a:ext>
              </a:extLst>
            </p:cNvPr>
            <p:cNvSpPr txBox="1"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dirty="0"/>
                <a:t>Food Court Manager</a:t>
              </a:r>
              <a:r>
                <a:rPr lang="en-GB" sz="2400" b="0" i="0" kern="1200" dirty="0"/>
                <a:t> </a:t>
              </a:r>
              <a:endParaRPr lang="en-US" sz="24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E77F8B-933F-43B3-A5B0-D03F3F782DCD}"/>
              </a:ext>
            </a:extLst>
          </p:cNvPr>
          <p:cNvGrpSpPr/>
          <p:nvPr/>
        </p:nvGrpSpPr>
        <p:grpSpPr>
          <a:xfrm>
            <a:off x="5344160" y="4563499"/>
            <a:ext cx="2275074" cy="745434"/>
            <a:chOff x="551369" y="2468937"/>
            <a:chExt cx="2275074" cy="556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19749B-7542-4D77-B02E-2157036EFD0B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A131B-7D8F-4383-9B52-B399F3099B2C}"/>
                </a:ext>
              </a:extLst>
            </p:cNvPr>
            <p:cNvSpPr txBox="1"/>
            <p:nvPr/>
          </p:nvSpPr>
          <p:spPr>
            <a:xfrm>
              <a:off x="572455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0" i="0" kern="1200" dirty="0"/>
                <a:t>Maintaining Staff </a:t>
              </a:r>
              <a:endParaRPr lang="en-US" sz="24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ADB3D4-A8C2-420E-9EDC-F9B22E520E8F}"/>
              </a:ext>
            </a:extLst>
          </p:cNvPr>
          <p:cNvGrpSpPr/>
          <p:nvPr/>
        </p:nvGrpSpPr>
        <p:grpSpPr>
          <a:xfrm>
            <a:off x="8647409" y="2751414"/>
            <a:ext cx="2253988" cy="842880"/>
            <a:chOff x="551369" y="2468937"/>
            <a:chExt cx="2253988" cy="5567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0E60A9-BF95-4B58-B368-3BAE7EAE5171}"/>
                </a:ext>
              </a:extLst>
            </p:cNvPr>
            <p:cNvSpPr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B92BB6-094D-4E8D-A0BF-6ECFC8C3610C}"/>
                </a:ext>
              </a:extLst>
            </p:cNvPr>
            <p:cNvSpPr txBox="1"/>
            <p:nvPr/>
          </p:nvSpPr>
          <p:spPr>
            <a:xfrm>
              <a:off x="551369" y="2468937"/>
              <a:ext cx="2253988" cy="556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0" i="0" kern="1200" dirty="0"/>
                <a:t>User Interface Standard </a:t>
              </a:r>
              <a:endParaRPr lang="en-US" sz="2400" kern="1200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64A704-AEAB-4803-90C8-268A7C7F21FA}"/>
              </a:ext>
            </a:extLst>
          </p:cNvPr>
          <p:cNvCxnSpPr/>
          <p:nvPr/>
        </p:nvCxnSpPr>
        <p:spPr>
          <a:xfrm>
            <a:off x="1669774" y="2531165"/>
            <a:ext cx="0" cy="3843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776AE9-B90B-4F40-83B8-F637BD28B445}"/>
              </a:ext>
            </a:extLst>
          </p:cNvPr>
          <p:cNvCxnSpPr/>
          <p:nvPr/>
        </p:nvCxnSpPr>
        <p:spPr>
          <a:xfrm>
            <a:off x="1669774" y="2994991"/>
            <a:ext cx="32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D17F86-FD44-4D5F-A6A8-0A02858B53C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69774" y="3764916"/>
            <a:ext cx="30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619147-5585-4AD8-B734-DF4490E3836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90859" y="4454319"/>
            <a:ext cx="30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7E1B0B-1238-41A5-AE6B-909AF65F61F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690859" y="5058719"/>
            <a:ext cx="28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FE7D3C-81CE-44D4-B560-614DCF93087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11945" y="5692055"/>
            <a:ext cx="2831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62E028-91BB-4F3B-A773-BF6FE09AB9D9}"/>
              </a:ext>
            </a:extLst>
          </p:cNvPr>
          <p:cNvCxnSpPr>
            <a:endCxn id="21" idx="1"/>
          </p:cNvCxnSpPr>
          <p:nvPr/>
        </p:nvCxnSpPr>
        <p:spPr>
          <a:xfrm flipV="1">
            <a:off x="1669774" y="6373066"/>
            <a:ext cx="304278" cy="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EDE255-253B-4225-BE56-FEF6F87D567D}"/>
              </a:ext>
            </a:extLst>
          </p:cNvPr>
          <p:cNvCxnSpPr/>
          <p:nvPr/>
        </p:nvCxnSpPr>
        <p:spPr>
          <a:xfrm>
            <a:off x="5022574" y="2531165"/>
            <a:ext cx="0" cy="239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0D0E98-AB7A-4A6C-BA8F-FFE4DFC0238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022574" y="4936216"/>
            <a:ext cx="3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9027F1-5E5F-4AA4-B663-712094B04E0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012030" y="3978623"/>
            <a:ext cx="3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80EDA5-0128-4D68-8C75-AB68BF439C0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022574" y="3059169"/>
            <a:ext cx="3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3FA498-D23F-4075-B79E-75BCB33D43CC}"/>
              </a:ext>
            </a:extLst>
          </p:cNvPr>
          <p:cNvCxnSpPr>
            <a:stCxn id="33" idx="1"/>
          </p:cNvCxnSpPr>
          <p:nvPr/>
        </p:nvCxnSpPr>
        <p:spPr>
          <a:xfrm flipH="1">
            <a:off x="8388626" y="3172854"/>
            <a:ext cx="258783" cy="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61A8E0-7C5B-46AF-99FE-E000AF631D1E}"/>
              </a:ext>
            </a:extLst>
          </p:cNvPr>
          <p:cNvCxnSpPr>
            <a:cxnSpLocks/>
          </p:cNvCxnSpPr>
          <p:nvPr/>
        </p:nvCxnSpPr>
        <p:spPr>
          <a:xfrm>
            <a:off x="8388626" y="2425148"/>
            <a:ext cx="0" cy="74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3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35429" y="1474967"/>
            <a:ext cx="11756571" cy="176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Online Food Ordering System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743406" y="4054400"/>
            <a:ext cx="3448594" cy="28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2533" dirty="0">
                <a:latin typeface="Economica"/>
                <a:ea typeface="Economica"/>
                <a:cs typeface="Economica"/>
                <a:sym typeface="Economica"/>
              </a:rPr>
              <a:t>Present By:</a:t>
            </a:r>
            <a:endParaRPr sz="2533" dirty="0">
              <a:latin typeface="Economica"/>
              <a:ea typeface="Economica"/>
              <a:cs typeface="Economica"/>
              <a:sym typeface="Economic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2533" dirty="0">
                <a:latin typeface="Economica"/>
                <a:ea typeface="Economica"/>
                <a:cs typeface="Economica"/>
                <a:sym typeface="Economica"/>
              </a:rPr>
              <a:t>Joan Hau</a:t>
            </a:r>
            <a:endParaRPr sz="2533" dirty="0">
              <a:latin typeface="Economica"/>
              <a:ea typeface="Economica"/>
              <a:cs typeface="Economica"/>
              <a:sym typeface="Economic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2533" dirty="0">
                <a:latin typeface="Economica"/>
                <a:ea typeface="Economica"/>
                <a:cs typeface="Economica"/>
                <a:sym typeface="Economica"/>
              </a:rPr>
              <a:t>Lee Ling</a:t>
            </a:r>
            <a:endParaRPr sz="2533" dirty="0">
              <a:latin typeface="Economica"/>
              <a:ea typeface="Economica"/>
              <a:cs typeface="Economica"/>
              <a:sym typeface="Economic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2533" dirty="0">
                <a:latin typeface="Economica"/>
                <a:ea typeface="Economica"/>
                <a:cs typeface="Economica"/>
                <a:sym typeface="Economica"/>
              </a:rPr>
              <a:t>Cheong Yin Lam</a:t>
            </a:r>
            <a:endParaRPr sz="2533" dirty="0">
              <a:latin typeface="Economica"/>
              <a:ea typeface="Economica"/>
              <a:cs typeface="Economica"/>
              <a:sym typeface="Economic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2533" dirty="0">
                <a:latin typeface="Economica"/>
                <a:ea typeface="Economica"/>
                <a:cs typeface="Economica"/>
                <a:sym typeface="Economica"/>
              </a:rPr>
              <a:t>Lim Ming Yeu</a:t>
            </a:r>
            <a:endParaRPr sz="2533" dirty="0">
              <a:latin typeface="Economica"/>
              <a:ea typeface="Economica"/>
              <a:cs typeface="Economica"/>
              <a:sym typeface="Economic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2533" dirty="0">
                <a:latin typeface="Economica"/>
                <a:ea typeface="Economica"/>
                <a:cs typeface="Economica"/>
                <a:sym typeface="Economica"/>
              </a:rPr>
              <a:t>Tan Yong Kang</a:t>
            </a:r>
            <a:endParaRPr sz="2533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4090767" y="2321200"/>
            <a:ext cx="9644000" cy="176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933" dirty="0">
                <a:latin typeface="Times New Roman"/>
                <a:ea typeface="Times New Roman"/>
                <a:cs typeface="Times New Roman"/>
                <a:sym typeface="Times New Roman"/>
              </a:rPr>
              <a:t>Bentayan Food Court</a:t>
            </a:r>
            <a:endParaRPr sz="4933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779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81767" y="254500"/>
            <a:ext cx="11360800" cy="7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067">
                <a:latin typeface="Economica"/>
                <a:ea typeface="Economica"/>
                <a:cs typeface="Economica"/>
                <a:sym typeface="Economica"/>
              </a:rPr>
              <a:t>Repository Model</a:t>
            </a:r>
            <a:endParaRPr sz="5067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601" y="1224067"/>
            <a:ext cx="7520633" cy="533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3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549533" y="271900"/>
            <a:ext cx="11360800" cy="13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933">
                <a:latin typeface="Economica"/>
                <a:ea typeface="Economica"/>
                <a:cs typeface="Economica"/>
                <a:sym typeface="Economica"/>
              </a:rPr>
              <a:t>Justification</a:t>
            </a:r>
            <a:endParaRPr sz="4933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799533" y="1245667"/>
            <a:ext cx="10110800" cy="46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33387">
              <a:buClr>
                <a:srgbClr val="FFFFFF"/>
              </a:buClr>
              <a:buSzPts val="2700"/>
              <a:buFont typeface="Economica"/>
              <a:buChar char="-"/>
            </a:pPr>
            <a:r>
              <a:rPr lang="en" sz="36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to store and share large amounts of data to different sub-system</a:t>
            </a:r>
            <a:endParaRPr sz="36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>
              <a:spcBef>
                <a:spcPts val="2133"/>
              </a:spcBef>
              <a:buNone/>
            </a:pPr>
            <a:endParaRPr sz="36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533387">
              <a:spcBef>
                <a:spcPts val="2133"/>
              </a:spcBef>
              <a:buClr>
                <a:srgbClr val="FFFFFF"/>
              </a:buClr>
              <a:buSzPts val="2700"/>
              <a:buFont typeface="Economica"/>
              <a:buChar char="-"/>
            </a:pPr>
            <a:r>
              <a:rPr lang="en" sz="36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centralized database</a:t>
            </a:r>
            <a:endParaRPr sz="36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>
              <a:spcBef>
                <a:spcPts val="2133"/>
              </a:spcBef>
              <a:buNone/>
            </a:pPr>
            <a:endParaRPr sz="36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533387">
              <a:spcBef>
                <a:spcPts val="2133"/>
              </a:spcBef>
              <a:buClr>
                <a:srgbClr val="FFFFFF"/>
              </a:buClr>
              <a:buSzPts val="2700"/>
              <a:buFont typeface="Economica"/>
              <a:buChar char="-"/>
            </a:pPr>
            <a:r>
              <a:rPr lang="en" sz="36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no need to concern on how the data is produced</a:t>
            </a:r>
            <a:endParaRPr sz="36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332824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28100" y="4982882"/>
            <a:ext cx="11360800" cy="16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400" b="1" dirty="0">
                <a:latin typeface="Times New Roman"/>
                <a:ea typeface="Times New Roman"/>
                <a:cs typeface="Times New Roman"/>
                <a:sym typeface="Times New Roman"/>
              </a:rPr>
              <a:t>Testing planning and Test Cases</a:t>
            </a:r>
            <a:endParaRPr sz="4400" b="1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5083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9BE0AD2-19DE-4F6B-92B0-BAFE61F226CB}"/>
              </a:ext>
            </a:extLst>
          </p:cNvPr>
          <p:cNvSpPr txBox="1">
            <a:spLocks/>
          </p:cNvSpPr>
          <p:nvPr/>
        </p:nvSpPr>
        <p:spPr>
          <a:xfrm>
            <a:off x="712665" y="873598"/>
            <a:ext cx="8415400" cy="11193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5000" dirty="0"/>
              <a:t>O</a:t>
            </a:r>
            <a:r>
              <a:rPr lang="en-MY" sz="5000" dirty="0"/>
              <a:t>rganization 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242A3-7D87-4A3F-8BBB-E7DA58F786F4}"/>
              </a:ext>
            </a:extLst>
          </p:cNvPr>
          <p:cNvSpPr txBox="1"/>
          <p:nvPr/>
        </p:nvSpPr>
        <p:spPr>
          <a:xfrm>
            <a:off x="712664" y="2116016"/>
            <a:ext cx="108697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L</a:t>
            </a:r>
            <a:r>
              <a:rPr lang="en-MY" sz="3000" dirty="0"/>
              <a:t>ocation: </a:t>
            </a:r>
            <a:r>
              <a:rPr lang="en-US" sz="3000" dirty="0">
                <a:effectLst/>
                <a:latin typeface="Century Gothic (Body)"/>
                <a:ea typeface="Arial" panose="020B0604020202020204" pitchFamily="34" charset="0"/>
              </a:rPr>
              <a:t>Jalan Bakri, Taman Sri Emas, 84000 Muar, Johor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dirty="0">
              <a:effectLst/>
              <a:latin typeface="Century Gothic (Body)"/>
              <a:ea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3000" dirty="0">
                <a:latin typeface="Century Gothic (Body)"/>
              </a:rPr>
              <a:t>Operate since 1980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6C122-504B-4D41-8EEF-4E03ED2FAA0A}"/>
              </a:ext>
            </a:extLst>
          </p:cNvPr>
          <p:cNvSpPr txBox="1"/>
          <p:nvPr/>
        </p:nvSpPr>
        <p:spPr>
          <a:xfrm>
            <a:off x="712664" y="4055008"/>
            <a:ext cx="10869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MY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 (Body)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MY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Operate hours: 6 p.m. – 10 p.m.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ED03-7C0D-4B14-91FD-AB46AB60F725}"/>
              </a:ext>
            </a:extLst>
          </p:cNvPr>
          <p:cNvSpPr txBox="1"/>
          <p:nvPr/>
        </p:nvSpPr>
        <p:spPr>
          <a:xfrm>
            <a:off x="712664" y="5440002"/>
            <a:ext cx="10074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MY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Traditional food court – manual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9942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730000" y="618733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800" b="1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Unit Testing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981150" indent="-1981150">
              <a:buNone/>
            </a:pPr>
            <a:r>
              <a:rPr lang="en" sz="2800" b="1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Login Module</a:t>
            </a:r>
            <a:endParaRPr sz="2800" b="1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spcBef>
                <a:spcPts val="2133"/>
              </a:spcBef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registration form for customer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login form for customer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display welcome page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customer Registration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user login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13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800" b="1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Unit Testing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730000" y="1743800"/>
            <a:ext cx="3930400" cy="2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800" b="1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Menu Module </a:t>
            </a:r>
            <a:endParaRPr sz="2800" b="1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spcBef>
                <a:spcPts val="2133"/>
              </a:spcBef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display menu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update menu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>
              <a:spcBef>
                <a:spcPts val="2133"/>
              </a:spcBef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1981150" indent="-1981150">
              <a:spcBef>
                <a:spcPts val="2133"/>
              </a:spcBef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>
              <a:spcBef>
                <a:spcPts val="2133"/>
              </a:spcBef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6149600" y="1743800"/>
            <a:ext cx="5649600" cy="31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800" b="1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Order Module</a:t>
            </a:r>
            <a:endParaRPr sz="2800" b="1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spcBef>
                <a:spcPts val="2133"/>
              </a:spcBef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display the order for user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update the order for user and stall owner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add to cart function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>
              <a:spcBef>
                <a:spcPts val="2133"/>
              </a:spcBef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367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800" b="1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Unit Testing</a:t>
            </a:r>
            <a:endParaRPr dirty="0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158240" y="1529600"/>
            <a:ext cx="5462960" cy="30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362141" indent="-2362141">
              <a:buNone/>
            </a:pPr>
            <a:r>
              <a:rPr lang="en" sz="2800" b="1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Payment Module</a:t>
            </a:r>
            <a:endParaRPr sz="2800" b="1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spcBef>
                <a:spcPts val="2133"/>
              </a:spcBef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proceed to payment function</a:t>
            </a: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multiple payment method for user</a:t>
            </a: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display digital receipt for user</a:t>
            </a: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>
              <a:spcBef>
                <a:spcPts val="2133"/>
              </a:spcBef>
              <a:buNone/>
            </a:pP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819330" indent="-2819330">
              <a:spcBef>
                <a:spcPts val="2133"/>
              </a:spcBef>
              <a:buNone/>
            </a:pP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819330" indent="-2819330">
              <a:spcBef>
                <a:spcPts val="2133"/>
              </a:spcBef>
              <a:buNone/>
            </a:pP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362141" indent="-2362141">
              <a:spcBef>
                <a:spcPts val="2133"/>
              </a:spcBef>
              <a:buNone/>
            </a:pP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362141" indent="-2362141">
              <a:spcBef>
                <a:spcPts val="2133"/>
              </a:spcBef>
              <a:spcAft>
                <a:spcPts val="2133"/>
              </a:spcAft>
              <a:buNone/>
            </a:pP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6621200" y="1529600"/>
            <a:ext cx="4630000" cy="29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819330" indent="-2819330">
              <a:buNone/>
            </a:pPr>
            <a:r>
              <a:rPr lang="en" sz="2800" b="1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Membership Module </a:t>
            </a:r>
            <a:endParaRPr sz="2800" b="1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spcBef>
                <a:spcPts val="2133"/>
              </a:spcBef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display the promotion page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selecting promotion item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display rating page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588">
              <a:buClr>
                <a:srgbClr val="FFFFFF"/>
              </a:buClr>
              <a:buSzPts val="2100"/>
              <a:buFont typeface="Economica"/>
              <a:buChar char="❖"/>
            </a:pPr>
            <a:r>
              <a:rPr lang="en" sz="2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rate the stall </a:t>
            </a: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819330" indent="-2819330">
              <a:spcBef>
                <a:spcPts val="2133"/>
              </a:spcBef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819330" indent="-2819330">
              <a:spcBef>
                <a:spcPts val="2133"/>
              </a:spcBef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362141" indent="-2362141">
              <a:spcBef>
                <a:spcPts val="2133"/>
              </a:spcBef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362141" indent="-2362141">
              <a:spcBef>
                <a:spcPts val="2133"/>
              </a:spcBef>
              <a:spcAft>
                <a:spcPts val="2133"/>
              </a:spcAft>
              <a:buNone/>
            </a:pPr>
            <a:endParaRPr sz="2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47374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>
                <a:latin typeface="Economica"/>
                <a:ea typeface="Economica"/>
                <a:cs typeface="Economica"/>
                <a:sym typeface="Economica"/>
              </a:rPr>
              <a:t>Module Testing</a:t>
            </a:r>
            <a:endParaRPr sz="6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41853">
              <a:buSzPts val="2800"/>
              <a:buFont typeface="Economica"/>
              <a:buChar char="❖"/>
            </a:pPr>
            <a:r>
              <a:rPr lang="en" sz="3733">
                <a:latin typeface="Economica"/>
                <a:ea typeface="Economica"/>
                <a:cs typeface="Economica"/>
                <a:sym typeface="Economica"/>
              </a:rPr>
              <a:t>Login Module</a:t>
            </a:r>
            <a:endParaRPr sz="3733">
              <a:latin typeface="Economica"/>
              <a:ea typeface="Economica"/>
              <a:cs typeface="Economica"/>
              <a:sym typeface="Economica"/>
            </a:endParaRPr>
          </a:p>
          <a:p>
            <a:pPr indent="-541853">
              <a:buSzPts val="2800"/>
              <a:buFont typeface="Economica"/>
              <a:buChar char="❖"/>
            </a:pPr>
            <a:r>
              <a:rPr lang="en" sz="3733">
                <a:latin typeface="Economica"/>
                <a:ea typeface="Economica"/>
                <a:cs typeface="Economica"/>
                <a:sym typeface="Economica"/>
              </a:rPr>
              <a:t>Menu Module</a:t>
            </a:r>
            <a:endParaRPr sz="3733">
              <a:latin typeface="Economica"/>
              <a:ea typeface="Economica"/>
              <a:cs typeface="Economica"/>
              <a:sym typeface="Economica"/>
            </a:endParaRPr>
          </a:p>
          <a:p>
            <a:pPr indent="-541853">
              <a:buSzPts val="2800"/>
              <a:buFont typeface="Economica"/>
              <a:buChar char="❖"/>
            </a:pPr>
            <a:r>
              <a:rPr lang="en" sz="3733">
                <a:latin typeface="Economica"/>
                <a:ea typeface="Economica"/>
                <a:cs typeface="Economica"/>
                <a:sym typeface="Economica"/>
              </a:rPr>
              <a:t>Order Module</a:t>
            </a:r>
            <a:endParaRPr sz="3733">
              <a:latin typeface="Economica"/>
              <a:ea typeface="Economica"/>
              <a:cs typeface="Economica"/>
              <a:sym typeface="Economica"/>
            </a:endParaRPr>
          </a:p>
          <a:p>
            <a:pPr indent="-541853">
              <a:buSzPts val="2800"/>
              <a:buFont typeface="Economica"/>
              <a:buChar char="❖"/>
            </a:pPr>
            <a:r>
              <a:rPr lang="en" sz="3733">
                <a:latin typeface="Economica"/>
                <a:ea typeface="Economica"/>
                <a:cs typeface="Economica"/>
                <a:sym typeface="Economica"/>
              </a:rPr>
              <a:t>Payment Module</a:t>
            </a:r>
            <a:endParaRPr sz="3733">
              <a:latin typeface="Economica"/>
              <a:ea typeface="Economica"/>
              <a:cs typeface="Economica"/>
              <a:sym typeface="Economica"/>
            </a:endParaRPr>
          </a:p>
          <a:p>
            <a:pPr indent="-541853">
              <a:buSzPts val="2800"/>
              <a:buFont typeface="Economica"/>
              <a:buChar char="❖"/>
            </a:pPr>
            <a:r>
              <a:rPr lang="en" sz="3733">
                <a:latin typeface="Economica"/>
                <a:ea typeface="Economica"/>
                <a:cs typeface="Economica"/>
                <a:sym typeface="Economica"/>
              </a:rPr>
              <a:t>Membership Module</a:t>
            </a:r>
            <a:endParaRPr sz="3733"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29341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582667" y="647833"/>
            <a:ext cx="44316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Sub-System Testing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60267" y="1598767"/>
            <a:ext cx="5076400" cy="50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 algn="just">
              <a:lnSpc>
                <a:spcPct val="150000"/>
              </a:lnSpc>
              <a:spcBef>
                <a:spcPts val="1600"/>
              </a:spcBef>
              <a:buClr>
                <a:srgbClr val="FFFFFF"/>
              </a:buClr>
              <a:buSzPts val="2300"/>
              <a:buFont typeface="Economica"/>
              <a:buChar char="❖"/>
            </a:pPr>
            <a:r>
              <a:rPr lang="en" sz="2400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2) Login Module + Menu Module</a:t>
            </a:r>
            <a:endParaRPr sz="24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99521" algn="just">
              <a:lnSpc>
                <a:spcPct val="150000"/>
              </a:lnSpc>
              <a:buClr>
                <a:srgbClr val="FFFFFF"/>
              </a:buClr>
              <a:buSzPts val="2300"/>
              <a:buFont typeface="Economica"/>
              <a:buChar char="❖"/>
            </a:pPr>
            <a:r>
              <a:rPr lang="en" sz="2400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3) Login Module + Menu Module + Order Module</a:t>
            </a:r>
            <a:endParaRPr sz="24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99521" algn="just">
              <a:lnSpc>
                <a:spcPct val="150000"/>
              </a:lnSpc>
              <a:buClr>
                <a:srgbClr val="FFFFFF"/>
              </a:buClr>
              <a:buSzPts val="2300"/>
              <a:buFont typeface="Economica"/>
              <a:buChar char="❖"/>
            </a:pPr>
            <a:r>
              <a:rPr lang="en" sz="2400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4) Login Module + Menu Module + Order Module + Payment Module</a:t>
            </a:r>
            <a:endParaRPr sz="24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indent="0">
              <a:spcBef>
                <a:spcPts val="1600"/>
              </a:spcBef>
              <a:spcAft>
                <a:spcPts val="2133"/>
              </a:spcAft>
              <a:buNone/>
            </a:pPr>
            <a:endParaRPr sz="1800" dirty="0"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596800" y="647833"/>
            <a:ext cx="35876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System Testing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7035600" y="1598767"/>
            <a:ext cx="5076400" cy="50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 algn="just">
              <a:lnSpc>
                <a:spcPct val="150000"/>
              </a:lnSpc>
              <a:spcBef>
                <a:spcPts val="1600"/>
              </a:spcBef>
              <a:buClr>
                <a:srgbClr val="FFFFFF"/>
              </a:buClr>
              <a:buSzPts val="2300"/>
              <a:buFont typeface="Economica"/>
              <a:buChar char="❖"/>
            </a:pPr>
            <a:r>
              <a:rPr lang="en" sz="2133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2800" dirty="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5) Login Module + Menu Module + Order Module + Payment Module +   Membership Module</a:t>
            </a:r>
            <a:endParaRPr sz="2800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algn="just">
              <a:lnSpc>
                <a:spcPct val="150000"/>
              </a:lnSpc>
              <a:spcBef>
                <a:spcPts val="1600"/>
              </a:spcBef>
              <a:buNone/>
            </a:pPr>
            <a:endParaRPr sz="2933" dirty="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indent="0">
              <a:spcBef>
                <a:spcPts val="1600"/>
              </a:spcBef>
              <a:spcAft>
                <a:spcPts val="2133"/>
              </a:spcAft>
              <a:buNone/>
            </a:pPr>
            <a:endParaRPr sz="2267" dirty="0"/>
          </a:p>
        </p:txBody>
      </p:sp>
    </p:spTree>
    <p:extLst>
      <p:ext uri="{BB962C8B-B14F-4D97-AF65-F5344CB8AC3E}">
        <p14:creationId xmlns:p14="http://schemas.microsoft.com/office/powerpoint/2010/main" val="512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533">
                <a:latin typeface="Economica"/>
                <a:ea typeface="Economica"/>
                <a:cs typeface="Economica"/>
                <a:sym typeface="Economica"/>
              </a:rPr>
              <a:t>User Acceptance Testing</a:t>
            </a:r>
            <a:endParaRPr sz="4533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 algn="just">
              <a:lnSpc>
                <a:spcPct val="150000"/>
              </a:lnSpc>
              <a:buClr>
                <a:srgbClr val="FFFFFF"/>
              </a:buClr>
              <a:buSzPts val="2400"/>
              <a:buFont typeface="Economica"/>
              <a:buChar char="❖"/>
            </a:pPr>
            <a:r>
              <a:rPr lang="en" sz="3067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1) Login Module</a:t>
            </a:r>
            <a:endParaRPr sz="3067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507987" algn="just">
              <a:lnSpc>
                <a:spcPct val="150000"/>
              </a:lnSpc>
              <a:buClr>
                <a:srgbClr val="FFFFFF"/>
              </a:buClr>
              <a:buSzPts val="2400"/>
              <a:buFont typeface="Economica"/>
              <a:buChar char="❖"/>
            </a:pPr>
            <a:r>
              <a:rPr lang="en" sz="3067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2) Menu Module</a:t>
            </a:r>
            <a:endParaRPr sz="3067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507987" algn="just">
              <a:lnSpc>
                <a:spcPct val="150000"/>
              </a:lnSpc>
              <a:buClr>
                <a:srgbClr val="FFFFFF"/>
              </a:buClr>
              <a:buSzPts val="2400"/>
              <a:buFont typeface="Economica"/>
              <a:buChar char="❖"/>
            </a:pPr>
            <a:r>
              <a:rPr lang="en" sz="24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067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3) Order Module</a:t>
            </a:r>
            <a:endParaRPr sz="3067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507987" algn="just">
              <a:lnSpc>
                <a:spcPct val="150000"/>
              </a:lnSpc>
              <a:buClr>
                <a:srgbClr val="FFFFFF"/>
              </a:buClr>
              <a:buSzPts val="2400"/>
              <a:buFont typeface="Economica"/>
              <a:buChar char="❖"/>
            </a:pPr>
            <a:r>
              <a:rPr lang="en" sz="3067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4) Payment Module</a:t>
            </a:r>
            <a:endParaRPr sz="3067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507987" algn="just">
              <a:lnSpc>
                <a:spcPct val="150000"/>
              </a:lnSpc>
              <a:buClr>
                <a:srgbClr val="FFFFFF"/>
              </a:buClr>
              <a:buSzPts val="2400"/>
              <a:buFont typeface="Economica"/>
              <a:buChar char="❖"/>
            </a:pPr>
            <a:r>
              <a:rPr lang="en" sz="3067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(incremental 5) Membership Module</a:t>
            </a:r>
            <a:endParaRPr sz="3067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indent="0">
              <a:spcBef>
                <a:spcPts val="1067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74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33000" y="2230900"/>
            <a:ext cx="11360800" cy="19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Testing Procedures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81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301" y="203201"/>
            <a:ext cx="9057401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977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82" y="203201"/>
            <a:ext cx="8952837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50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67" y="1983534"/>
            <a:ext cx="9054267" cy="289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6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EF50-57B8-4E66-B273-0D74998B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59525"/>
            <a:ext cx="8534400" cy="824579"/>
          </a:xfrm>
        </p:spPr>
        <p:txBody>
          <a:bodyPr>
            <a:normAutofit/>
          </a:bodyPr>
          <a:lstStyle/>
          <a:p>
            <a:r>
              <a:rPr lang="en-MY" sz="3000" dirty="0"/>
              <a:t>1. OBSERVATION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E97A-E168-481B-A1CB-C5A876F0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99053"/>
            <a:ext cx="8989875" cy="1507068"/>
          </a:xfrm>
        </p:spPr>
        <p:txBody>
          <a:bodyPr/>
          <a:lstStyle/>
          <a:p>
            <a:pPr marL="0" indent="0">
              <a:buNone/>
            </a:pPr>
            <a:r>
              <a:rPr lang="en-MY" sz="4000" dirty="0"/>
              <a:t>Requirement Gathering Technique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3BEB3-E842-485F-B4FA-D1B9ABF1BF1A}"/>
              </a:ext>
            </a:extLst>
          </p:cNvPr>
          <p:cNvSpPr txBox="1"/>
          <p:nvPr/>
        </p:nvSpPr>
        <p:spPr>
          <a:xfrm>
            <a:off x="684211" y="3896140"/>
            <a:ext cx="8499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2. QUESTIONNAIRE</a:t>
            </a:r>
          </a:p>
        </p:txBody>
      </p:sp>
    </p:spTree>
    <p:extLst>
      <p:ext uri="{BB962C8B-B14F-4D97-AF65-F5344CB8AC3E}">
        <p14:creationId xmlns:p14="http://schemas.microsoft.com/office/powerpoint/2010/main" val="25658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179" y="203200"/>
            <a:ext cx="8653643" cy="64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9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68" y="2600800"/>
            <a:ext cx="8853801" cy="16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646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65" y="203200"/>
            <a:ext cx="9056471" cy="64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86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00" y="831600"/>
            <a:ext cx="9363235" cy="519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28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66" y="203201"/>
            <a:ext cx="9138069" cy="645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270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934" y="2640185"/>
            <a:ext cx="9081501" cy="1577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442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2667" b="1">
                <a:latin typeface="Times New Roman"/>
                <a:ea typeface="Times New Roman"/>
                <a:cs typeface="Times New Roman"/>
                <a:sym typeface="Times New Roman"/>
              </a:rPr>
              <a:t>Hardware &amp; Software Requirement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1730000" y="1743800"/>
            <a:ext cx="3745600" cy="43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>
              <a:buClr>
                <a:srgbClr val="FFFFFF"/>
              </a:buClr>
              <a:buSzPts val="2300"/>
              <a:buFont typeface="Times New Roman"/>
              <a:buChar char="❖"/>
            </a:pPr>
            <a:r>
              <a:rPr lang="en" sz="30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Samsung Note 9 </a:t>
            </a:r>
            <a:endParaRPr sz="306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82588">
              <a:spcBef>
                <a:spcPts val="0"/>
              </a:spcBef>
              <a:buClr>
                <a:srgbClr val="FFFFFF"/>
              </a:buClr>
              <a:buSzPts val="2100"/>
              <a:buFont typeface="Times New Roman"/>
              <a:buChar char="➢"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Android 8.1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9521">
              <a:buClr>
                <a:srgbClr val="FFFFFF"/>
              </a:buClr>
              <a:buSzPts val="2300"/>
              <a:buFont typeface="Times New Roman"/>
              <a:buChar char="❖"/>
            </a:pPr>
            <a:r>
              <a:rPr lang="en" sz="30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Redmi Note 9</a:t>
            </a:r>
            <a:endParaRPr sz="306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82588">
              <a:spcBef>
                <a:spcPts val="0"/>
              </a:spcBef>
              <a:buClr>
                <a:srgbClr val="FFFFFF"/>
              </a:buClr>
              <a:buSzPts val="2100"/>
              <a:buFont typeface="Times New Roman"/>
              <a:buChar char="➢"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Android 10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9521">
              <a:buClr>
                <a:srgbClr val="FFFFFF"/>
              </a:buClr>
              <a:buSzPts val="2300"/>
              <a:buFont typeface="Times New Roman"/>
              <a:buChar char="❖"/>
            </a:pPr>
            <a:r>
              <a:rPr lang="en" sz="30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8s Plus</a:t>
            </a:r>
            <a:endParaRPr sz="306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82588">
              <a:spcBef>
                <a:spcPts val="0"/>
              </a:spcBef>
              <a:buClr>
                <a:srgbClr val="FFFFFF"/>
              </a:buClr>
              <a:buSzPts val="2100"/>
              <a:buFont typeface="Times New Roman"/>
              <a:buChar char="➢"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iOS 13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9521">
              <a:buClr>
                <a:srgbClr val="FFFFFF"/>
              </a:buClr>
              <a:buSzPts val="2300"/>
              <a:buFont typeface="Times New Roman"/>
              <a:buChar char="❖"/>
            </a:pPr>
            <a:r>
              <a:rPr lang="en" sz="30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Chrome</a:t>
            </a:r>
            <a:endParaRPr sz="306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9521">
              <a:buClr>
                <a:srgbClr val="FFFFFF"/>
              </a:buClr>
              <a:buSzPts val="2300"/>
              <a:buFont typeface="Times New Roman"/>
              <a:buChar char="❖"/>
            </a:pPr>
            <a:r>
              <a:rPr lang="en" sz="30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endParaRPr sz="306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2133"/>
              </a:spcBef>
              <a:buNone/>
            </a:pPr>
            <a:endParaRPr sz="306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306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5348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1403400" y="2837600"/>
            <a:ext cx="9385200" cy="11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867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58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3609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1455733" y="461933"/>
            <a:ext cx="11360800" cy="117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4667" b="1">
                <a:latin typeface="Economica"/>
                <a:ea typeface="Economica"/>
                <a:cs typeface="Economica"/>
                <a:sym typeface="Economica"/>
              </a:rPr>
              <a:t>Test Item Availability</a:t>
            </a:r>
            <a:endParaRPr sz="4667" b="1">
              <a:latin typeface="Economica"/>
              <a:ea typeface="Economica"/>
              <a:cs typeface="Economica"/>
              <a:sym typeface="Economica"/>
            </a:endParaRPr>
          </a:p>
          <a:p>
            <a:pPr>
              <a:spcBef>
                <a:spcPts val="267"/>
              </a:spcBef>
            </a:pPr>
            <a:endParaRPr sz="5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415600" y="976867"/>
            <a:ext cx="11360800" cy="57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914377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213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Aft>
                <a:spcPts val="2133"/>
              </a:spcAft>
              <a:buNone/>
            </a:pPr>
            <a:endParaRPr sz="2133">
              <a:solidFill>
                <a:srgbClr val="FFFFFF"/>
              </a:solidFill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87267"/>
            <a:ext cx="5020035" cy="2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899" y="3547651"/>
            <a:ext cx="5339767" cy="3048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030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1615733" y="533467"/>
            <a:ext cx="11360800" cy="111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4667" b="1">
                <a:latin typeface="Economica"/>
                <a:ea typeface="Economica"/>
                <a:cs typeface="Economica"/>
                <a:sym typeface="Economica"/>
              </a:rPr>
              <a:t>Test Resources Availability</a:t>
            </a:r>
            <a:endParaRPr sz="4667" b="1">
              <a:latin typeface="Economica"/>
              <a:ea typeface="Economica"/>
              <a:cs typeface="Economica"/>
              <a:sym typeface="Economica"/>
            </a:endParaRPr>
          </a:p>
          <a:p>
            <a:pPr>
              <a:spcBef>
                <a:spcPts val="267"/>
              </a:spcBef>
              <a:buClr>
                <a:schemeClr val="dk1"/>
              </a:buClr>
              <a:buSzPts val="1100"/>
            </a:pPr>
            <a:endParaRPr sz="4667" b="1">
              <a:latin typeface="Economica"/>
              <a:ea typeface="Economica"/>
              <a:cs typeface="Economica"/>
              <a:sym typeface="Economica"/>
            </a:endParaRPr>
          </a:p>
          <a:p>
            <a:endParaRPr sz="4667"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endParaRPr sz="213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67" y="1880067"/>
            <a:ext cx="4905367" cy="309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332544"/>
            <a:ext cx="5954867" cy="3327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91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6BB8-9559-4F8C-9974-3EF21E31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17" y="394253"/>
            <a:ext cx="8534400" cy="1023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4000" dirty="0"/>
              <a:t>PROBLEMS OF EXISTING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32839-568E-4C3B-9D10-0151A83B80B8}"/>
              </a:ext>
            </a:extLst>
          </p:cNvPr>
          <p:cNvSpPr txBox="1"/>
          <p:nvPr/>
        </p:nvSpPr>
        <p:spPr>
          <a:xfrm>
            <a:off x="710717" y="1417983"/>
            <a:ext cx="9263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1. </a:t>
            </a:r>
            <a:r>
              <a:rPr lang="en-US" sz="3000" dirty="0"/>
              <a:t>Inconvenience and time consuming during ordering food</a:t>
            </a:r>
            <a:endParaRPr lang="en-MY" sz="3000" dirty="0"/>
          </a:p>
          <a:p>
            <a:endParaRPr lang="en-MY" sz="3000" dirty="0"/>
          </a:p>
          <a:p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D83BF-07E2-4400-8D03-C53A1A3B845D}"/>
              </a:ext>
            </a:extLst>
          </p:cNvPr>
          <p:cNvSpPr txBox="1"/>
          <p:nvPr/>
        </p:nvSpPr>
        <p:spPr>
          <a:xfrm>
            <a:off x="710717" y="2695807"/>
            <a:ext cx="924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2. </a:t>
            </a:r>
            <a:r>
              <a:rPr lang="en-US" sz="3000" dirty="0"/>
              <a:t>Inaccurate calculating profit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A6025-C9C2-4805-92D2-5C3200FEFF26}"/>
              </a:ext>
            </a:extLst>
          </p:cNvPr>
          <p:cNvSpPr txBox="1"/>
          <p:nvPr/>
        </p:nvSpPr>
        <p:spPr>
          <a:xfrm>
            <a:off x="710717" y="3454927"/>
            <a:ext cx="926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3. </a:t>
            </a:r>
            <a:r>
              <a:rPr lang="en-US" sz="3000" dirty="0"/>
              <a:t>Communication problem between the stall owner and customer</a:t>
            </a:r>
            <a:endParaRPr lang="en-MY" sz="3000" dirty="0"/>
          </a:p>
          <a:p>
            <a:endParaRPr lang="en-MY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CAD2E-A401-4BBA-86CF-C665B237C289}"/>
              </a:ext>
            </a:extLst>
          </p:cNvPr>
          <p:cNvSpPr txBox="1"/>
          <p:nvPr/>
        </p:nvSpPr>
        <p:spPr>
          <a:xfrm>
            <a:off x="710717" y="4849575"/>
            <a:ext cx="9241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4.</a:t>
            </a:r>
            <a:r>
              <a:rPr lang="en-US" sz="3000" dirty="0"/>
              <a:t> Difficulties in keeping track of orders</a:t>
            </a:r>
            <a:endParaRPr lang="en-MY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22F65-2824-4264-BC40-01C6A57D8D66}"/>
              </a:ext>
            </a:extLst>
          </p:cNvPr>
          <p:cNvSpPr txBox="1"/>
          <p:nvPr/>
        </p:nvSpPr>
        <p:spPr>
          <a:xfrm>
            <a:off x="710717" y="5754037"/>
            <a:ext cx="9241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5.</a:t>
            </a:r>
            <a:r>
              <a:rPr lang="en-US" sz="3000" dirty="0"/>
              <a:t> Limited payment method </a:t>
            </a:r>
            <a:endParaRPr lang="en-MY" sz="3000" dirty="0"/>
          </a:p>
        </p:txBody>
      </p:sp>
    </p:spTree>
    <p:extLst>
      <p:ext uri="{BB962C8B-B14F-4D97-AF65-F5344CB8AC3E}">
        <p14:creationId xmlns:p14="http://schemas.microsoft.com/office/powerpoint/2010/main" val="8564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1787200" y="741867"/>
            <a:ext cx="11360800" cy="9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  <a:spcAft>
                <a:spcPts val="267"/>
              </a:spcAft>
              <a:buClr>
                <a:schemeClr val="dk1"/>
              </a:buClr>
              <a:buSzPts val="1100"/>
            </a:pPr>
            <a:r>
              <a:rPr lang="en" sz="4667" b="1">
                <a:latin typeface="Economica"/>
                <a:ea typeface="Economica"/>
                <a:cs typeface="Economica"/>
                <a:sym typeface="Economica"/>
              </a:rPr>
              <a:t>Time Constraint</a:t>
            </a:r>
            <a:endParaRPr sz="4667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118" y="2000251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634" y="3867135"/>
            <a:ext cx="5644365" cy="24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24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User Interface Design Principle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16454">
              <a:buSzPts val="2500"/>
              <a:buFont typeface="Wingdings" panose="05000000000000000000" pitchFamily="2" charset="2"/>
              <a:buChar char="v"/>
            </a:pPr>
            <a:r>
              <a:rPr lang="en" sz="3333" dirty="0"/>
              <a:t>Consistency</a:t>
            </a:r>
            <a:endParaRPr sz="3333" dirty="0"/>
          </a:p>
          <a:p>
            <a:pPr indent="-516454">
              <a:buSzPts val="2500"/>
              <a:buFont typeface="Wingdings" panose="05000000000000000000" pitchFamily="2" charset="2"/>
              <a:buChar char="v"/>
            </a:pPr>
            <a:r>
              <a:rPr lang="en" sz="3333" dirty="0"/>
              <a:t>Minimal Surprise</a:t>
            </a:r>
            <a:endParaRPr sz="3333" dirty="0"/>
          </a:p>
          <a:p>
            <a:pPr indent="-516454">
              <a:buSzPts val="2500"/>
              <a:buFont typeface="Wingdings" panose="05000000000000000000" pitchFamily="2" charset="2"/>
              <a:buChar char="v"/>
            </a:pPr>
            <a:r>
              <a:rPr lang="en" sz="3333" dirty="0"/>
              <a:t>User Guidance</a:t>
            </a:r>
            <a:endParaRPr sz="3333" dirty="0"/>
          </a:p>
          <a:p>
            <a:pPr indent="-516454">
              <a:buSzPts val="2500"/>
              <a:buFont typeface="Wingdings" panose="05000000000000000000" pitchFamily="2" charset="2"/>
              <a:buChar char="v"/>
            </a:pPr>
            <a:r>
              <a:rPr lang="en" sz="3333" dirty="0"/>
              <a:t>Recoverability</a:t>
            </a:r>
            <a:endParaRPr sz="3333" dirty="0"/>
          </a:p>
          <a:p>
            <a:pPr indent="-516454">
              <a:buSzPts val="2500"/>
              <a:buFont typeface="Wingdings" panose="05000000000000000000" pitchFamily="2" charset="2"/>
              <a:buChar char="v"/>
            </a:pPr>
            <a:r>
              <a:rPr lang="en" sz="3333" dirty="0"/>
              <a:t>User Familiarity</a:t>
            </a:r>
            <a:endParaRPr sz="3333" dirty="0"/>
          </a:p>
          <a:p>
            <a:pPr indent="-516454">
              <a:buSzPts val="2500"/>
              <a:buFont typeface="Wingdings" panose="05000000000000000000" pitchFamily="2" charset="2"/>
              <a:buChar char="v"/>
            </a:pPr>
            <a:r>
              <a:rPr lang="en" sz="3333" dirty="0"/>
              <a:t>Reduce The User’s Memory Load</a:t>
            </a:r>
            <a:endParaRPr sz="3333" dirty="0"/>
          </a:p>
        </p:txBody>
      </p:sp>
    </p:spTree>
    <p:extLst>
      <p:ext uri="{BB962C8B-B14F-4D97-AF65-F5344CB8AC3E}">
        <p14:creationId xmlns:p14="http://schemas.microsoft.com/office/powerpoint/2010/main" val="419825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F4F512-9E27-4CA1-BE71-FDBDAD5AB6DB}"/>
              </a:ext>
            </a:extLst>
          </p:cNvPr>
          <p:cNvSpPr txBox="1">
            <a:spLocks/>
          </p:cNvSpPr>
          <p:nvPr/>
        </p:nvSpPr>
        <p:spPr>
          <a:xfrm>
            <a:off x="595435" y="732920"/>
            <a:ext cx="8415400" cy="9083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MY" sz="5000" dirty="0"/>
              <a:t>Software Quality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C42EC-3167-4135-9D2E-62D5234D549A}"/>
              </a:ext>
            </a:extLst>
          </p:cNvPr>
          <p:cNvSpPr txBox="1"/>
          <p:nvPr/>
        </p:nvSpPr>
        <p:spPr>
          <a:xfrm>
            <a:off x="595435" y="1862653"/>
            <a:ext cx="611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MY" sz="3200" dirty="0"/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C7812-4EF0-45FA-95C8-CBD31BBB96ED}"/>
              </a:ext>
            </a:extLst>
          </p:cNvPr>
          <p:cNvSpPr txBox="1"/>
          <p:nvPr/>
        </p:nvSpPr>
        <p:spPr>
          <a:xfrm>
            <a:off x="605629" y="5540305"/>
            <a:ext cx="6109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MAINTAINABILITY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AD7AF-9BD6-46D5-8F66-F75C1679062E}"/>
              </a:ext>
            </a:extLst>
          </p:cNvPr>
          <p:cNvSpPr txBox="1"/>
          <p:nvPr/>
        </p:nvSpPr>
        <p:spPr>
          <a:xfrm>
            <a:off x="595435" y="4751785"/>
            <a:ext cx="6109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EFFICIENCY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30CEB-5371-41B3-80C1-BE6FE5B31601}"/>
              </a:ext>
            </a:extLst>
          </p:cNvPr>
          <p:cNvSpPr txBox="1"/>
          <p:nvPr/>
        </p:nvSpPr>
        <p:spPr>
          <a:xfrm>
            <a:off x="595435" y="3799661"/>
            <a:ext cx="6109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SECURITY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E1436-4EA3-46A9-B61D-C90D897C3059}"/>
              </a:ext>
            </a:extLst>
          </p:cNvPr>
          <p:cNvSpPr txBox="1"/>
          <p:nvPr/>
        </p:nvSpPr>
        <p:spPr>
          <a:xfrm>
            <a:off x="595435" y="2814777"/>
            <a:ext cx="6109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RELIABILITY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910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3ED9-780E-4820-B5B7-97F90CB3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67" y="3643953"/>
            <a:ext cx="8534400" cy="1507067"/>
          </a:xfrm>
        </p:spPr>
        <p:txBody>
          <a:bodyPr/>
          <a:lstStyle/>
          <a:p>
            <a:r>
              <a:rPr lang="en-MY" dirty="0"/>
              <a:t>Incremental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46C6-D644-4F6B-ABEE-BF2385FE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35" y="99874"/>
            <a:ext cx="8415400" cy="18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5000" dirty="0"/>
              <a:t>Software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21763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cremental Model in SDLC: Use, Advantage &amp; Disadvantage">
            <a:extLst>
              <a:ext uri="{FF2B5EF4-FFF2-40B4-BE49-F238E27FC236}">
                <a16:creationId xmlns:a16="http://schemas.microsoft.com/office/drawing/2014/main" id="{B432F2A5-11E8-4951-A8B2-B889BF1EA20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1"/>
          <a:stretch/>
        </p:blipFill>
        <p:spPr bwMode="auto">
          <a:xfrm>
            <a:off x="1520118" y="1641345"/>
            <a:ext cx="9365124" cy="42028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FDF31-FCC7-4B34-BEE5-2BBD190C20C1}"/>
              </a:ext>
            </a:extLst>
          </p:cNvPr>
          <p:cNvSpPr txBox="1">
            <a:spLocks/>
          </p:cNvSpPr>
          <p:nvPr/>
        </p:nvSpPr>
        <p:spPr>
          <a:xfrm>
            <a:off x="553468" y="122601"/>
            <a:ext cx="4201411" cy="178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5000" dirty="0"/>
              <a:t>Phases</a:t>
            </a:r>
          </a:p>
        </p:txBody>
      </p:sp>
    </p:spTree>
    <p:extLst>
      <p:ext uri="{BB962C8B-B14F-4D97-AF65-F5344CB8AC3E}">
        <p14:creationId xmlns:p14="http://schemas.microsoft.com/office/powerpoint/2010/main" val="7801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FA19-213F-4E33-BF8E-BE14B750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48" y="0"/>
            <a:ext cx="4201411" cy="1782456"/>
          </a:xfrm>
        </p:spPr>
        <p:txBody>
          <a:bodyPr>
            <a:normAutofit/>
          </a:bodyPr>
          <a:lstStyle/>
          <a:p>
            <a:r>
              <a:rPr lang="en-MY" sz="5000" dirty="0"/>
              <a:t>Increment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93CBBFD-DF3D-4530-8EEB-3E7AAA5B2381}"/>
              </a:ext>
            </a:extLst>
          </p:cNvPr>
          <p:cNvSpPr/>
          <p:nvPr/>
        </p:nvSpPr>
        <p:spPr>
          <a:xfrm>
            <a:off x="6553124" y="6659"/>
            <a:ext cx="4989249" cy="22638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000" dirty="0"/>
              <a:t>Communication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DD5C428-1B6E-4842-A2B5-9D4CC110B849}"/>
              </a:ext>
            </a:extLst>
          </p:cNvPr>
          <p:cNvSpPr/>
          <p:nvPr/>
        </p:nvSpPr>
        <p:spPr>
          <a:xfrm>
            <a:off x="6553124" y="6659"/>
            <a:ext cx="4989249" cy="22638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000" dirty="0"/>
              <a:t>Function and method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BDF2C1E-96AE-43B3-BB05-E81D5BCD328A}"/>
              </a:ext>
            </a:extLst>
          </p:cNvPr>
          <p:cNvSpPr/>
          <p:nvPr/>
        </p:nvSpPr>
        <p:spPr>
          <a:xfrm>
            <a:off x="6518539" y="6659"/>
            <a:ext cx="4989249" cy="22638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000" dirty="0"/>
              <a:t>Predefined coding standard</a:t>
            </a:r>
          </a:p>
          <a:p>
            <a:pPr algn="ctr"/>
            <a:endParaRPr lang="en-MY" sz="3000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6F44D34-FF87-4BAE-8A88-5F44B454DBDE}"/>
              </a:ext>
            </a:extLst>
          </p:cNvPr>
          <p:cNvSpPr/>
          <p:nvPr/>
        </p:nvSpPr>
        <p:spPr>
          <a:xfrm>
            <a:off x="6518538" y="35101"/>
            <a:ext cx="4989249" cy="22638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000" dirty="0"/>
              <a:t>checking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06662CC-C2FE-43DA-AAC6-23F022181444}"/>
              </a:ext>
            </a:extLst>
          </p:cNvPr>
          <p:cNvSpPr/>
          <p:nvPr/>
        </p:nvSpPr>
        <p:spPr>
          <a:xfrm>
            <a:off x="6553123" y="35101"/>
            <a:ext cx="4989249" cy="22638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product</a:t>
            </a:r>
            <a:r>
              <a:rPr lang="en-US" dirty="0"/>
              <a:t> </a:t>
            </a:r>
            <a:endParaRPr lang="en-MY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2EB48-C074-4AA8-B11C-A8D35EB05E25}"/>
              </a:ext>
            </a:extLst>
          </p:cNvPr>
          <p:cNvSpPr txBox="1"/>
          <p:nvPr/>
        </p:nvSpPr>
        <p:spPr>
          <a:xfrm>
            <a:off x="422000" y="2298907"/>
            <a:ext cx="11120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Increment 1: Register, login and logout</a:t>
            </a:r>
            <a:br>
              <a:rPr lang="en-GB" sz="3200" dirty="0"/>
            </a:br>
            <a:r>
              <a:rPr lang="en-GB" sz="3200" dirty="0"/>
              <a:t>Increment 2 : Menu</a:t>
            </a:r>
            <a:br>
              <a:rPr lang="en-GB" sz="3200" dirty="0"/>
            </a:br>
            <a:r>
              <a:rPr lang="en-GB" sz="3200" dirty="0"/>
              <a:t>Increment 3: Order</a:t>
            </a:r>
            <a:br>
              <a:rPr lang="en-GB" sz="3200" dirty="0"/>
            </a:br>
            <a:r>
              <a:rPr lang="en-GB" sz="3200" dirty="0"/>
              <a:t>Increment 4: Payment</a:t>
            </a:r>
            <a:br>
              <a:rPr lang="en-GB" sz="3200" dirty="0"/>
            </a:br>
            <a:r>
              <a:rPr lang="en-GB" sz="3200" dirty="0"/>
              <a:t>Increment 5: Membership</a:t>
            </a:r>
            <a:br>
              <a:rPr lang="en-GB" sz="3200" dirty="0"/>
            </a:br>
            <a:r>
              <a:rPr lang="en-GB" sz="3200" dirty="0"/>
              <a:t>Increment 6: Rate, Recommendation and </a:t>
            </a:r>
            <a:r>
              <a:rPr lang="en-GB" sz="3200" dirty="0" err="1"/>
              <a:t>Favorites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790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B994-C0D4-46A6-92E1-9E0CA25A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7" y="1090863"/>
            <a:ext cx="11219029" cy="3259195"/>
          </a:xfrm>
        </p:spPr>
        <p:txBody>
          <a:bodyPr>
            <a:normAutofit/>
          </a:bodyPr>
          <a:lstStyle/>
          <a:p>
            <a:br>
              <a:rPr lang="en-MY" dirty="0"/>
            </a:br>
            <a:br>
              <a:rPr lang="en-MY" dirty="0"/>
            </a:br>
            <a:br>
              <a:rPr lang="en-MY" dirty="0"/>
            </a:b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05B4-69CB-4530-B153-0935CAB6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39" y="0"/>
            <a:ext cx="11748417" cy="1244599"/>
          </a:xfrm>
        </p:spPr>
        <p:txBody>
          <a:bodyPr>
            <a:normAutofit/>
          </a:bodyPr>
          <a:lstStyle/>
          <a:p>
            <a:r>
              <a:rPr lang="en-MY" sz="4000" dirty="0"/>
              <a:t>Reasons for choosing Incremental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4F468-40C9-468F-B5CC-950DF92FD3D6}"/>
              </a:ext>
            </a:extLst>
          </p:cNvPr>
          <p:cNvSpPr txBox="1"/>
          <p:nvPr/>
        </p:nvSpPr>
        <p:spPr>
          <a:xfrm>
            <a:off x="652127" y="1474737"/>
            <a:ext cx="9419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1. Faster initial product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6C70F-3F0A-425D-A80C-E18049E47AA5}"/>
              </a:ext>
            </a:extLst>
          </p:cNvPr>
          <p:cNvSpPr txBox="1"/>
          <p:nvPr/>
        </p:nvSpPr>
        <p:spPr>
          <a:xfrm>
            <a:off x="707802" y="1799498"/>
            <a:ext cx="1110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MY" sz="3000" dirty="0"/>
            </a:br>
            <a:r>
              <a:rPr lang="en-MY" sz="3000" dirty="0"/>
              <a:t>2. High client interaction with review and feedback to each iteration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57947-F70E-4A47-AE8F-AB00F44C1FBA}"/>
              </a:ext>
            </a:extLst>
          </p:cNvPr>
          <p:cNvSpPr txBox="1"/>
          <p:nvPr/>
        </p:nvSpPr>
        <p:spPr>
          <a:xfrm>
            <a:off x="652128" y="3565922"/>
            <a:ext cx="11219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" dirty="0"/>
              <a:t>3. Easier to test and debug during a small iteration</a:t>
            </a:r>
          </a:p>
        </p:txBody>
      </p:sp>
    </p:spTree>
    <p:extLst>
      <p:ext uri="{BB962C8B-B14F-4D97-AF65-F5344CB8AC3E}">
        <p14:creationId xmlns:p14="http://schemas.microsoft.com/office/powerpoint/2010/main" val="14539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530</Words>
  <Application>Microsoft Office PowerPoint</Application>
  <PresentationFormat>Widescreen</PresentationFormat>
  <Paragraphs>161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Century Gothic (Body)</vt:lpstr>
      <vt:lpstr>Economica</vt:lpstr>
      <vt:lpstr>Arial Rounded MT Bold</vt:lpstr>
      <vt:lpstr>Calibri</vt:lpstr>
      <vt:lpstr>Century Gothic</vt:lpstr>
      <vt:lpstr>Times New Roman</vt:lpstr>
      <vt:lpstr>Wingdings</vt:lpstr>
      <vt:lpstr>Wingdings 3</vt:lpstr>
      <vt:lpstr>Slice</vt:lpstr>
      <vt:lpstr>Online Food Ordering system organization: bentayan food court</vt:lpstr>
      <vt:lpstr>PowerPoint Presentation</vt:lpstr>
      <vt:lpstr>1. OBSERVATION</vt:lpstr>
      <vt:lpstr>PowerPoint Presentation</vt:lpstr>
      <vt:lpstr>PowerPoint Presentation</vt:lpstr>
      <vt:lpstr>Incremental Model</vt:lpstr>
      <vt:lpstr>PowerPoint Presentation</vt:lpstr>
      <vt:lpstr>PowerPoint Presentation</vt:lpstr>
      <vt:lpstr>    </vt:lpstr>
      <vt:lpstr>Presented by: Lee Ling  Tan Yong Kang</vt:lpstr>
      <vt:lpstr>Project Planning Schedule</vt:lpstr>
      <vt:lpstr>PowerPoint Presentation</vt:lpstr>
      <vt:lpstr>Functional requirements</vt:lpstr>
      <vt:lpstr>PowerPoint Presentation</vt:lpstr>
      <vt:lpstr>PowerPoint Presentation</vt:lpstr>
      <vt:lpstr>Online Food Ordering System</vt:lpstr>
      <vt:lpstr>Repository Model</vt:lpstr>
      <vt:lpstr>Justification</vt:lpstr>
      <vt:lpstr>Testing planning and Test Cases </vt:lpstr>
      <vt:lpstr>Unit Testing</vt:lpstr>
      <vt:lpstr>Unit Testing</vt:lpstr>
      <vt:lpstr>Unit Testing</vt:lpstr>
      <vt:lpstr>Module Testing</vt:lpstr>
      <vt:lpstr>Sub-System Testing</vt:lpstr>
      <vt:lpstr>User Acceptance Testing</vt:lpstr>
      <vt:lpstr>Testing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&amp; Software Requirement </vt:lpstr>
      <vt:lpstr>Constraints</vt:lpstr>
      <vt:lpstr>Test Item Availability </vt:lpstr>
      <vt:lpstr>Test Resources Availability  </vt:lpstr>
      <vt:lpstr>Time Constraint</vt:lpstr>
      <vt:lpstr>User Interface Design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 organization: bentayan food court</dc:title>
  <dc:creator>User</dc:creator>
  <cp:lastModifiedBy>HAU JOAN</cp:lastModifiedBy>
  <cp:revision>17</cp:revision>
  <dcterms:created xsi:type="dcterms:W3CDTF">2020-07-10T16:54:09Z</dcterms:created>
  <dcterms:modified xsi:type="dcterms:W3CDTF">2020-09-11T03:48:12Z</dcterms:modified>
</cp:coreProperties>
</file>