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241" autoAdjust="0"/>
  </p:normalViewPr>
  <p:slideViewPr>
    <p:cSldViewPr snapToGrid="0">
      <p:cViewPr varScale="1">
        <p:scale>
          <a:sx n="68" d="100"/>
          <a:sy n="68" d="100"/>
        </p:scale>
        <p:origin x="54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xmlns=""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documentManagement/types"/>
    <ds:schemaRef ds:uri="16c05727-aa75-4e4a-9b5f-8a80a1165891"/>
    <ds:schemaRef ds:uri="http://purl.org/dc/elements/1.1/"/>
    <ds:schemaRef ds:uri="http://schemas.microsoft.com/office/2006/metadata/properties"/>
    <ds:schemaRef ds:uri="http://purl.org/dc/dcmitype/"/>
    <ds:schemaRef ds:uri="71af3243-3dd4-4a8d-8c0d-dd76da1f02a5"/>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Segoe UI Light</vt:lpstr>
      <vt:lpstr>Segoe UI Semibold</vt:lpstr>
      <vt:lpstr>SimHei</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2023-12-22T11:37:22Z</dcterms:created>
  <dcterms:modified xsi:type="dcterms:W3CDTF">2023-12-22T12:07:10Z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