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8F713-A724-494C-8BC2-9FA6DF4329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27A584-0356-4E2B-9E19-F63B15DD8478}">
      <dgm:prSet/>
      <dgm:spPr/>
      <dgm:t>
        <a:bodyPr/>
        <a:lstStyle/>
        <a:p>
          <a:r>
            <a:rPr lang="en-US"/>
            <a:t>Communicates with users and stakeholders</a:t>
          </a:r>
        </a:p>
      </dgm:t>
    </dgm:pt>
    <dgm:pt modelId="{D89C3805-F67A-43E1-A3AC-DAF6C5A1F349}" type="parTrans" cxnId="{ECD82E6D-B788-4D9C-A70F-0EA372E905B4}">
      <dgm:prSet/>
      <dgm:spPr/>
      <dgm:t>
        <a:bodyPr/>
        <a:lstStyle/>
        <a:p>
          <a:endParaRPr lang="en-US"/>
        </a:p>
      </dgm:t>
    </dgm:pt>
    <dgm:pt modelId="{E91996C2-6629-4E72-A5EE-61C7FD7E4F3B}" type="sibTrans" cxnId="{ECD82E6D-B788-4D9C-A70F-0EA372E905B4}">
      <dgm:prSet/>
      <dgm:spPr/>
      <dgm:t>
        <a:bodyPr/>
        <a:lstStyle/>
        <a:p>
          <a:endParaRPr lang="en-US"/>
        </a:p>
      </dgm:t>
    </dgm:pt>
    <dgm:pt modelId="{A35C8866-126F-41FA-8605-E19D83F78061}">
      <dgm:prSet/>
      <dgm:spPr/>
      <dgm:t>
        <a:bodyPr/>
        <a:lstStyle/>
        <a:p>
          <a:r>
            <a:rPr lang="en-US"/>
            <a:t>Creates and updates user stories</a:t>
          </a:r>
        </a:p>
      </dgm:t>
    </dgm:pt>
    <dgm:pt modelId="{34383FDE-3820-49CA-9E4E-8D4F723024D8}" type="parTrans" cxnId="{670D01AB-489C-49AA-91F2-8D0E1AD16F83}">
      <dgm:prSet/>
      <dgm:spPr/>
      <dgm:t>
        <a:bodyPr/>
        <a:lstStyle/>
        <a:p>
          <a:endParaRPr lang="en-US"/>
        </a:p>
      </dgm:t>
    </dgm:pt>
    <dgm:pt modelId="{D26AC9E7-C2B2-4186-A68F-048595A15E9A}" type="sibTrans" cxnId="{670D01AB-489C-49AA-91F2-8D0E1AD16F83}">
      <dgm:prSet/>
      <dgm:spPr/>
      <dgm:t>
        <a:bodyPr/>
        <a:lstStyle/>
        <a:p>
          <a:endParaRPr lang="en-US"/>
        </a:p>
      </dgm:t>
    </dgm:pt>
    <dgm:pt modelId="{20B9E897-10EE-44C7-8367-E7B17C026F50}">
      <dgm:prSet/>
      <dgm:spPr/>
      <dgm:t>
        <a:bodyPr/>
        <a:lstStyle/>
        <a:p>
          <a:r>
            <a:rPr lang="en-US"/>
            <a:t>Communicates to the team any changes in direction for the project</a:t>
          </a:r>
        </a:p>
      </dgm:t>
    </dgm:pt>
    <dgm:pt modelId="{804C8C0D-14F0-4241-83D3-D4CDF8A02005}" type="parTrans" cxnId="{A45511C1-4C29-42AD-9222-76B034BCCA0C}">
      <dgm:prSet/>
      <dgm:spPr/>
      <dgm:t>
        <a:bodyPr/>
        <a:lstStyle/>
        <a:p>
          <a:endParaRPr lang="en-US"/>
        </a:p>
      </dgm:t>
    </dgm:pt>
    <dgm:pt modelId="{F21A2B2B-3A08-41F8-88DE-36A823BC2632}" type="sibTrans" cxnId="{A45511C1-4C29-42AD-9222-76B034BCCA0C}">
      <dgm:prSet/>
      <dgm:spPr/>
      <dgm:t>
        <a:bodyPr/>
        <a:lstStyle/>
        <a:p>
          <a:endParaRPr lang="en-US"/>
        </a:p>
      </dgm:t>
    </dgm:pt>
    <dgm:pt modelId="{706C9833-DBD1-4F9F-B592-5CCC58E4DF24}" type="pres">
      <dgm:prSet presAssocID="{C508F713-A724-494C-8BC2-9FA6DF432943}" presName="root" presStyleCnt="0">
        <dgm:presLayoutVars>
          <dgm:dir/>
          <dgm:resizeHandles val="exact"/>
        </dgm:presLayoutVars>
      </dgm:prSet>
      <dgm:spPr/>
    </dgm:pt>
    <dgm:pt modelId="{07ECB483-06C7-48D5-999F-C78ACA7B9F94}" type="pres">
      <dgm:prSet presAssocID="{5727A584-0356-4E2B-9E19-F63B15DD8478}" presName="compNode" presStyleCnt="0"/>
      <dgm:spPr/>
    </dgm:pt>
    <dgm:pt modelId="{C0D1AF36-027C-411E-80AB-CB16DBC00241}" type="pres">
      <dgm:prSet presAssocID="{5727A584-0356-4E2B-9E19-F63B15DD8478}" presName="bgRect" presStyleLbl="bgShp" presStyleIdx="0" presStyleCnt="3"/>
      <dgm:spPr/>
    </dgm:pt>
    <dgm:pt modelId="{48AE770E-4167-4E68-993A-B6CA001A866B}" type="pres">
      <dgm:prSet presAssocID="{5727A584-0356-4E2B-9E19-F63B15DD84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1174D665-26B8-491A-8136-580F1A79C28D}" type="pres">
      <dgm:prSet presAssocID="{5727A584-0356-4E2B-9E19-F63B15DD8478}" presName="spaceRect" presStyleCnt="0"/>
      <dgm:spPr/>
    </dgm:pt>
    <dgm:pt modelId="{477DE1E9-42CA-4878-8317-77A934996E16}" type="pres">
      <dgm:prSet presAssocID="{5727A584-0356-4E2B-9E19-F63B15DD8478}" presName="parTx" presStyleLbl="revTx" presStyleIdx="0" presStyleCnt="3">
        <dgm:presLayoutVars>
          <dgm:chMax val="0"/>
          <dgm:chPref val="0"/>
        </dgm:presLayoutVars>
      </dgm:prSet>
      <dgm:spPr/>
    </dgm:pt>
    <dgm:pt modelId="{1C701728-0945-4FE6-8F31-A771A4EBB7C8}" type="pres">
      <dgm:prSet presAssocID="{E91996C2-6629-4E72-A5EE-61C7FD7E4F3B}" presName="sibTrans" presStyleCnt="0"/>
      <dgm:spPr/>
    </dgm:pt>
    <dgm:pt modelId="{529C5C6A-0ABE-47E6-A23A-F1B0B522EF6D}" type="pres">
      <dgm:prSet presAssocID="{A35C8866-126F-41FA-8605-E19D83F78061}" presName="compNode" presStyleCnt="0"/>
      <dgm:spPr/>
    </dgm:pt>
    <dgm:pt modelId="{E74F2745-18D1-4743-AFFD-C964E8DF929F}" type="pres">
      <dgm:prSet presAssocID="{A35C8866-126F-41FA-8605-E19D83F78061}" presName="bgRect" presStyleLbl="bgShp" presStyleIdx="1" presStyleCnt="3"/>
      <dgm:spPr/>
    </dgm:pt>
    <dgm:pt modelId="{D97B6618-ED67-4526-BAAD-90246D2BA84A}" type="pres">
      <dgm:prSet presAssocID="{A35C8866-126F-41FA-8605-E19D83F780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FAA99548-CF1E-4F30-A073-D84F0A7C51BC}" type="pres">
      <dgm:prSet presAssocID="{A35C8866-126F-41FA-8605-E19D83F78061}" presName="spaceRect" presStyleCnt="0"/>
      <dgm:spPr/>
    </dgm:pt>
    <dgm:pt modelId="{94516C19-77FA-40D3-B6CF-265ED60D921E}" type="pres">
      <dgm:prSet presAssocID="{A35C8866-126F-41FA-8605-E19D83F78061}" presName="parTx" presStyleLbl="revTx" presStyleIdx="1" presStyleCnt="3">
        <dgm:presLayoutVars>
          <dgm:chMax val="0"/>
          <dgm:chPref val="0"/>
        </dgm:presLayoutVars>
      </dgm:prSet>
      <dgm:spPr/>
    </dgm:pt>
    <dgm:pt modelId="{54188904-28F9-45C5-965A-22AF447B5112}" type="pres">
      <dgm:prSet presAssocID="{D26AC9E7-C2B2-4186-A68F-048595A15E9A}" presName="sibTrans" presStyleCnt="0"/>
      <dgm:spPr/>
    </dgm:pt>
    <dgm:pt modelId="{01246EF2-C4EF-4AE7-A972-4B2AB3D23369}" type="pres">
      <dgm:prSet presAssocID="{20B9E897-10EE-44C7-8367-E7B17C026F50}" presName="compNode" presStyleCnt="0"/>
      <dgm:spPr/>
    </dgm:pt>
    <dgm:pt modelId="{D0A72595-76CC-449E-9133-3A0A6A3028B7}" type="pres">
      <dgm:prSet presAssocID="{20B9E897-10EE-44C7-8367-E7B17C026F50}" presName="bgRect" presStyleLbl="bgShp" presStyleIdx="2" presStyleCnt="3"/>
      <dgm:spPr/>
    </dgm:pt>
    <dgm:pt modelId="{6050D567-FB17-4651-B022-7A6AC280E822}" type="pres">
      <dgm:prSet presAssocID="{20B9E897-10EE-44C7-8367-E7B17C026F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75046652-540B-4143-8A88-4E92EE016C82}" type="pres">
      <dgm:prSet presAssocID="{20B9E897-10EE-44C7-8367-E7B17C026F50}" presName="spaceRect" presStyleCnt="0"/>
      <dgm:spPr/>
    </dgm:pt>
    <dgm:pt modelId="{62D75CBE-4B38-4B84-A50A-3DF57EA04C42}" type="pres">
      <dgm:prSet presAssocID="{20B9E897-10EE-44C7-8367-E7B17C026F50}" presName="parTx" presStyleLbl="revTx" presStyleIdx="2" presStyleCnt="3">
        <dgm:presLayoutVars>
          <dgm:chMax val="0"/>
          <dgm:chPref val="0"/>
        </dgm:presLayoutVars>
      </dgm:prSet>
      <dgm:spPr/>
    </dgm:pt>
  </dgm:ptLst>
  <dgm:cxnLst>
    <dgm:cxn modelId="{2CBC9B61-F18B-4E10-B022-15D1E31209FA}" type="presOf" srcId="{20B9E897-10EE-44C7-8367-E7B17C026F50}" destId="{62D75CBE-4B38-4B84-A50A-3DF57EA04C42}" srcOrd="0" destOrd="0" presId="urn:microsoft.com/office/officeart/2018/2/layout/IconVerticalSolidList"/>
    <dgm:cxn modelId="{ECD82E6D-B788-4D9C-A70F-0EA372E905B4}" srcId="{C508F713-A724-494C-8BC2-9FA6DF432943}" destId="{5727A584-0356-4E2B-9E19-F63B15DD8478}" srcOrd="0" destOrd="0" parTransId="{D89C3805-F67A-43E1-A3AC-DAF6C5A1F349}" sibTransId="{E91996C2-6629-4E72-A5EE-61C7FD7E4F3B}"/>
    <dgm:cxn modelId="{987111A9-D4B0-4493-8797-807257CD99AC}" type="presOf" srcId="{A35C8866-126F-41FA-8605-E19D83F78061}" destId="{94516C19-77FA-40D3-B6CF-265ED60D921E}" srcOrd="0" destOrd="0" presId="urn:microsoft.com/office/officeart/2018/2/layout/IconVerticalSolidList"/>
    <dgm:cxn modelId="{670D01AB-489C-49AA-91F2-8D0E1AD16F83}" srcId="{C508F713-A724-494C-8BC2-9FA6DF432943}" destId="{A35C8866-126F-41FA-8605-E19D83F78061}" srcOrd="1" destOrd="0" parTransId="{34383FDE-3820-49CA-9E4E-8D4F723024D8}" sibTransId="{D26AC9E7-C2B2-4186-A68F-048595A15E9A}"/>
    <dgm:cxn modelId="{A45511C1-4C29-42AD-9222-76B034BCCA0C}" srcId="{C508F713-A724-494C-8BC2-9FA6DF432943}" destId="{20B9E897-10EE-44C7-8367-E7B17C026F50}" srcOrd="2" destOrd="0" parTransId="{804C8C0D-14F0-4241-83D3-D4CDF8A02005}" sibTransId="{F21A2B2B-3A08-41F8-88DE-36A823BC2632}"/>
    <dgm:cxn modelId="{1EE951C4-1372-4D03-A992-AEE1EFC1CEE5}" type="presOf" srcId="{C508F713-A724-494C-8BC2-9FA6DF432943}" destId="{706C9833-DBD1-4F9F-B592-5CCC58E4DF24}" srcOrd="0" destOrd="0" presId="urn:microsoft.com/office/officeart/2018/2/layout/IconVerticalSolidList"/>
    <dgm:cxn modelId="{0D23C4FD-0AC3-4556-9747-B9B7D74AE7FA}" type="presOf" srcId="{5727A584-0356-4E2B-9E19-F63B15DD8478}" destId="{477DE1E9-42CA-4878-8317-77A934996E16}" srcOrd="0" destOrd="0" presId="urn:microsoft.com/office/officeart/2018/2/layout/IconVerticalSolidList"/>
    <dgm:cxn modelId="{9F681513-B19D-40DB-821C-D90E0AEBE3C9}" type="presParOf" srcId="{706C9833-DBD1-4F9F-B592-5CCC58E4DF24}" destId="{07ECB483-06C7-48D5-999F-C78ACA7B9F94}" srcOrd="0" destOrd="0" presId="urn:microsoft.com/office/officeart/2018/2/layout/IconVerticalSolidList"/>
    <dgm:cxn modelId="{B075ECA7-5631-404A-B226-B4C1613768B7}" type="presParOf" srcId="{07ECB483-06C7-48D5-999F-C78ACA7B9F94}" destId="{C0D1AF36-027C-411E-80AB-CB16DBC00241}" srcOrd="0" destOrd="0" presId="urn:microsoft.com/office/officeart/2018/2/layout/IconVerticalSolidList"/>
    <dgm:cxn modelId="{99FBFCC6-307C-4C66-B7F7-26FD8E30F801}" type="presParOf" srcId="{07ECB483-06C7-48D5-999F-C78ACA7B9F94}" destId="{48AE770E-4167-4E68-993A-B6CA001A866B}" srcOrd="1" destOrd="0" presId="urn:microsoft.com/office/officeart/2018/2/layout/IconVerticalSolidList"/>
    <dgm:cxn modelId="{D106890C-6932-4FE9-81C3-0A5FABD28218}" type="presParOf" srcId="{07ECB483-06C7-48D5-999F-C78ACA7B9F94}" destId="{1174D665-26B8-491A-8136-580F1A79C28D}" srcOrd="2" destOrd="0" presId="urn:microsoft.com/office/officeart/2018/2/layout/IconVerticalSolidList"/>
    <dgm:cxn modelId="{5B42D476-F6EB-4CD0-B5DB-D866507B5D44}" type="presParOf" srcId="{07ECB483-06C7-48D5-999F-C78ACA7B9F94}" destId="{477DE1E9-42CA-4878-8317-77A934996E16}" srcOrd="3" destOrd="0" presId="urn:microsoft.com/office/officeart/2018/2/layout/IconVerticalSolidList"/>
    <dgm:cxn modelId="{6E6A114E-0522-4A5D-BF23-3462E716B363}" type="presParOf" srcId="{706C9833-DBD1-4F9F-B592-5CCC58E4DF24}" destId="{1C701728-0945-4FE6-8F31-A771A4EBB7C8}" srcOrd="1" destOrd="0" presId="urn:microsoft.com/office/officeart/2018/2/layout/IconVerticalSolidList"/>
    <dgm:cxn modelId="{74735C74-F037-4830-B53B-7BEAA2472804}" type="presParOf" srcId="{706C9833-DBD1-4F9F-B592-5CCC58E4DF24}" destId="{529C5C6A-0ABE-47E6-A23A-F1B0B522EF6D}" srcOrd="2" destOrd="0" presId="urn:microsoft.com/office/officeart/2018/2/layout/IconVerticalSolidList"/>
    <dgm:cxn modelId="{1CE11997-97DC-4760-A02F-973EA5B09611}" type="presParOf" srcId="{529C5C6A-0ABE-47E6-A23A-F1B0B522EF6D}" destId="{E74F2745-18D1-4743-AFFD-C964E8DF929F}" srcOrd="0" destOrd="0" presId="urn:microsoft.com/office/officeart/2018/2/layout/IconVerticalSolidList"/>
    <dgm:cxn modelId="{89F43D51-1310-4015-BD17-E269CB650615}" type="presParOf" srcId="{529C5C6A-0ABE-47E6-A23A-F1B0B522EF6D}" destId="{D97B6618-ED67-4526-BAAD-90246D2BA84A}" srcOrd="1" destOrd="0" presId="urn:microsoft.com/office/officeart/2018/2/layout/IconVerticalSolidList"/>
    <dgm:cxn modelId="{A5853A8A-FFCF-4D9C-8820-7863BC9A6B85}" type="presParOf" srcId="{529C5C6A-0ABE-47E6-A23A-F1B0B522EF6D}" destId="{FAA99548-CF1E-4F30-A073-D84F0A7C51BC}" srcOrd="2" destOrd="0" presId="urn:microsoft.com/office/officeart/2018/2/layout/IconVerticalSolidList"/>
    <dgm:cxn modelId="{AC623141-E7F8-448F-A4F8-652395A70C4E}" type="presParOf" srcId="{529C5C6A-0ABE-47E6-A23A-F1B0B522EF6D}" destId="{94516C19-77FA-40D3-B6CF-265ED60D921E}" srcOrd="3" destOrd="0" presId="urn:microsoft.com/office/officeart/2018/2/layout/IconVerticalSolidList"/>
    <dgm:cxn modelId="{CBF89917-5EB3-4753-8D66-E48904401D91}" type="presParOf" srcId="{706C9833-DBD1-4F9F-B592-5CCC58E4DF24}" destId="{54188904-28F9-45C5-965A-22AF447B5112}" srcOrd="3" destOrd="0" presId="urn:microsoft.com/office/officeart/2018/2/layout/IconVerticalSolidList"/>
    <dgm:cxn modelId="{1F19F00A-FCF8-4399-8C2B-42BEAE1E88D6}" type="presParOf" srcId="{706C9833-DBD1-4F9F-B592-5CCC58E4DF24}" destId="{01246EF2-C4EF-4AE7-A972-4B2AB3D23369}" srcOrd="4" destOrd="0" presId="urn:microsoft.com/office/officeart/2018/2/layout/IconVerticalSolidList"/>
    <dgm:cxn modelId="{134DEEBF-8BB8-48B4-9B74-C18FAB9450F8}" type="presParOf" srcId="{01246EF2-C4EF-4AE7-A972-4B2AB3D23369}" destId="{D0A72595-76CC-449E-9133-3A0A6A3028B7}" srcOrd="0" destOrd="0" presId="urn:microsoft.com/office/officeart/2018/2/layout/IconVerticalSolidList"/>
    <dgm:cxn modelId="{EFE45E58-BCC6-46E9-9D1F-828F796BD2A9}" type="presParOf" srcId="{01246EF2-C4EF-4AE7-A972-4B2AB3D23369}" destId="{6050D567-FB17-4651-B022-7A6AC280E822}" srcOrd="1" destOrd="0" presId="urn:microsoft.com/office/officeart/2018/2/layout/IconVerticalSolidList"/>
    <dgm:cxn modelId="{7A7D70C4-736C-4F3C-81A5-93123ED56828}" type="presParOf" srcId="{01246EF2-C4EF-4AE7-A972-4B2AB3D23369}" destId="{75046652-540B-4143-8A88-4E92EE016C82}" srcOrd="2" destOrd="0" presId="urn:microsoft.com/office/officeart/2018/2/layout/IconVerticalSolidList"/>
    <dgm:cxn modelId="{60DDF8E9-1E41-412E-ACA1-617F71DA993C}" type="presParOf" srcId="{01246EF2-C4EF-4AE7-A972-4B2AB3D23369}" destId="{62D75CBE-4B38-4B84-A50A-3DF57EA04C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4EEC5-5E1A-4093-9735-2F23604F2E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1327A9-5507-413C-9120-D155E57B8A77}">
      <dgm:prSet/>
      <dgm:spPr/>
      <dgm:t>
        <a:bodyPr/>
        <a:lstStyle/>
        <a:p>
          <a:r>
            <a:rPr lang="en-US"/>
            <a:t>Plans and executes the scrum events such as the daily scrums, backlog refinements, the sprint review and sprint retrospective.</a:t>
          </a:r>
        </a:p>
      </dgm:t>
    </dgm:pt>
    <dgm:pt modelId="{825417B3-696F-4952-A7F8-1F56BFF6B8F7}" type="parTrans" cxnId="{0A162C80-E9ED-405E-AB02-F1618C75AC37}">
      <dgm:prSet/>
      <dgm:spPr/>
      <dgm:t>
        <a:bodyPr/>
        <a:lstStyle/>
        <a:p>
          <a:endParaRPr lang="en-US"/>
        </a:p>
      </dgm:t>
    </dgm:pt>
    <dgm:pt modelId="{A804EFBA-74A3-41F2-BA2A-E83B8CF59B5F}" type="sibTrans" cxnId="{0A162C80-E9ED-405E-AB02-F1618C75AC37}">
      <dgm:prSet/>
      <dgm:spPr/>
      <dgm:t>
        <a:bodyPr/>
        <a:lstStyle/>
        <a:p>
          <a:endParaRPr lang="en-US"/>
        </a:p>
      </dgm:t>
    </dgm:pt>
    <dgm:pt modelId="{6D57AD08-1749-41AD-90CF-07F03104401C}">
      <dgm:prSet/>
      <dgm:spPr/>
      <dgm:t>
        <a:bodyPr/>
        <a:lstStyle/>
        <a:p>
          <a:r>
            <a:rPr lang="en-US"/>
            <a:t>Ensures the team is working on the same page, interacting, and collaborating with each other.</a:t>
          </a:r>
        </a:p>
      </dgm:t>
    </dgm:pt>
    <dgm:pt modelId="{02BF7283-B47F-436C-9257-3D7673A108B2}" type="parTrans" cxnId="{2E931E18-7938-4ABD-81A6-A07A1BB42C97}">
      <dgm:prSet/>
      <dgm:spPr/>
      <dgm:t>
        <a:bodyPr/>
        <a:lstStyle/>
        <a:p>
          <a:endParaRPr lang="en-US"/>
        </a:p>
      </dgm:t>
    </dgm:pt>
    <dgm:pt modelId="{EB3B749B-36A4-48BD-85CB-FD7D6EF25839}" type="sibTrans" cxnId="{2E931E18-7938-4ABD-81A6-A07A1BB42C97}">
      <dgm:prSet/>
      <dgm:spPr/>
      <dgm:t>
        <a:bodyPr/>
        <a:lstStyle/>
        <a:p>
          <a:endParaRPr lang="en-US"/>
        </a:p>
      </dgm:t>
    </dgm:pt>
    <dgm:pt modelId="{07062855-C2C1-4CA7-B43F-28888717F5A0}">
      <dgm:prSet/>
      <dgm:spPr/>
      <dgm:t>
        <a:bodyPr/>
        <a:lstStyle/>
        <a:p>
          <a:r>
            <a:rPr lang="en-US" dirty="0"/>
            <a:t>Answers any of the team  questions regarding agile and scrum.</a:t>
          </a:r>
        </a:p>
      </dgm:t>
    </dgm:pt>
    <dgm:pt modelId="{F7889677-C851-4C98-A25F-EDED2E62BD5C}" type="parTrans" cxnId="{EFF8919B-8FDC-443A-9486-4E7EEC1B667A}">
      <dgm:prSet/>
      <dgm:spPr/>
      <dgm:t>
        <a:bodyPr/>
        <a:lstStyle/>
        <a:p>
          <a:endParaRPr lang="en-US"/>
        </a:p>
      </dgm:t>
    </dgm:pt>
    <dgm:pt modelId="{4D439E1E-90F9-4DEE-86B4-D5CE4F7F072C}" type="sibTrans" cxnId="{EFF8919B-8FDC-443A-9486-4E7EEC1B667A}">
      <dgm:prSet/>
      <dgm:spPr/>
      <dgm:t>
        <a:bodyPr/>
        <a:lstStyle/>
        <a:p>
          <a:endParaRPr lang="en-US"/>
        </a:p>
      </dgm:t>
    </dgm:pt>
    <dgm:pt modelId="{4E108853-5199-42FF-B064-783F5912DF28}" type="pres">
      <dgm:prSet presAssocID="{A574EEC5-5E1A-4093-9735-2F23604F2EE8}" presName="root" presStyleCnt="0">
        <dgm:presLayoutVars>
          <dgm:dir/>
          <dgm:resizeHandles val="exact"/>
        </dgm:presLayoutVars>
      </dgm:prSet>
      <dgm:spPr/>
    </dgm:pt>
    <dgm:pt modelId="{5616867D-322D-4334-BD63-ED0D0D0B9B71}" type="pres">
      <dgm:prSet presAssocID="{D91327A9-5507-413C-9120-D155E57B8A77}" presName="compNode" presStyleCnt="0"/>
      <dgm:spPr/>
    </dgm:pt>
    <dgm:pt modelId="{C472D9D5-03CF-470B-9655-85AE6EAE1C89}" type="pres">
      <dgm:prSet presAssocID="{D91327A9-5507-413C-9120-D155E57B8A77}" presName="bgRect" presStyleLbl="bgShp" presStyleIdx="0" presStyleCnt="3"/>
      <dgm:spPr/>
    </dgm:pt>
    <dgm:pt modelId="{06B96D2E-806A-491E-B231-4D2A4BE47A9F}" type="pres">
      <dgm:prSet presAssocID="{D91327A9-5507-413C-9120-D155E57B8A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D32548F2-487D-4D74-B24B-D8B38640AB5E}" type="pres">
      <dgm:prSet presAssocID="{D91327A9-5507-413C-9120-D155E57B8A77}" presName="spaceRect" presStyleCnt="0"/>
      <dgm:spPr/>
    </dgm:pt>
    <dgm:pt modelId="{9F805BCF-5BF6-48D3-B618-46935BCBA1F5}" type="pres">
      <dgm:prSet presAssocID="{D91327A9-5507-413C-9120-D155E57B8A77}" presName="parTx" presStyleLbl="revTx" presStyleIdx="0" presStyleCnt="3">
        <dgm:presLayoutVars>
          <dgm:chMax val="0"/>
          <dgm:chPref val="0"/>
        </dgm:presLayoutVars>
      </dgm:prSet>
      <dgm:spPr/>
    </dgm:pt>
    <dgm:pt modelId="{623E4E0E-5CEC-4DD3-8685-03DD2270E9F0}" type="pres">
      <dgm:prSet presAssocID="{A804EFBA-74A3-41F2-BA2A-E83B8CF59B5F}" presName="sibTrans" presStyleCnt="0"/>
      <dgm:spPr/>
    </dgm:pt>
    <dgm:pt modelId="{D011B952-171A-46A9-8415-62365D4492A0}" type="pres">
      <dgm:prSet presAssocID="{6D57AD08-1749-41AD-90CF-07F03104401C}" presName="compNode" presStyleCnt="0"/>
      <dgm:spPr/>
    </dgm:pt>
    <dgm:pt modelId="{6FC33BA2-8260-4C1D-BE04-8985A5B8179E}" type="pres">
      <dgm:prSet presAssocID="{6D57AD08-1749-41AD-90CF-07F03104401C}" presName="bgRect" presStyleLbl="bgShp" presStyleIdx="1" presStyleCnt="3"/>
      <dgm:spPr/>
    </dgm:pt>
    <dgm:pt modelId="{9BD48958-5116-468F-A8F3-A205A4D5EC18}" type="pres">
      <dgm:prSet presAssocID="{6D57AD08-1749-41AD-90CF-07F0310440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23B8C58-A7BA-49F6-83AF-0F618DD8A861}" type="pres">
      <dgm:prSet presAssocID="{6D57AD08-1749-41AD-90CF-07F03104401C}" presName="spaceRect" presStyleCnt="0"/>
      <dgm:spPr/>
    </dgm:pt>
    <dgm:pt modelId="{3D701FA0-8AEF-45C6-92A9-6431A73D9612}" type="pres">
      <dgm:prSet presAssocID="{6D57AD08-1749-41AD-90CF-07F03104401C}" presName="parTx" presStyleLbl="revTx" presStyleIdx="1" presStyleCnt="3">
        <dgm:presLayoutVars>
          <dgm:chMax val="0"/>
          <dgm:chPref val="0"/>
        </dgm:presLayoutVars>
      </dgm:prSet>
      <dgm:spPr/>
    </dgm:pt>
    <dgm:pt modelId="{396C8CDB-5F0A-418C-9154-CCEEB21949EF}" type="pres">
      <dgm:prSet presAssocID="{EB3B749B-36A4-48BD-85CB-FD7D6EF25839}" presName="sibTrans" presStyleCnt="0"/>
      <dgm:spPr/>
    </dgm:pt>
    <dgm:pt modelId="{6F90502C-6A17-40A3-80D3-125C26C91634}" type="pres">
      <dgm:prSet presAssocID="{07062855-C2C1-4CA7-B43F-28888717F5A0}" presName="compNode" presStyleCnt="0"/>
      <dgm:spPr/>
    </dgm:pt>
    <dgm:pt modelId="{3422F33E-69F4-4A34-9A6C-300104AAB148}" type="pres">
      <dgm:prSet presAssocID="{07062855-C2C1-4CA7-B43F-28888717F5A0}" presName="bgRect" presStyleLbl="bgShp" presStyleIdx="2" presStyleCnt="3"/>
      <dgm:spPr/>
    </dgm:pt>
    <dgm:pt modelId="{66914A30-F2AD-40EE-954E-51D4AF731F72}" type="pres">
      <dgm:prSet presAssocID="{07062855-C2C1-4CA7-B43F-28888717F5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AE1F6CEE-A94C-40F4-A5D7-47B7D1BB24B8}" type="pres">
      <dgm:prSet presAssocID="{07062855-C2C1-4CA7-B43F-28888717F5A0}" presName="spaceRect" presStyleCnt="0"/>
      <dgm:spPr/>
    </dgm:pt>
    <dgm:pt modelId="{CE092B47-6CDC-4CB1-978C-0629AAA04D13}" type="pres">
      <dgm:prSet presAssocID="{07062855-C2C1-4CA7-B43F-28888717F5A0}" presName="parTx" presStyleLbl="revTx" presStyleIdx="2" presStyleCnt="3">
        <dgm:presLayoutVars>
          <dgm:chMax val="0"/>
          <dgm:chPref val="0"/>
        </dgm:presLayoutVars>
      </dgm:prSet>
      <dgm:spPr/>
    </dgm:pt>
  </dgm:ptLst>
  <dgm:cxnLst>
    <dgm:cxn modelId="{2E931E18-7938-4ABD-81A6-A07A1BB42C97}" srcId="{A574EEC5-5E1A-4093-9735-2F23604F2EE8}" destId="{6D57AD08-1749-41AD-90CF-07F03104401C}" srcOrd="1" destOrd="0" parTransId="{02BF7283-B47F-436C-9257-3D7673A108B2}" sibTransId="{EB3B749B-36A4-48BD-85CB-FD7D6EF25839}"/>
    <dgm:cxn modelId="{43A54726-E1C0-44E4-A4AF-42B57BBAD8B2}" type="presOf" srcId="{07062855-C2C1-4CA7-B43F-28888717F5A0}" destId="{CE092B47-6CDC-4CB1-978C-0629AAA04D13}" srcOrd="0" destOrd="0" presId="urn:microsoft.com/office/officeart/2018/2/layout/IconVerticalSolidList"/>
    <dgm:cxn modelId="{62921F3C-EF6F-4E0A-B778-7FB2C2916C6A}" type="presOf" srcId="{D91327A9-5507-413C-9120-D155E57B8A77}" destId="{9F805BCF-5BF6-48D3-B618-46935BCBA1F5}" srcOrd="0" destOrd="0" presId="urn:microsoft.com/office/officeart/2018/2/layout/IconVerticalSolidList"/>
    <dgm:cxn modelId="{57AF9650-D735-4411-814B-48FDECD60A3C}" type="presOf" srcId="{6D57AD08-1749-41AD-90CF-07F03104401C}" destId="{3D701FA0-8AEF-45C6-92A9-6431A73D9612}" srcOrd="0" destOrd="0" presId="urn:microsoft.com/office/officeart/2018/2/layout/IconVerticalSolidList"/>
    <dgm:cxn modelId="{0A162C80-E9ED-405E-AB02-F1618C75AC37}" srcId="{A574EEC5-5E1A-4093-9735-2F23604F2EE8}" destId="{D91327A9-5507-413C-9120-D155E57B8A77}" srcOrd="0" destOrd="0" parTransId="{825417B3-696F-4952-A7F8-1F56BFF6B8F7}" sibTransId="{A804EFBA-74A3-41F2-BA2A-E83B8CF59B5F}"/>
    <dgm:cxn modelId="{EFF8919B-8FDC-443A-9486-4E7EEC1B667A}" srcId="{A574EEC5-5E1A-4093-9735-2F23604F2EE8}" destId="{07062855-C2C1-4CA7-B43F-28888717F5A0}" srcOrd="2" destOrd="0" parTransId="{F7889677-C851-4C98-A25F-EDED2E62BD5C}" sibTransId="{4D439E1E-90F9-4DEE-86B4-D5CE4F7F072C}"/>
    <dgm:cxn modelId="{C5FCEBF2-3099-4509-9299-25ACE42A2C5B}" type="presOf" srcId="{A574EEC5-5E1A-4093-9735-2F23604F2EE8}" destId="{4E108853-5199-42FF-B064-783F5912DF28}" srcOrd="0" destOrd="0" presId="urn:microsoft.com/office/officeart/2018/2/layout/IconVerticalSolidList"/>
    <dgm:cxn modelId="{B86D5DAB-C4B2-40C1-8D03-F2866132D148}" type="presParOf" srcId="{4E108853-5199-42FF-B064-783F5912DF28}" destId="{5616867D-322D-4334-BD63-ED0D0D0B9B71}" srcOrd="0" destOrd="0" presId="urn:microsoft.com/office/officeart/2018/2/layout/IconVerticalSolidList"/>
    <dgm:cxn modelId="{5C2FA6FC-257E-478B-846D-3E6BE67AB183}" type="presParOf" srcId="{5616867D-322D-4334-BD63-ED0D0D0B9B71}" destId="{C472D9D5-03CF-470B-9655-85AE6EAE1C89}" srcOrd="0" destOrd="0" presId="urn:microsoft.com/office/officeart/2018/2/layout/IconVerticalSolidList"/>
    <dgm:cxn modelId="{F72E06C2-73DB-493A-B419-86800574301D}" type="presParOf" srcId="{5616867D-322D-4334-BD63-ED0D0D0B9B71}" destId="{06B96D2E-806A-491E-B231-4D2A4BE47A9F}" srcOrd="1" destOrd="0" presId="urn:microsoft.com/office/officeart/2018/2/layout/IconVerticalSolidList"/>
    <dgm:cxn modelId="{E0A0D4D4-76E0-400D-8259-9053CCEF7AE2}" type="presParOf" srcId="{5616867D-322D-4334-BD63-ED0D0D0B9B71}" destId="{D32548F2-487D-4D74-B24B-D8B38640AB5E}" srcOrd="2" destOrd="0" presId="urn:microsoft.com/office/officeart/2018/2/layout/IconVerticalSolidList"/>
    <dgm:cxn modelId="{03A6B4A0-D21E-4B56-814C-838106514E23}" type="presParOf" srcId="{5616867D-322D-4334-BD63-ED0D0D0B9B71}" destId="{9F805BCF-5BF6-48D3-B618-46935BCBA1F5}" srcOrd="3" destOrd="0" presId="urn:microsoft.com/office/officeart/2018/2/layout/IconVerticalSolidList"/>
    <dgm:cxn modelId="{48139CBA-B162-41E7-945F-D73C64AC2CA7}" type="presParOf" srcId="{4E108853-5199-42FF-B064-783F5912DF28}" destId="{623E4E0E-5CEC-4DD3-8685-03DD2270E9F0}" srcOrd="1" destOrd="0" presId="urn:microsoft.com/office/officeart/2018/2/layout/IconVerticalSolidList"/>
    <dgm:cxn modelId="{B37A7BBB-3946-48CF-93F3-D554669E900B}" type="presParOf" srcId="{4E108853-5199-42FF-B064-783F5912DF28}" destId="{D011B952-171A-46A9-8415-62365D4492A0}" srcOrd="2" destOrd="0" presId="urn:microsoft.com/office/officeart/2018/2/layout/IconVerticalSolidList"/>
    <dgm:cxn modelId="{53A1FC24-1AC9-4D84-A4D0-915C0E7C3B4C}" type="presParOf" srcId="{D011B952-171A-46A9-8415-62365D4492A0}" destId="{6FC33BA2-8260-4C1D-BE04-8985A5B8179E}" srcOrd="0" destOrd="0" presId="urn:microsoft.com/office/officeart/2018/2/layout/IconVerticalSolidList"/>
    <dgm:cxn modelId="{1A8F9F90-DC49-460A-9A5E-27989E747171}" type="presParOf" srcId="{D011B952-171A-46A9-8415-62365D4492A0}" destId="{9BD48958-5116-468F-A8F3-A205A4D5EC18}" srcOrd="1" destOrd="0" presId="urn:microsoft.com/office/officeart/2018/2/layout/IconVerticalSolidList"/>
    <dgm:cxn modelId="{72AED8B6-32AB-4909-8B34-E567FB8950D8}" type="presParOf" srcId="{D011B952-171A-46A9-8415-62365D4492A0}" destId="{C23B8C58-A7BA-49F6-83AF-0F618DD8A861}" srcOrd="2" destOrd="0" presId="urn:microsoft.com/office/officeart/2018/2/layout/IconVerticalSolidList"/>
    <dgm:cxn modelId="{FD1B949C-EB31-42C9-9B01-C449A48E19C0}" type="presParOf" srcId="{D011B952-171A-46A9-8415-62365D4492A0}" destId="{3D701FA0-8AEF-45C6-92A9-6431A73D9612}" srcOrd="3" destOrd="0" presId="urn:microsoft.com/office/officeart/2018/2/layout/IconVerticalSolidList"/>
    <dgm:cxn modelId="{7CF360BC-DD34-422E-A8E2-D70F1B1706E6}" type="presParOf" srcId="{4E108853-5199-42FF-B064-783F5912DF28}" destId="{396C8CDB-5F0A-418C-9154-CCEEB21949EF}" srcOrd="3" destOrd="0" presId="urn:microsoft.com/office/officeart/2018/2/layout/IconVerticalSolidList"/>
    <dgm:cxn modelId="{25E6DE62-D759-4604-87E5-914B1A194476}" type="presParOf" srcId="{4E108853-5199-42FF-B064-783F5912DF28}" destId="{6F90502C-6A17-40A3-80D3-125C26C91634}" srcOrd="4" destOrd="0" presId="urn:microsoft.com/office/officeart/2018/2/layout/IconVerticalSolidList"/>
    <dgm:cxn modelId="{2AD0FACA-9817-4EDD-BD0D-DD5F906E09F1}" type="presParOf" srcId="{6F90502C-6A17-40A3-80D3-125C26C91634}" destId="{3422F33E-69F4-4A34-9A6C-300104AAB148}" srcOrd="0" destOrd="0" presId="urn:microsoft.com/office/officeart/2018/2/layout/IconVerticalSolidList"/>
    <dgm:cxn modelId="{2CE616CA-2243-4955-A603-2E8B2620C6E1}" type="presParOf" srcId="{6F90502C-6A17-40A3-80D3-125C26C91634}" destId="{66914A30-F2AD-40EE-954E-51D4AF731F72}" srcOrd="1" destOrd="0" presId="urn:microsoft.com/office/officeart/2018/2/layout/IconVerticalSolidList"/>
    <dgm:cxn modelId="{308B4970-6B02-46C6-B17D-7BC01DC79FB4}" type="presParOf" srcId="{6F90502C-6A17-40A3-80D3-125C26C91634}" destId="{AE1F6CEE-A94C-40F4-A5D7-47B7D1BB24B8}" srcOrd="2" destOrd="0" presId="urn:microsoft.com/office/officeart/2018/2/layout/IconVerticalSolidList"/>
    <dgm:cxn modelId="{9124DCE6-4EBD-4F8D-9303-62CD3FC5AA93}" type="presParOf" srcId="{6F90502C-6A17-40A3-80D3-125C26C91634}" destId="{CE092B47-6CDC-4CB1-978C-0629AAA04D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ED7E14-3575-44EC-BAA0-32EA1B76E8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F5D710-28A7-43AC-A438-0AC00BEC4743}">
      <dgm:prSet/>
      <dgm:spPr/>
      <dgm:t>
        <a:bodyPr/>
        <a:lstStyle/>
        <a:p>
          <a:pPr>
            <a:lnSpc>
              <a:spcPct val="100000"/>
            </a:lnSpc>
          </a:pPr>
          <a:r>
            <a:rPr lang="en-US" dirty="0"/>
            <a:t>Develop software using the industry’s best practices </a:t>
          </a:r>
        </a:p>
      </dgm:t>
    </dgm:pt>
    <dgm:pt modelId="{C90C9050-A7AB-474E-9C80-2471458F0E3A}" type="parTrans" cxnId="{9420ACA0-BD10-4D2A-AF40-E1260BFED479}">
      <dgm:prSet/>
      <dgm:spPr/>
      <dgm:t>
        <a:bodyPr/>
        <a:lstStyle/>
        <a:p>
          <a:endParaRPr lang="en-US"/>
        </a:p>
      </dgm:t>
    </dgm:pt>
    <dgm:pt modelId="{4BB5A188-A4E3-4DDB-AC5D-AFC9039AD764}" type="sibTrans" cxnId="{9420ACA0-BD10-4D2A-AF40-E1260BFED479}">
      <dgm:prSet/>
      <dgm:spPr/>
      <dgm:t>
        <a:bodyPr/>
        <a:lstStyle/>
        <a:p>
          <a:endParaRPr lang="en-US"/>
        </a:p>
      </dgm:t>
    </dgm:pt>
    <dgm:pt modelId="{AB2B66E3-8C56-4EF1-A9DC-88D104B438CA}">
      <dgm:prSet/>
      <dgm:spPr/>
      <dgm:t>
        <a:bodyPr/>
        <a:lstStyle/>
        <a:p>
          <a:pPr>
            <a:lnSpc>
              <a:spcPct val="100000"/>
            </a:lnSpc>
          </a:pPr>
          <a:r>
            <a:rPr lang="en-US"/>
            <a:t>Fulfills the requirements and needs given by the product owner</a:t>
          </a:r>
        </a:p>
      </dgm:t>
    </dgm:pt>
    <dgm:pt modelId="{7D4C4CD6-FD03-480E-A92E-5DABDE1E412D}" type="parTrans" cxnId="{88CAC4B6-057E-43F4-99ED-460C7047099F}">
      <dgm:prSet/>
      <dgm:spPr/>
      <dgm:t>
        <a:bodyPr/>
        <a:lstStyle/>
        <a:p>
          <a:endParaRPr lang="en-US"/>
        </a:p>
      </dgm:t>
    </dgm:pt>
    <dgm:pt modelId="{5C402609-9519-4439-AA83-664B9205223A}" type="sibTrans" cxnId="{88CAC4B6-057E-43F4-99ED-460C7047099F}">
      <dgm:prSet/>
      <dgm:spPr/>
      <dgm:t>
        <a:bodyPr/>
        <a:lstStyle/>
        <a:p>
          <a:endParaRPr lang="en-US"/>
        </a:p>
      </dgm:t>
    </dgm:pt>
    <dgm:pt modelId="{DFE98A99-282E-4318-8E04-774BAC209180}">
      <dgm:prSet/>
      <dgm:spPr/>
      <dgm:t>
        <a:bodyPr/>
        <a:lstStyle/>
        <a:p>
          <a:pPr>
            <a:lnSpc>
              <a:spcPct val="100000"/>
            </a:lnSpc>
          </a:pPr>
          <a:r>
            <a:rPr lang="en-US"/>
            <a:t>Given any change in direction of the project, implement changes to meet the new requirements given by the product owner.</a:t>
          </a:r>
        </a:p>
      </dgm:t>
    </dgm:pt>
    <dgm:pt modelId="{65706EE8-71FA-410D-A350-C228F299A9C2}" type="parTrans" cxnId="{E55458D7-D238-4F4F-89FA-22A3ECDFA8D6}">
      <dgm:prSet/>
      <dgm:spPr/>
      <dgm:t>
        <a:bodyPr/>
        <a:lstStyle/>
        <a:p>
          <a:endParaRPr lang="en-US"/>
        </a:p>
      </dgm:t>
    </dgm:pt>
    <dgm:pt modelId="{B3B3EE81-9775-4442-84BE-AC01414388F7}" type="sibTrans" cxnId="{E55458D7-D238-4F4F-89FA-22A3ECDFA8D6}">
      <dgm:prSet/>
      <dgm:spPr/>
      <dgm:t>
        <a:bodyPr/>
        <a:lstStyle/>
        <a:p>
          <a:endParaRPr lang="en-US"/>
        </a:p>
      </dgm:t>
    </dgm:pt>
    <dgm:pt modelId="{70DC305F-3193-4343-A833-55DA3A00D81F}" type="pres">
      <dgm:prSet presAssocID="{DCED7E14-3575-44EC-BAA0-32EA1B76E864}" presName="root" presStyleCnt="0">
        <dgm:presLayoutVars>
          <dgm:dir/>
          <dgm:resizeHandles val="exact"/>
        </dgm:presLayoutVars>
      </dgm:prSet>
      <dgm:spPr/>
    </dgm:pt>
    <dgm:pt modelId="{BBF0CFBC-5AB1-4013-B9F6-7C0EE25B1183}" type="pres">
      <dgm:prSet presAssocID="{D5F5D710-28A7-43AC-A438-0AC00BEC4743}" presName="compNode" presStyleCnt="0"/>
      <dgm:spPr/>
    </dgm:pt>
    <dgm:pt modelId="{687668BC-8D8A-4020-8700-2F3DE4D3ADDA}" type="pres">
      <dgm:prSet presAssocID="{D5F5D710-28A7-43AC-A438-0AC00BEC4743}" presName="bgRect" presStyleLbl="bgShp" presStyleIdx="0" presStyleCnt="3"/>
      <dgm:spPr/>
    </dgm:pt>
    <dgm:pt modelId="{C6F93C06-3320-4102-B9DA-4CEB6A38F55E}" type="pres">
      <dgm:prSet presAssocID="{D5F5D710-28A7-43AC-A438-0AC00BEC47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1DC0808-5F03-414A-9EAE-3CCA078ED382}" type="pres">
      <dgm:prSet presAssocID="{D5F5D710-28A7-43AC-A438-0AC00BEC4743}" presName="spaceRect" presStyleCnt="0"/>
      <dgm:spPr/>
    </dgm:pt>
    <dgm:pt modelId="{3D0A660D-D00A-45B9-AB85-2F9A94BADC6F}" type="pres">
      <dgm:prSet presAssocID="{D5F5D710-28A7-43AC-A438-0AC00BEC4743}" presName="parTx" presStyleLbl="revTx" presStyleIdx="0" presStyleCnt="3">
        <dgm:presLayoutVars>
          <dgm:chMax val="0"/>
          <dgm:chPref val="0"/>
        </dgm:presLayoutVars>
      </dgm:prSet>
      <dgm:spPr/>
    </dgm:pt>
    <dgm:pt modelId="{929DA29C-AF01-43BC-8008-47C08757DC00}" type="pres">
      <dgm:prSet presAssocID="{4BB5A188-A4E3-4DDB-AC5D-AFC9039AD764}" presName="sibTrans" presStyleCnt="0"/>
      <dgm:spPr/>
    </dgm:pt>
    <dgm:pt modelId="{860A1818-6CD5-45DB-8AE5-DD6BB06A0D32}" type="pres">
      <dgm:prSet presAssocID="{AB2B66E3-8C56-4EF1-A9DC-88D104B438CA}" presName="compNode" presStyleCnt="0"/>
      <dgm:spPr/>
    </dgm:pt>
    <dgm:pt modelId="{B81F2068-29FC-4CB5-9954-CFFE381E160C}" type="pres">
      <dgm:prSet presAssocID="{AB2B66E3-8C56-4EF1-A9DC-88D104B438CA}" presName="bgRect" presStyleLbl="bgShp" presStyleIdx="1" presStyleCnt="3"/>
      <dgm:spPr/>
    </dgm:pt>
    <dgm:pt modelId="{58F40BFC-6E4B-41E4-A1F9-CE9976F1A650}" type="pres">
      <dgm:prSet presAssocID="{AB2B66E3-8C56-4EF1-A9DC-88D104B438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26D5CC7-D184-4894-BB65-433C490615CD}" type="pres">
      <dgm:prSet presAssocID="{AB2B66E3-8C56-4EF1-A9DC-88D104B438CA}" presName="spaceRect" presStyleCnt="0"/>
      <dgm:spPr/>
    </dgm:pt>
    <dgm:pt modelId="{C19B9C79-F8F4-4E81-8928-384F61302CA1}" type="pres">
      <dgm:prSet presAssocID="{AB2B66E3-8C56-4EF1-A9DC-88D104B438CA}" presName="parTx" presStyleLbl="revTx" presStyleIdx="1" presStyleCnt="3">
        <dgm:presLayoutVars>
          <dgm:chMax val="0"/>
          <dgm:chPref val="0"/>
        </dgm:presLayoutVars>
      </dgm:prSet>
      <dgm:spPr/>
    </dgm:pt>
    <dgm:pt modelId="{32247830-37E2-4DF4-A70F-CE067F46FEB1}" type="pres">
      <dgm:prSet presAssocID="{5C402609-9519-4439-AA83-664B9205223A}" presName="sibTrans" presStyleCnt="0"/>
      <dgm:spPr/>
    </dgm:pt>
    <dgm:pt modelId="{3E04915B-ED3A-45FB-B0CE-DD7241E9E6CA}" type="pres">
      <dgm:prSet presAssocID="{DFE98A99-282E-4318-8E04-774BAC209180}" presName="compNode" presStyleCnt="0"/>
      <dgm:spPr/>
    </dgm:pt>
    <dgm:pt modelId="{6D31493E-6DC0-4E0D-985B-E6D7AB9AC45F}" type="pres">
      <dgm:prSet presAssocID="{DFE98A99-282E-4318-8E04-774BAC209180}" presName="bgRect" presStyleLbl="bgShp" presStyleIdx="2" presStyleCnt="3"/>
      <dgm:spPr/>
    </dgm:pt>
    <dgm:pt modelId="{AD6EF325-FA6C-4237-B0F3-17AE5E7D5D76}" type="pres">
      <dgm:prSet presAssocID="{DFE98A99-282E-4318-8E04-774BAC2091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E723F6F-BC9B-40B4-B462-A47384F0F8E8}" type="pres">
      <dgm:prSet presAssocID="{DFE98A99-282E-4318-8E04-774BAC209180}" presName="spaceRect" presStyleCnt="0"/>
      <dgm:spPr/>
    </dgm:pt>
    <dgm:pt modelId="{09AB1879-0EAA-4F4C-AE0F-82EAD83E69A8}" type="pres">
      <dgm:prSet presAssocID="{DFE98A99-282E-4318-8E04-774BAC209180}" presName="parTx" presStyleLbl="revTx" presStyleIdx="2" presStyleCnt="3">
        <dgm:presLayoutVars>
          <dgm:chMax val="0"/>
          <dgm:chPref val="0"/>
        </dgm:presLayoutVars>
      </dgm:prSet>
      <dgm:spPr/>
    </dgm:pt>
  </dgm:ptLst>
  <dgm:cxnLst>
    <dgm:cxn modelId="{0075D98F-8604-482B-A8A8-279DF0D7D846}" type="presOf" srcId="{D5F5D710-28A7-43AC-A438-0AC00BEC4743}" destId="{3D0A660D-D00A-45B9-AB85-2F9A94BADC6F}" srcOrd="0" destOrd="0" presId="urn:microsoft.com/office/officeart/2018/2/layout/IconVerticalSolidList"/>
    <dgm:cxn modelId="{9420ACA0-BD10-4D2A-AF40-E1260BFED479}" srcId="{DCED7E14-3575-44EC-BAA0-32EA1B76E864}" destId="{D5F5D710-28A7-43AC-A438-0AC00BEC4743}" srcOrd="0" destOrd="0" parTransId="{C90C9050-A7AB-474E-9C80-2471458F0E3A}" sibTransId="{4BB5A188-A4E3-4DDB-AC5D-AFC9039AD764}"/>
    <dgm:cxn modelId="{88CAC4B6-057E-43F4-99ED-460C7047099F}" srcId="{DCED7E14-3575-44EC-BAA0-32EA1B76E864}" destId="{AB2B66E3-8C56-4EF1-A9DC-88D104B438CA}" srcOrd="1" destOrd="0" parTransId="{7D4C4CD6-FD03-480E-A92E-5DABDE1E412D}" sibTransId="{5C402609-9519-4439-AA83-664B9205223A}"/>
    <dgm:cxn modelId="{D459E3D4-F40A-44D5-B179-9270EFB716B3}" type="presOf" srcId="{DFE98A99-282E-4318-8E04-774BAC209180}" destId="{09AB1879-0EAA-4F4C-AE0F-82EAD83E69A8}" srcOrd="0" destOrd="0" presId="urn:microsoft.com/office/officeart/2018/2/layout/IconVerticalSolidList"/>
    <dgm:cxn modelId="{E55458D7-D238-4F4F-89FA-22A3ECDFA8D6}" srcId="{DCED7E14-3575-44EC-BAA0-32EA1B76E864}" destId="{DFE98A99-282E-4318-8E04-774BAC209180}" srcOrd="2" destOrd="0" parTransId="{65706EE8-71FA-410D-A350-C228F299A9C2}" sibTransId="{B3B3EE81-9775-4442-84BE-AC01414388F7}"/>
    <dgm:cxn modelId="{0A6654DC-17CA-4F94-85E9-410A0EE30B89}" type="presOf" srcId="{AB2B66E3-8C56-4EF1-A9DC-88D104B438CA}" destId="{C19B9C79-F8F4-4E81-8928-384F61302CA1}" srcOrd="0" destOrd="0" presId="urn:microsoft.com/office/officeart/2018/2/layout/IconVerticalSolidList"/>
    <dgm:cxn modelId="{D75425E5-45D6-4FB6-89AC-A4DC35CC33A2}" type="presOf" srcId="{DCED7E14-3575-44EC-BAA0-32EA1B76E864}" destId="{70DC305F-3193-4343-A833-55DA3A00D81F}" srcOrd="0" destOrd="0" presId="urn:microsoft.com/office/officeart/2018/2/layout/IconVerticalSolidList"/>
    <dgm:cxn modelId="{10885AF4-1344-438E-85A9-B4F455149B90}" type="presParOf" srcId="{70DC305F-3193-4343-A833-55DA3A00D81F}" destId="{BBF0CFBC-5AB1-4013-B9F6-7C0EE25B1183}" srcOrd="0" destOrd="0" presId="urn:microsoft.com/office/officeart/2018/2/layout/IconVerticalSolidList"/>
    <dgm:cxn modelId="{7630456A-3195-4B3D-A3C2-5020C9F8B608}" type="presParOf" srcId="{BBF0CFBC-5AB1-4013-B9F6-7C0EE25B1183}" destId="{687668BC-8D8A-4020-8700-2F3DE4D3ADDA}" srcOrd="0" destOrd="0" presId="urn:microsoft.com/office/officeart/2018/2/layout/IconVerticalSolidList"/>
    <dgm:cxn modelId="{76D5C5A7-EA0A-4FFD-AFAB-4C1612670BBC}" type="presParOf" srcId="{BBF0CFBC-5AB1-4013-B9F6-7C0EE25B1183}" destId="{C6F93C06-3320-4102-B9DA-4CEB6A38F55E}" srcOrd="1" destOrd="0" presId="urn:microsoft.com/office/officeart/2018/2/layout/IconVerticalSolidList"/>
    <dgm:cxn modelId="{8D48B804-5101-440D-BF48-1C4EAA6EE6B6}" type="presParOf" srcId="{BBF0CFBC-5AB1-4013-B9F6-7C0EE25B1183}" destId="{21DC0808-5F03-414A-9EAE-3CCA078ED382}" srcOrd="2" destOrd="0" presId="urn:microsoft.com/office/officeart/2018/2/layout/IconVerticalSolidList"/>
    <dgm:cxn modelId="{604931D7-13B5-4A23-A607-4C98C6112AFB}" type="presParOf" srcId="{BBF0CFBC-5AB1-4013-B9F6-7C0EE25B1183}" destId="{3D0A660D-D00A-45B9-AB85-2F9A94BADC6F}" srcOrd="3" destOrd="0" presId="urn:microsoft.com/office/officeart/2018/2/layout/IconVerticalSolidList"/>
    <dgm:cxn modelId="{01B55FCA-846E-4424-B0EF-E970F43C4D1F}" type="presParOf" srcId="{70DC305F-3193-4343-A833-55DA3A00D81F}" destId="{929DA29C-AF01-43BC-8008-47C08757DC00}" srcOrd="1" destOrd="0" presId="urn:microsoft.com/office/officeart/2018/2/layout/IconVerticalSolidList"/>
    <dgm:cxn modelId="{0D30114F-F141-4D2F-9963-2E83655CA856}" type="presParOf" srcId="{70DC305F-3193-4343-A833-55DA3A00D81F}" destId="{860A1818-6CD5-45DB-8AE5-DD6BB06A0D32}" srcOrd="2" destOrd="0" presId="urn:microsoft.com/office/officeart/2018/2/layout/IconVerticalSolidList"/>
    <dgm:cxn modelId="{A26BAAA3-3D61-49A8-B40B-9A11EE84DDF7}" type="presParOf" srcId="{860A1818-6CD5-45DB-8AE5-DD6BB06A0D32}" destId="{B81F2068-29FC-4CB5-9954-CFFE381E160C}" srcOrd="0" destOrd="0" presId="urn:microsoft.com/office/officeart/2018/2/layout/IconVerticalSolidList"/>
    <dgm:cxn modelId="{E1B9AD0F-F2D7-4A5A-8B91-748CE8BA316D}" type="presParOf" srcId="{860A1818-6CD5-45DB-8AE5-DD6BB06A0D32}" destId="{58F40BFC-6E4B-41E4-A1F9-CE9976F1A650}" srcOrd="1" destOrd="0" presId="urn:microsoft.com/office/officeart/2018/2/layout/IconVerticalSolidList"/>
    <dgm:cxn modelId="{A115D546-AFC9-4CF2-B6C6-845BD8C28474}" type="presParOf" srcId="{860A1818-6CD5-45DB-8AE5-DD6BB06A0D32}" destId="{726D5CC7-D184-4894-BB65-433C490615CD}" srcOrd="2" destOrd="0" presId="urn:microsoft.com/office/officeart/2018/2/layout/IconVerticalSolidList"/>
    <dgm:cxn modelId="{23542519-321A-40E1-8E52-308EDA7263CC}" type="presParOf" srcId="{860A1818-6CD5-45DB-8AE5-DD6BB06A0D32}" destId="{C19B9C79-F8F4-4E81-8928-384F61302CA1}" srcOrd="3" destOrd="0" presId="urn:microsoft.com/office/officeart/2018/2/layout/IconVerticalSolidList"/>
    <dgm:cxn modelId="{C3C0D3E8-CE20-4011-A6FB-5B5EB66D691A}" type="presParOf" srcId="{70DC305F-3193-4343-A833-55DA3A00D81F}" destId="{32247830-37E2-4DF4-A70F-CE067F46FEB1}" srcOrd="3" destOrd="0" presId="urn:microsoft.com/office/officeart/2018/2/layout/IconVerticalSolidList"/>
    <dgm:cxn modelId="{7694D456-6187-4D08-9363-5FE019C2360C}" type="presParOf" srcId="{70DC305F-3193-4343-A833-55DA3A00D81F}" destId="{3E04915B-ED3A-45FB-B0CE-DD7241E9E6CA}" srcOrd="4" destOrd="0" presId="urn:microsoft.com/office/officeart/2018/2/layout/IconVerticalSolidList"/>
    <dgm:cxn modelId="{A919D264-95EF-449C-86C8-228C4FBEE7EB}" type="presParOf" srcId="{3E04915B-ED3A-45FB-B0CE-DD7241E9E6CA}" destId="{6D31493E-6DC0-4E0D-985B-E6D7AB9AC45F}" srcOrd="0" destOrd="0" presId="urn:microsoft.com/office/officeart/2018/2/layout/IconVerticalSolidList"/>
    <dgm:cxn modelId="{9722E810-DC43-43CD-A8EC-8578046CCB0C}" type="presParOf" srcId="{3E04915B-ED3A-45FB-B0CE-DD7241E9E6CA}" destId="{AD6EF325-FA6C-4237-B0F3-17AE5E7D5D76}" srcOrd="1" destOrd="0" presId="urn:microsoft.com/office/officeart/2018/2/layout/IconVerticalSolidList"/>
    <dgm:cxn modelId="{3AAECBE2-AAAF-4E7A-93E6-3E28E58D17C3}" type="presParOf" srcId="{3E04915B-ED3A-45FB-B0CE-DD7241E9E6CA}" destId="{0E723F6F-BC9B-40B4-B462-A47384F0F8E8}" srcOrd="2" destOrd="0" presId="urn:microsoft.com/office/officeart/2018/2/layout/IconVerticalSolidList"/>
    <dgm:cxn modelId="{8282400C-CBA1-467C-9674-D780A3DD8F85}" type="presParOf" srcId="{3E04915B-ED3A-45FB-B0CE-DD7241E9E6CA}" destId="{09AB1879-0EAA-4F4C-AE0F-82EAD83E69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ED7E14-3575-44EC-BAA0-32EA1B76E8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F5D710-28A7-43AC-A438-0AC00BEC4743}">
      <dgm:prSet/>
      <dgm:spPr/>
      <dgm:t>
        <a:bodyPr/>
        <a:lstStyle/>
        <a:p>
          <a:pPr>
            <a:lnSpc>
              <a:spcPct val="100000"/>
            </a:lnSpc>
          </a:pPr>
          <a:r>
            <a:rPr lang="en-US" dirty="0"/>
            <a:t>Create clear and effective test cases to find bugs within the software.</a:t>
          </a:r>
        </a:p>
      </dgm:t>
    </dgm:pt>
    <dgm:pt modelId="{C90C9050-A7AB-474E-9C80-2471458F0E3A}" type="parTrans" cxnId="{9420ACA0-BD10-4D2A-AF40-E1260BFED479}">
      <dgm:prSet/>
      <dgm:spPr/>
      <dgm:t>
        <a:bodyPr/>
        <a:lstStyle/>
        <a:p>
          <a:endParaRPr lang="en-US"/>
        </a:p>
      </dgm:t>
    </dgm:pt>
    <dgm:pt modelId="{4BB5A188-A4E3-4DDB-AC5D-AFC9039AD764}" type="sibTrans" cxnId="{9420ACA0-BD10-4D2A-AF40-E1260BFED479}">
      <dgm:prSet/>
      <dgm:spPr/>
      <dgm:t>
        <a:bodyPr/>
        <a:lstStyle/>
        <a:p>
          <a:endParaRPr lang="en-US"/>
        </a:p>
      </dgm:t>
    </dgm:pt>
    <dgm:pt modelId="{AB2B66E3-8C56-4EF1-A9DC-88D104B438CA}">
      <dgm:prSet/>
      <dgm:spPr/>
      <dgm:t>
        <a:bodyPr/>
        <a:lstStyle/>
        <a:p>
          <a:pPr>
            <a:lnSpc>
              <a:spcPct val="100000"/>
            </a:lnSpc>
          </a:pPr>
          <a:r>
            <a:rPr lang="en-US" dirty="0"/>
            <a:t>Work with development team to discuss bugs and failed test cases</a:t>
          </a:r>
        </a:p>
      </dgm:t>
    </dgm:pt>
    <dgm:pt modelId="{7D4C4CD6-FD03-480E-A92E-5DABDE1E412D}" type="parTrans" cxnId="{88CAC4B6-057E-43F4-99ED-460C7047099F}">
      <dgm:prSet/>
      <dgm:spPr/>
      <dgm:t>
        <a:bodyPr/>
        <a:lstStyle/>
        <a:p>
          <a:endParaRPr lang="en-US"/>
        </a:p>
      </dgm:t>
    </dgm:pt>
    <dgm:pt modelId="{5C402609-9519-4439-AA83-664B9205223A}" type="sibTrans" cxnId="{88CAC4B6-057E-43F4-99ED-460C7047099F}">
      <dgm:prSet/>
      <dgm:spPr/>
      <dgm:t>
        <a:bodyPr/>
        <a:lstStyle/>
        <a:p>
          <a:endParaRPr lang="en-US"/>
        </a:p>
      </dgm:t>
    </dgm:pt>
    <dgm:pt modelId="{DFE98A99-282E-4318-8E04-774BAC209180}">
      <dgm:prSet/>
      <dgm:spPr/>
      <dgm:t>
        <a:bodyPr/>
        <a:lstStyle/>
        <a:p>
          <a:pPr>
            <a:lnSpc>
              <a:spcPct val="100000"/>
            </a:lnSpc>
          </a:pPr>
          <a:r>
            <a:rPr lang="en-US" dirty="0"/>
            <a:t>Perform frequent efficient testing</a:t>
          </a:r>
        </a:p>
      </dgm:t>
    </dgm:pt>
    <dgm:pt modelId="{65706EE8-71FA-410D-A350-C228F299A9C2}" type="parTrans" cxnId="{E55458D7-D238-4F4F-89FA-22A3ECDFA8D6}">
      <dgm:prSet/>
      <dgm:spPr/>
      <dgm:t>
        <a:bodyPr/>
        <a:lstStyle/>
        <a:p>
          <a:endParaRPr lang="en-US"/>
        </a:p>
      </dgm:t>
    </dgm:pt>
    <dgm:pt modelId="{B3B3EE81-9775-4442-84BE-AC01414388F7}" type="sibTrans" cxnId="{E55458D7-D238-4F4F-89FA-22A3ECDFA8D6}">
      <dgm:prSet/>
      <dgm:spPr/>
      <dgm:t>
        <a:bodyPr/>
        <a:lstStyle/>
        <a:p>
          <a:endParaRPr lang="en-US"/>
        </a:p>
      </dgm:t>
    </dgm:pt>
    <dgm:pt modelId="{70DC305F-3193-4343-A833-55DA3A00D81F}" type="pres">
      <dgm:prSet presAssocID="{DCED7E14-3575-44EC-BAA0-32EA1B76E864}" presName="root" presStyleCnt="0">
        <dgm:presLayoutVars>
          <dgm:dir/>
          <dgm:resizeHandles val="exact"/>
        </dgm:presLayoutVars>
      </dgm:prSet>
      <dgm:spPr/>
    </dgm:pt>
    <dgm:pt modelId="{BBF0CFBC-5AB1-4013-B9F6-7C0EE25B1183}" type="pres">
      <dgm:prSet presAssocID="{D5F5D710-28A7-43AC-A438-0AC00BEC4743}" presName="compNode" presStyleCnt="0"/>
      <dgm:spPr/>
    </dgm:pt>
    <dgm:pt modelId="{687668BC-8D8A-4020-8700-2F3DE4D3ADDA}" type="pres">
      <dgm:prSet presAssocID="{D5F5D710-28A7-43AC-A438-0AC00BEC4743}" presName="bgRect" presStyleLbl="bgShp" presStyleIdx="0" presStyleCnt="3"/>
      <dgm:spPr/>
    </dgm:pt>
    <dgm:pt modelId="{C6F93C06-3320-4102-B9DA-4CEB6A38F55E}" type="pres">
      <dgm:prSet presAssocID="{D5F5D710-28A7-43AC-A438-0AC00BEC47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1DC0808-5F03-414A-9EAE-3CCA078ED382}" type="pres">
      <dgm:prSet presAssocID="{D5F5D710-28A7-43AC-A438-0AC00BEC4743}" presName="spaceRect" presStyleCnt="0"/>
      <dgm:spPr/>
    </dgm:pt>
    <dgm:pt modelId="{3D0A660D-D00A-45B9-AB85-2F9A94BADC6F}" type="pres">
      <dgm:prSet presAssocID="{D5F5D710-28A7-43AC-A438-0AC00BEC4743}" presName="parTx" presStyleLbl="revTx" presStyleIdx="0" presStyleCnt="3">
        <dgm:presLayoutVars>
          <dgm:chMax val="0"/>
          <dgm:chPref val="0"/>
        </dgm:presLayoutVars>
      </dgm:prSet>
      <dgm:spPr/>
    </dgm:pt>
    <dgm:pt modelId="{929DA29C-AF01-43BC-8008-47C08757DC00}" type="pres">
      <dgm:prSet presAssocID="{4BB5A188-A4E3-4DDB-AC5D-AFC9039AD764}" presName="sibTrans" presStyleCnt="0"/>
      <dgm:spPr/>
    </dgm:pt>
    <dgm:pt modelId="{860A1818-6CD5-45DB-8AE5-DD6BB06A0D32}" type="pres">
      <dgm:prSet presAssocID="{AB2B66E3-8C56-4EF1-A9DC-88D104B438CA}" presName="compNode" presStyleCnt="0"/>
      <dgm:spPr/>
    </dgm:pt>
    <dgm:pt modelId="{B81F2068-29FC-4CB5-9954-CFFE381E160C}" type="pres">
      <dgm:prSet presAssocID="{AB2B66E3-8C56-4EF1-A9DC-88D104B438CA}" presName="bgRect" presStyleLbl="bgShp" presStyleIdx="1" presStyleCnt="3"/>
      <dgm:spPr/>
    </dgm:pt>
    <dgm:pt modelId="{58F40BFC-6E4B-41E4-A1F9-CE9976F1A650}" type="pres">
      <dgm:prSet presAssocID="{AB2B66E3-8C56-4EF1-A9DC-88D104B438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26D5CC7-D184-4894-BB65-433C490615CD}" type="pres">
      <dgm:prSet presAssocID="{AB2B66E3-8C56-4EF1-A9DC-88D104B438CA}" presName="spaceRect" presStyleCnt="0"/>
      <dgm:spPr/>
    </dgm:pt>
    <dgm:pt modelId="{C19B9C79-F8F4-4E81-8928-384F61302CA1}" type="pres">
      <dgm:prSet presAssocID="{AB2B66E3-8C56-4EF1-A9DC-88D104B438CA}" presName="parTx" presStyleLbl="revTx" presStyleIdx="1" presStyleCnt="3">
        <dgm:presLayoutVars>
          <dgm:chMax val="0"/>
          <dgm:chPref val="0"/>
        </dgm:presLayoutVars>
      </dgm:prSet>
      <dgm:spPr/>
    </dgm:pt>
    <dgm:pt modelId="{32247830-37E2-4DF4-A70F-CE067F46FEB1}" type="pres">
      <dgm:prSet presAssocID="{5C402609-9519-4439-AA83-664B9205223A}" presName="sibTrans" presStyleCnt="0"/>
      <dgm:spPr/>
    </dgm:pt>
    <dgm:pt modelId="{3E04915B-ED3A-45FB-B0CE-DD7241E9E6CA}" type="pres">
      <dgm:prSet presAssocID="{DFE98A99-282E-4318-8E04-774BAC209180}" presName="compNode" presStyleCnt="0"/>
      <dgm:spPr/>
    </dgm:pt>
    <dgm:pt modelId="{6D31493E-6DC0-4E0D-985B-E6D7AB9AC45F}" type="pres">
      <dgm:prSet presAssocID="{DFE98A99-282E-4318-8E04-774BAC209180}" presName="bgRect" presStyleLbl="bgShp" presStyleIdx="2" presStyleCnt="3"/>
      <dgm:spPr/>
    </dgm:pt>
    <dgm:pt modelId="{AD6EF325-FA6C-4237-B0F3-17AE5E7D5D76}" type="pres">
      <dgm:prSet presAssocID="{DFE98A99-282E-4318-8E04-774BAC2091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E723F6F-BC9B-40B4-B462-A47384F0F8E8}" type="pres">
      <dgm:prSet presAssocID="{DFE98A99-282E-4318-8E04-774BAC209180}" presName="spaceRect" presStyleCnt="0"/>
      <dgm:spPr/>
    </dgm:pt>
    <dgm:pt modelId="{09AB1879-0EAA-4F4C-AE0F-82EAD83E69A8}" type="pres">
      <dgm:prSet presAssocID="{DFE98A99-282E-4318-8E04-774BAC209180}" presName="parTx" presStyleLbl="revTx" presStyleIdx="2" presStyleCnt="3">
        <dgm:presLayoutVars>
          <dgm:chMax val="0"/>
          <dgm:chPref val="0"/>
        </dgm:presLayoutVars>
      </dgm:prSet>
      <dgm:spPr/>
    </dgm:pt>
  </dgm:ptLst>
  <dgm:cxnLst>
    <dgm:cxn modelId="{0075D98F-8604-482B-A8A8-279DF0D7D846}" type="presOf" srcId="{D5F5D710-28A7-43AC-A438-0AC00BEC4743}" destId="{3D0A660D-D00A-45B9-AB85-2F9A94BADC6F}" srcOrd="0" destOrd="0" presId="urn:microsoft.com/office/officeart/2018/2/layout/IconVerticalSolidList"/>
    <dgm:cxn modelId="{9420ACA0-BD10-4D2A-AF40-E1260BFED479}" srcId="{DCED7E14-3575-44EC-BAA0-32EA1B76E864}" destId="{D5F5D710-28A7-43AC-A438-0AC00BEC4743}" srcOrd="0" destOrd="0" parTransId="{C90C9050-A7AB-474E-9C80-2471458F0E3A}" sibTransId="{4BB5A188-A4E3-4DDB-AC5D-AFC9039AD764}"/>
    <dgm:cxn modelId="{88CAC4B6-057E-43F4-99ED-460C7047099F}" srcId="{DCED7E14-3575-44EC-BAA0-32EA1B76E864}" destId="{AB2B66E3-8C56-4EF1-A9DC-88D104B438CA}" srcOrd="1" destOrd="0" parTransId="{7D4C4CD6-FD03-480E-A92E-5DABDE1E412D}" sibTransId="{5C402609-9519-4439-AA83-664B9205223A}"/>
    <dgm:cxn modelId="{D459E3D4-F40A-44D5-B179-9270EFB716B3}" type="presOf" srcId="{DFE98A99-282E-4318-8E04-774BAC209180}" destId="{09AB1879-0EAA-4F4C-AE0F-82EAD83E69A8}" srcOrd="0" destOrd="0" presId="urn:microsoft.com/office/officeart/2018/2/layout/IconVerticalSolidList"/>
    <dgm:cxn modelId="{E55458D7-D238-4F4F-89FA-22A3ECDFA8D6}" srcId="{DCED7E14-3575-44EC-BAA0-32EA1B76E864}" destId="{DFE98A99-282E-4318-8E04-774BAC209180}" srcOrd="2" destOrd="0" parTransId="{65706EE8-71FA-410D-A350-C228F299A9C2}" sibTransId="{B3B3EE81-9775-4442-84BE-AC01414388F7}"/>
    <dgm:cxn modelId="{0A6654DC-17CA-4F94-85E9-410A0EE30B89}" type="presOf" srcId="{AB2B66E3-8C56-4EF1-A9DC-88D104B438CA}" destId="{C19B9C79-F8F4-4E81-8928-384F61302CA1}" srcOrd="0" destOrd="0" presId="urn:microsoft.com/office/officeart/2018/2/layout/IconVerticalSolidList"/>
    <dgm:cxn modelId="{D75425E5-45D6-4FB6-89AC-A4DC35CC33A2}" type="presOf" srcId="{DCED7E14-3575-44EC-BAA0-32EA1B76E864}" destId="{70DC305F-3193-4343-A833-55DA3A00D81F}" srcOrd="0" destOrd="0" presId="urn:microsoft.com/office/officeart/2018/2/layout/IconVerticalSolidList"/>
    <dgm:cxn modelId="{10885AF4-1344-438E-85A9-B4F455149B90}" type="presParOf" srcId="{70DC305F-3193-4343-A833-55DA3A00D81F}" destId="{BBF0CFBC-5AB1-4013-B9F6-7C0EE25B1183}" srcOrd="0" destOrd="0" presId="urn:microsoft.com/office/officeart/2018/2/layout/IconVerticalSolidList"/>
    <dgm:cxn modelId="{7630456A-3195-4B3D-A3C2-5020C9F8B608}" type="presParOf" srcId="{BBF0CFBC-5AB1-4013-B9F6-7C0EE25B1183}" destId="{687668BC-8D8A-4020-8700-2F3DE4D3ADDA}" srcOrd="0" destOrd="0" presId="urn:microsoft.com/office/officeart/2018/2/layout/IconVerticalSolidList"/>
    <dgm:cxn modelId="{76D5C5A7-EA0A-4FFD-AFAB-4C1612670BBC}" type="presParOf" srcId="{BBF0CFBC-5AB1-4013-B9F6-7C0EE25B1183}" destId="{C6F93C06-3320-4102-B9DA-4CEB6A38F55E}" srcOrd="1" destOrd="0" presId="urn:microsoft.com/office/officeart/2018/2/layout/IconVerticalSolidList"/>
    <dgm:cxn modelId="{8D48B804-5101-440D-BF48-1C4EAA6EE6B6}" type="presParOf" srcId="{BBF0CFBC-5AB1-4013-B9F6-7C0EE25B1183}" destId="{21DC0808-5F03-414A-9EAE-3CCA078ED382}" srcOrd="2" destOrd="0" presId="urn:microsoft.com/office/officeart/2018/2/layout/IconVerticalSolidList"/>
    <dgm:cxn modelId="{604931D7-13B5-4A23-A607-4C98C6112AFB}" type="presParOf" srcId="{BBF0CFBC-5AB1-4013-B9F6-7C0EE25B1183}" destId="{3D0A660D-D00A-45B9-AB85-2F9A94BADC6F}" srcOrd="3" destOrd="0" presId="urn:microsoft.com/office/officeart/2018/2/layout/IconVerticalSolidList"/>
    <dgm:cxn modelId="{01B55FCA-846E-4424-B0EF-E970F43C4D1F}" type="presParOf" srcId="{70DC305F-3193-4343-A833-55DA3A00D81F}" destId="{929DA29C-AF01-43BC-8008-47C08757DC00}" srcOrd="1" destOrd="0" presId="urn:microsoft.com/office/officeart/2018/2/layout/IconVerticalSolidList"/>
    <dgm:cxn modelId="{0D30114F-F141-4D2F-9963-2E83655CA856}" type="presParOf" srcId="{70DC305F-3193-4343-A833-55DA3A00D81F}" destId="{860A1818-6CD5-45DB-8AE5-DD6BB06A0D32}" srcOrd="2" destOrd="0" presId="urn:microsoft.com/office/officeart/2018/2/layout/IconVerticalSolidList"/>
    <dgm:cxn modelId="{A26BAAA3-3D61-49A8-B40B-9A11EE84DDF7}" type="presParOf" srcId="{860A1818-6CD5-45DB-8AE5-DD6BB06A0D32}" destId="{B81F2068-29FC-4CB5-9954-CFFE381E160C}" srcOrd="0" destOrd="0" presId="urn:microsoft.com/office/officeart/2018/2/layout/IconVerticalSolidList"/>
    <dgm:cxn modelId="{E1B9AD0F-F2D7-4A5A-8B91-748CE8BA316D}" type="presParOf" srcId="{860A1818-6CD5-45DB-8AE5-DD6BB06A0D32}" destId="{58F40BFC-6E4B-41E4-A1F9-CE9976F1A650}" srcOrd="1" destOrd="0" presId="urn:microsoft.com/office/officeart/2018/2/layout/IconVerticalSolidList"/>
    <dgm:cxn modelId="{A115D546-AFC9-4CF2-B6C6-845BD8C28474}" type="presParOf" srcId="{860A1818-6CD5-45DB-8AE5-DD6BB06A0D32}" destId="{726D5CC7-D184-4894-BB65-433C490615CD}" srcOrd="2" destOrd="0" presId="urn:microsoft.com/office/officeart/2018/2/layout/IconVerticalSolidList"/>
    <dgm:cxn modelId="{23542519-321A-40E1-8E52-308EDA7263CC}" type="presParOf" srcId="{860A1818-6CD5-45DB-8AE5-DD6BB06A0D32}" destId="{C19B9C79-F8F4-4E81-8928-384F61302CA1}" srcOrd="3" destOrd="0" presId="urn:microsoft.com/office/officeart/2018/2/layout/IconVerticalSolidList"/>
    <dgm:cxn modelId="{C3C0D3E8-CE20-4011-A6FB-5B5EB66D691A}" type="presParOf" srcId="{70DC305F-3193-4343-A833-55DA3A00D81F}" destId="{32247830-37E2-4DF4-A70F-CE067F46FEB1}" srcOrd="3" destOrd="0" presId="urn:microsoft.com/office/officeart/2018/2/layout/IconVerticalSolidList"/>
    <dgm:cxn modelId="{7694D456-6187-4D08-9363-5FE019C2360C}" type="presParOf" srcId="{70DC305F-3193-4343-A833-55DA3A00D81F}" destId="{3E04915B-ED3A-45FB-B0CE-DD7241E9E6CA}" srcOrd="4" destOrd="0" presId="urn:microsoft.com/office/officeart/2018/2/layout/IconVerticalSolidList"/>
    <dgm:cxn modelId="{A919D264-95EF-449C-86C8-228C4FBEE7EB}" type="presParOf" srcId="{3E04915B-ED3A-45FB-B0CE-DD7241E9E6CA}" destId="{6D31493E-6DC0-4E0D-985B-E6D7AB9AC45F}" srcOrd="0" destOrd="0" presId="urn:microsoft.com/office/officeart/2018/2/layout/IconVerticalSolidList"/>
    <dgm:cxn modelId="{9722E810-DC43-43CD-A8EC-8578046CCB0C}" type="presParOf" srcId="{3E04915B-ED3A-45FB-B0CE-DD7241E9E6CA}" destId="{AD6EF325-FA6C-4237-B0F3-17AE5E7D5D76}" srcOrd="1" destOrd="0" presId="urn:microsoft.com/office/officeart/2018/2/layout/IconVerticalSolidList"/>
    <dgm:cxn modelId="{3AAECBE2-AAAF-4E7A-93E6-3E28E58D17C3}" type="presParOf" srcId="{3E04915B-ED3A-45FB-B0CE-DD7241E9E6CA}" destId="{0E723F6F-BC9B-40B4-B462-A47384F0F8E8}" srcOrd="2" destOrd="0" presId="urn:microsoft.com/office/officeart/2018/2/layout/IconVerticalSolidList"/>
    <dgm:cxn modelId="{8282400C-CBA1-467C-9674-D780A3DD8F85}" type="presParOf" srcId="{3E04915B-ED3A-45FB-B0CE-DD7241E9E6CA}" destId="{09AB1879-0EAA-4F4C-AE0F-82EAD83E69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1AF36-027C-411E-80AB-CB16DBC00241}">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E770E-4167-4E68-993A-B6CA001A866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DE1E9-42CA-4878-8317-77A934996E1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Communicates with users and stakeholders</a:t>
          </a:r>
        </a:p>
      </dsp:txBody>
      <dsp:txXfrm>
        <a:off x="1941716" y="718"/>
        <a:ext cx="4571887" cy="1681139"/>
      </dsp:txXfrm>
    </dsp:sp>
    <dsp:sp modelId="{E74F2745-18D1-4743-AFFD-C964E8DF929F}">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B6618-ED67-4526-BAAD-90246D2BA84A}">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16C19-77FA-40D3-B6CF-265ED60D921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Creates and updates user stories</a:t>
          </a:r>
        </a:p>
      </dsp:txBody>
      <dsp:txXfrm>
        <a:off x="1941716" y="2102143"/>
        <a:ext cx="4571887" cy="1681139"/>
      </dsp:txXfrm>
    </dsp:sp>
    <dsp:sp modelId="{D0A72595-76CC-449E-9133-3A0A6A3028B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0D567-FB17-4651-B022-7A6AC280E82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75CBE-4B38-4B84-A50A-3DF57EA04C4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Communicates to the team any changes in direction for the project</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2D9D5-03CF-470B-9655-85AE6EAE1C89}">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96D2E-806A-491E-B231-4D2A4BE47A9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805BCF-5BF6-48D3-B618-46935BCBA1F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Plans and executes the scrum events such as the daily scrums, backlog refinements, the sprint review and sprint retrospective.</a:t>
          </a:r>
        </a:p>
      </dsp:txBody>
      <dsp:txXfrm>
        <a:off x="1941716" y="718"/>
        <a:ext cx="4571887" cy="1681139"/>
      </dsp:txXfrm>
    </dsp:sp>
    <dsp:sp modelId="{6FC33BA2-8260-4C1D-BE04-8985A5B8179E}">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48958-5116-468F-A8F3-A205A4D5EC1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701FA0-8AEF-45C6-92A9-6431A73D9612}">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Ensures the team is working on the same page, interacting, and collaborating with each other.</a:t>
          </a:r>
        </a:p>
      </dsp:txBody>
      <dsp:txXfrm>
        <a:off x="1941716" y="2102143"/>
        <a:ext cx="4571887" cy="1681139"/>
      </dsp:txXfrm>
    </dsp:sp>
    <dsp:sp modelId="{3422F33E-69F4-4A34-9A6C-300104AAB148}">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14A30-F2AD-40EE-954E-51D4AF731F7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092B47-6CDC-4CB1-978C-0629AAA04D13}">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dirty="0"/>
            <a:t>Answers any of the team  questions regarding agile and scrum.</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68BC-8D8A-4020-8700-2F3DE4D3ADDA}">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93C06-3320-4102-B9DA-4CEB6A38F55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A660D-D00A-45B9-AB85-2F9A94BADC6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Develop software using the industry’s best practices </a:t>
          </a:r>
        </a:p>
      </dsp:txBody>
      <dsp:txXfrm>
        <a:off x="1941716" y="718"/>
        <a:ext cx="4571887" cy="1681139"/>
      </dsp:txXfrm>
    </dsp:sp>
    <dsp:sp modelId="{B81F2068-29FC-4CB5-9954-CFFE381E160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40BFC-6E4B-41E4-A1F9-CE9976F1A65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B9C79-F8F4-4E81-8928-384F61302CA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Fulfills the requirements and needs given by the product owner</a:t>
          </a:r>
        </a:p>
      </dsp:txBody>
      <dsp:txXfrm>
        <a:off x="1941716" y="2102143"/>
        <a:ext cx="4571887" cy="1681139"/>
      </dsp:txXfrm>
    </dsp:sp>
    <dsp:sp modelId="{6D31493E-6DC0-4E0D-985B-E6D7AB9AC45F}">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EF325-FA6C-4237-B0F3-17AE5E7D5D76}">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B1879-0EAA-4F4C-AE0F-82EAD83E69A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a:t>Given any change in direction of the project, implement changes to meet the new requirements given by the product owner.</a:t>
          </a:r>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668BC-8D8A-4020-8700-2F3DE4D3ADDA}">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93C06-3320-4102-B9DA-4CEB6A38F55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A660D-D00A-45B9-AB85-2F9A94BADC6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dirty="0"/>
            <a:t>Create clear and effective test cases to find bugs within the software.</a:t>
          </a:r>
        </a:p>
      </dsp:txBody>
      <dsp:txXfrm>
        <a:off x="1941716" y="718"/>
        <a:ext cx="4571887" cy="1681139"/>
      </dsp:txXfrm>
    </dsp:sp>
    <dsp:sp modelId="{B81F2068-29FC-4CB5-9954-CFFE381E160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40BFC-6E4B-41E4-A1F9-CE9976F1A65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B9C79-F8F4-4E81-8928-384F61302CA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dirty="0"/>
            <a:t>Work with development team to discuss bugs and failed test cases</a:t>
          </a:r>
        </a:p>
      </dsp:txBody>
      <dsp:txXfrm>
        <a:off x="1941716" y="2102143"/>
        <a:ext cx="4571887" cy="1681139"/>
      </dsp:txXfrm>
    </dsp:sp>
    <dsp:sp modelId="{6D31493E-6DC0-4E0D-985B-E6D7AB9AC45F}">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EF325-FA6C-4237-B0F3-17AE5E7D5D76}">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B1879-0EAA-4F4C-AE0F-82EAD83E69A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US" sz="2500" kern="1200" dirty="0"/>
            <a:t>Perform frequent efficient testing</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9E1D5-E744-4E8C-80EE-3EECA8837873}"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BB8C7-2C50-41C8-ABE3-65CACD81ED82}" type="slidenum">
              <a:rPr lang="en-US" smtClean="0"/>
              <a:t>‹#›</a:t>
            </a:fld>
            <a:endParaRPr lang="en-US"/>
          </a:p>
        </p:txBody>
      </p:sp>
    </p:spTree>
    <p:extLst>
      <p:ext uri="{BB962C8B-B14F-4D97-AF65-F5344CB8AC3E}">
        <p14:creationId xmlns:p14="http://schemas.microsoft.com/office/powerpoint/2010/main" val="310424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FA0B-2FEB-4813-AD55-8A7089542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4DBE0F-3975-4F34-AB7D-54D944DEE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255E9-03EE-450E-9499-6C4E0E8C0AEF}"/>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2C66737B-E2AD-4CA1-BFE1-F05981C67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D4D12-B6B2-4A0A-977B-A5E4B936EE5E}"/>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251802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2B03-F288-4152-8FE2-D4BD3009E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D92AAF-C6AD-41DD-8F6F-0AA0C788E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BB378-3206-46DB-B368-D6BC368E6A02}"/>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0562B7EF-617E-4952-90EF-6EFF0F592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1D831-E603-44FF-B69F-48EA172500B9}"/>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151271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2EE56-E6CD-414A-B556-4AEEF3F88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F1B86B-8F39-410C-83E4-A5AB9BC60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CE78-8E82-4747-823F-C9E4C108B349}"/>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8D122E5F-76A1-4E2D-8FDE-023E7140D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E39B5-4948-4AD8-80BF-8DB28BC8AD7E}"/>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198088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CEC2-06BA-4B8F-820F-9250F7454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9E097-3521-4516-8551-5411A60F7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42595-759C-4926-8A6B-01E1AD4232AF}"/>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87B0354A-BFC8-4904-861B-7169638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9A79F-08EF-40F9-8AE6-FB10F3945FAD}"/>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337567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2F9B-3421-42C6-A29C-3B1443B4F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6AD73A-E69C-4657-920B-A4C1D4F3B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66AF4D-3BE5-4855-9404-5FE2109F1F3B}"/>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179B920B-CC14-407E-B137-3C30319AC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C5100-0165-44B8-BA36-093812025C38}"/>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12668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2FD1-D5A4-4AC0-94F7-B2E3F9CBF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F717B-B3C5-4769-A01B-3C6DD0872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4DB31B-BCBA-4ED2-A4DF-1C7FABD54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4E2093-363B-4FD4-9D38-8AACEE8EC1E1}"/>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6" name="Footer Placeholder 5">
            <a:extLst>
              <a:ext uri="{FF2B5EF4-FFF2-40B4-BE49-F238E27FC236}">
                <a16:creationId xmlns:a16="http://schemas.microsoft.com/office/drawing/2014/main" id="{00E639CC-D77F-405C-968B-BFB7B1C83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8BCC-80BB-40D4-9C17-16184B5D54A1}"/>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329240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01EF-4EAA-4934-AECB-CECF174F70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473ED-DF49-4FAD-A9E3-589189F30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0C1CD-AA97-4031-A523-1CC9871A6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06D2E-06E6-493E-A0C4-E685E5973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DC6C5-BDBE-46B4-9B51-0536AB7686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B389C8-B47A-4CCC-B6E4-7B375F392E28}"/>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8" name="Footer Placeholder 7">
            <a:extLst>
              <a:ext uri="{FF2B5EF4-FFF2-40B4-BE49-F238E27FC236}">
                <a16:creationId xmlns:a16="http://schemas.microsoft.com/office/drawing/2014/main" id="{795F7783-40C7-4D38-9998-7C7B7A458B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EEBD42-02B0-4A28-A854-ED9512339C08}"/>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49266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9FAC-376F-4EA3-9EA6-6FDC5EA0C4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77CA1-0677-493E-83E0-98F271AED94A}"/>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4" name="Footer Placeholder 3">
            <a:extLst>
              <a:ext uri="{FF2B5EF4-FFF2-40B4-BE49-F238E27FC236}">
                <a16:creationId xmlns:a16="http://schemas.microsoft.com/office/drawing/2014/main" id="{4DD14F18-624B-4833-B327-8FF6A960E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5F1A9-D0B1-461C-8A7F-CE18B378A3A7}"/>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27018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FFD5E-BBD7-4025-BF35-5E1F2FFCDC6C}"/>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3" name="Footer Placeholder 2">
            <a:extLst>
              <a:ext uri="{FF2B5EF4-FFF2-40B4-BE49-F238E27FC236}">
                <a16:creationId xmlns:a16="http://schemas.microsoft.com/office/drawing/2014/main" id="{7A216889-BF06-4396-B748-804D2A51EA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DDEFE-CC6B-4AC4-8B78-B39E2A7C7EF9}"/>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103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2072-8216-4424-84EF-B58C99D17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AACB5-0958-4C10-943C-549088529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91D54F-8CDA-43EE-9A02-FFF0E2D74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89105-57B4-41E5-B6DF-55F04E6AE515}"/>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6" name="Footer Placeholder 5">
            <a:extLst>
              <a:ext uri="{FF2B5EF4-FFF2-40B4-BE49-F238E27FC236}">
                <a16:creationId xmlns:a16="http://schemas.microsoft.com/office/drawing/2014/main" id="{887FD96F-2841-46CA-AD34-31CD63C82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138B4-6BB9-4227-A4C2-6EB6D8023554}"/>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224045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F7DE-09D2-4FCB-A8BB-916781D9C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ED07B-49A7-4FDB-9B14-0C40F1A95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354AAD-0C98-4205-87DC-7F7F17BD3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9519C-A28D-47B2-950E-430F5E1B6BE7}"/>
              </a:ext>
            </a:extLst>
          </p:cNvPr>
          <p:cNvSpPr>
            <a:spLocks noGrp="1"/>
          </p:cNvSpPr>
          <p:nvPr>
            <p:ph type="dt" sz="half" idx="10"/>
          </p:nvPr>
        </p:nvSpPr>
        <p:spPr/>
        <p:txBody>
          <a:bodyPr/>
          <a:lstStyle/>
          <a:p>
            <a:fld id="{F9D49CC9-5255-4CAD-8E45-A208D6004B15}" type="datetimeFigureOut">
              <a:rPr lang="en-US" smtClean="0"/>
              <a:t>6/19/2022</a:t>
            </a:fld>
            <a:endParaRPr lang="en-US"/>
          </a:p>
        </p:txBody>
      </p:sp>
      <p:sp>
        <p:nvSpPr>
          <p:cNvPr id="6" name="Footer Placeholder 5">
            <a:extLst>
              <a:ext uri="{FF2B5EF4-FFF2-40B4-BE49-F238E27FC236}">
                <a16:creationId xmlns:a16="http://schemas.microsoft.com/office/drawing/2014/main" id="{369BD35D-5EF5-4AAB-A6F8-FA8B53F85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60ED1-345B-4FDC-9FAA-BDC90A7E500B}"/>
              </a:ext>
            </a:extLst>
          </p:cNvPr>
          <p:cNvSpPr>
            <a:spLocks noGrp="1"/>
          </p:cNvSpPr>
          <p:nvPr>
            <p:ph type="sldNum" sz="quarter" idx="12"/>
          </p:nvPr>
        </p:nvSpPr>
        <p:spPr/>
        <p:txBody>
          <a:bodyPr/>
          <a:lstStyle/>
          <a:p>
            <a:fld id="{16E54B14-03FB-4109-AC46-9149A133D55F}" type="slidenum">
              <a:rPr lang="en-US" smtClean="0"/>
              <a:t>‹#›</a:t>
            </a:fld>
            <a:endParaRPr lang="en-US"/>
          </a:p>
        </p:txBody>
      </p:sp>
    </p:spTree>
    <p:extLst>
      <p:ext uri="{BB962C8B-B14F-4D97-AF65-F5344CB8AC3E}">
        <p14:creationId xmlns:p14="http://schemas.microsoft.com/office/powerpoint/2010/main" val="279620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D6562-389E-4633-A5F2-5C0C72DA5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A0FA1-B9F2-4BD0-8306-16D99B20D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95E62-B799-4563-B735-F159360F9D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49CC9-5255-4CAD-8E45-A208D6004B15}" type="datetimeFigureOut">
              <a:rPr lang="en-US" smtClean="0"/>
              <a:t>6/19/2022</a:t>
            </a:fld>
            <a:endParaRPr lang="en-US"/>
          </a:p>
        </p:txBody>
      </p:sp>
      <p:sp>
        <p:nvSpPr>
          <p:cNvPr id="5" name="Footer Placeholder 4">
            <a:extLst>
              <a:ext uri="{FF2B5EF4-FFF2-40B4-BE49-F238E27FC236}">
                <a16:creationId xmlns:a16="http://schemas.microsoft.com/office/drawing/2014/main" id="{264BDE3F-4054-4AF8-B8FB-EF73A45AE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11ABD-79D1-4028-B2DA-D3FC072A0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54B14-03FB-4109-AC46-9149A133D55F}" type="slidenum">
              <a:rPr lang="en-US" smtClean="0"/>
              <a:t>‹#›</a:t>
            </a:fld>
            <a:endParaRPr lang="en-US"/>
          </a:p>
        </p:txBody>
      </p:sp>
    </p:spTree>
    <p:extLst>
      <p:ext uri="{BB962C8B-B14F-4D97-AF65-F5344CB8AC3E}">
        <p14:creationId xmlns:p14="http://schemas.microsoft.com/office/powerpoint/2010/main" val="235826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5" name="Freeform: Shape 2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7" name="Freeform: Shape 2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08807B5-17CD-45A0-9393-3BA1A95CFE39}"/>
              </a:ext>
            </a:extLst>
          </p:cNvPr>
          <p:cNvSpPr>
            <a:spLocks noGrp="1"/>
          </p:cNvSpPr>
          <p:nvPr>
            <p:ph type="ctrTitle"/>
          </p:nvPr>
        </p:nvSpPr>
        <p:spPr>
          <a:xfrm>
            <a:off x="457201" y="723406"/>
            <a:ext cx="3234018" cy="3826728"/>
          </a:xfrm>
        </p:spPr>
        <p:txBody>
          <a:bodyPr anchor="b">
            <a:normAutofit/>
          </a:bodyPr>
          <a:lstStyle/>
          <a:p>
            <a:r>
              <a:rPr lang="en-US" sz="6400"/>
              <a:t>The Agile  Srum-Method</a:t>
            </a:r>
          </a:p>
        </p:txBody>
      </p:sp>
      <p:pic>
        <p:nvPicPr>
          <p:cNvPr id="6" name="Picture 5" descr="Shape&#10;&#10;Description automatically generated">
            <a:extLst>
              <a:ext uri="{FF2B5EF4-FFF2-40B4-BE49-F238E27FC236}">
                <a16:creationId xmlns:a16="http://schemas.microsoft.com/office/drawing/2014/main" id="{AF4260D4-2C8E-49FC-8BD7-5F7729CC7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676" y="1389863"/>
            <a:ext cx="6631341" cy="4078274"/>
          </a:xfrm>
          <a:prstGeom prst="rect">
            <a:avLst/>
          </a:prstGeom>
          <a:effectLst>
            <a:softEdge rad="76200"/>
          </a:effectLst>
        </p:spPr>
      </p:pic>
    </p:spTree>
    <p:extLst>
      <p:ext uri="{BB962C8B-B14F-4D97-AF65-F5344CB8AC3E}">
        <p14:creationId xmlns:p14="http://schemas.microsoft.com/office/powerpoint/2010/main" val="70256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A939B7-579A-424A-B2E1-71832B0E9DC0}"/>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kern="1200">
                <a:solidFill>
                  <a:srgbClr val="FFFFFF"/>
                </a:solidFill>
                <a:latin typeface="+mj-lt"/>
                <a:ea typeface="+mj-ea"/>
                <a:cs typeface="+mj-cs"/>
              </a:rPr>
              <a:t>The Product Owner</a:t>
            </a:r>
          </a:p>
        </p:txBody>
      </p:sp>
      <p:graphicFrame>
        <p:nvGraphicFramePr>
          <p:cNvPr id="14" name="Content Placeholder 2">
            <a:extLst>
              <a:ext uri="{FF2B5EF4-FFF2-40B4-BE49-F238E27FC236}">
                <a16:creationId xmlns:a16="http://schemas.microsoft.com/office/drawing/2014/main" id="{AE0905D9-A98B-C36F-3496-71DC8B721D00}"/>
              </a:ext>
            </a:extLst>
          </p:cNvPr>
          <p:cNvGraphicFramePr/>
          <p:nvPr>
            <p:extLst>
              <p:ext uri="{D42A27DB-BD31-4B8C-83A1-F6EECF244321}">
                <p14:modId xmlns:p14="http://schemas.microsoft.com/office/powerpoint/2010/main" val="26419688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37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B82875E-A63B-475E-8EC7-A36693BBB844}"/>
              </a:ext>
            </a:extLst>
          </p:cNvPr>
          <p:cNvSpPr txBox="1">
            <a:spLocks/>
          </p:cNvSpPr>
          <p:nvPr/>
        </p:nvSpPr>
        <p:spPr>
          <a:xfrm>
            <a:off x="863029" y="1012004"/>
            <a:ext cx="3416158" cy="4795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rgbClr val="FFFFFF"/>
                </a:solidFill>
                <a:latin typeface="+mj-lt"/>
                <a:ea typeface="+mj-ea"/>
                <a:cs typeface="+mj-cs"/>
              </a:rPr>
              <a:t>The Scrum Master</a:t>
            </a:r>
          </a:p>
        </p:txBody>
      </p:sp>
      <p:sp>
        <p:nvSpPr>
          <p:cNvPr id="7" name="Content Placeholder 2">
            <a:extLst>
              <a:ext uri="{FF2B5EF4-FFF2-40B4-BE49-F238E27FC236}">
                <a16:creationId xmlns:a16="http://schemas.microsoft.com/office/drawing/2014/main" id="{30228BC0-01D0-4E27-AAF0-7A80AEF81F72}"/>
              </a:ext>
            </a:extLst>
          </p:cNvPr>
          <p:cNvSpPr txBox="1">
            <a:spLocks/>
          </p:cNvSpPr>
          <p:nvPr/>
        </p:nvSpPr>
        <p:spPr>
          <a:xfrm>
            <a:off x="6518031" y="1911961"/>
            <a:ext cx="3074377" cy="3433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graphicFrame>
        <p:nvGraphicFramePr>
          <p:cNvPr id="9" name="Content Placeholder 2">
            <a:extLst>
              <a:ext uri="{FF2B5EF4-FFF2-40B4-BE49-F238E27FC236}">
                <a16:creationId xmlns:a16="http://schemas.microsoft.com/office/drawing/2014/main" id="{BF5E7C65-56A1-0B0E-C595-1EB6513643FD}"/>
              </a:ext>
            </a:extLst>
          </p:cNvPr>
          <p:cNvGraphicFramePr/>
          <p:nvPr>
            <p:extLst>
              <p:ext uri="{D42A27DB-BD31-4B8C-83A1-F6EECF244321}">
                <p14:modId xmlns:p14="http://schemas.microsoft.com/office/powerpoint/2010/main" val="98462452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4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D2C067-CDE6-47F4-94A8-3D7D8C5D36D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Developers </a:t>
            </a:r>
          </a:p>
        </p:txBody>
      </p:sp>
      <p:graphicFrame>
        <p:nvGraphicFramePr>
          <p:cNvPr id="5" name="Content Placeholder 2">
            <a:extLst>
              <a:ext uri="{FF2B5EF4-FFF2-40B4-BE49-F238E27FC236}">
                <a16:creationId xmlns:a16="http://schemas.microsoft.com/office/drawing/2014/main" id="{1A1A1C60-2503-4147-0590-C9023BADE9DB}"/>
              </a:ext>
            </a:extLst>
          </p:cNvPr>
          <p:cNvGraphicFramePr>
            <a:graphicFrameLocks noGrp="1"/>
          </p:cNvGraphicFramePr>
          <p:nvPr>
            <p:ph idx="1"/>
            <p:extLst>
              <p:ext uri="{D42A27DB-BD31-4B8C-83A1-F6EECF244321}">
                <p14:modId xmlns:p14="http://schemas.microsoft.com/office/powerpoint/2010/main" val="2756042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86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D2C067-CDE6-47F4-94A8-3D7D8C5D36D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Testers</a:t>
            </a:r>
          </a:p>
        </p:txBody>
      </p:sp>
      <p:graphicFrame>
        <p:nvGraphicFramePr>
          <p:cNvPr id="5" name="Content Placeholder 2">
            <a:extLst>
              <a:ext uri="{FF2B5EF4-FFF2-40B4-BE49-F238E27FC236}">
                <a16:creationId xmlns:a16="http://schemas.microsoft.com/office/drawing/2014/main" id="{1A1A1C60-2503-4147-0590-C9023BADE9DB}"/>
              </a:ext>
            </a:extLst>
          </p:cNvPr>
          <p:cNvGraphicFramePr>
            <a:graphicFrameLocks noGrp="1"/>
          </p:cNvGraphicFramePr>
          <p:nvPr>
            <p:ph idx="1"/>
            <p:extLst>
              <p:ext uri="{D42A27DB-BD31-4B8C-83A1-F6EECF244321}">
                <p14:modId xmlns:p14="http://schemas.microsoft.com/office/powerpoint/2010/main" val="32978653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76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8EF0-F030-45A2-ADCD-81F2F5222DE5}"/>
              </a:ext>
            </a:extLst>
          </p:cNvPr>
          <p:cNvSpPr>
            <a:spLocks noGrp="1"/>
          </p:cNvSpPr>
          <p:nvPr>
            <p:ph type="title"/>
          </p:nvPr>
        </p:nvSpPr>
        <p:spPr>
          <a:xfrm>
            <a:off x="1651340" y="203206"/>
            <a:ext cx="969456" cy="816429"/>
          </a:xfrm>
        </p:spPr>
        <p:txBody>
          <a:bodyPr>
            <a:normAutofit/>
          </a:bodyPr>
          <a:lstStyle/>
          <a:p>
            <a:pPr algn="ctr"/>
            <a:r>
              <a:rPr lang="en-US" sz="3400" b="1" dirty="0"/>
              <a:t>Plan</a:t>
            </a:r>
            <a:r>
              <a:rPr lang="en-US" sz="3600" b="1" dirty="0"/>
              <a:t> </a:t>
            </a:r>
          </a:p>
        </p:txBody>
      </p:sp>
      <p:sp>
        <p:nvSpPr>
          <p:cNvPr id="6" name="TextBox 5">
            <a:extLst>
              <a:ext uri="{FF2B5EF4-FFF2-40B4-BE49-F238E27FC236}">
                <a16:creationId xmlns:a16="http://schemas.microsoft.com/office/drawing/2014/main" id="{78EC4F91-2C94-4CA5-8111-894C522D7732}"/>
              </a:ext>
            </a:extLst>
          </p:cNvPr>
          <p:cNvSpPr txBox="1"/>
          <p:nvPr/>
        </p:nvSpPr>
        <p:spPr>
          <a:xfrm>
            <a:off x="167177" y="975823"/>
            <a:ext cx="3926394" cy="1200329"/>
          </a:xfrm>
          <a:prstGeom prst="rect">
            <a:avLst/>
          </a:prstGeom>
          <a:noFill/>
        </p:spPr>
        <p:txBody>
          <a:bodyPr wrap="square" rtlCol="0">
            <a:spAutoFit/>
          </a:bodyPr>
          <a:lstStyle/>
          <a:p>
            <a:pPr algn="ctr"/>
            <a:r>
              <a:rPr lang="en-US" b="1" dirty="0"/>
              <a:t>It’s a critical stage of the cycle. This is where stakeholders and product owner gather requirements and plan the basic project approach and logistics.</a:t>
            </a:r>
          </a:p>
        </p:txBody>
      </p:sp>
      <p:sp>
        <p:nvSpPr>
          <p:cNvPr id="7" name="Title 1">
            <a:extLst>
              <a:ext uri="{FF2B5EF4-FFF2-40B4-BE49-F238E27FC236}">
                <a16:creationId xmlns:a16="http://schemas.microsoft.com/office/drawing/2014/main" id="{001A0206-A72F-4316-9F52-B382636ECBF7}"/>
              </a:ext>
            </a:extLst>
          </p:cNvPr>
          <p:cNvSpPr txBox="1">
            <a:spLocks/>
          </p:cNvSpPr>
          <p:nvPr/>
        </p:nvSpPr>
        <p:spPr>
          <a:xfrm>
            <a:off x="975590" y="2904957"/>
            <a:ext cx="1827211" cy="49172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Design </a:t>
            </a:r>
          </a:p>
        </p:txBody>
      </p:sp>
      <p:sp>
        <p:nvSpPr>
          <p:cNvPr id="8" name="TextBox 7">
            <a:extLst>
              <a:ext uri="{FF2B5EF4-FFF2-40B4-BE49-F238E27FC236}">
                <a16:creationId xmlns:a16="http://schemas.microsoft.com/office/drawing/2014/main" id="{ED50FFC8-0A07-4AF7-9E57-79FA328ACE6A}"/>
              </a:ext>
            </a:extLst>
          </p:cNvPr>
          <p:cNvSpPr txBox="1"/>
          <p:nvPr/>
        </p:nvSpPr>
        <p:spPr>
          <a:xfrm>
            <a:off x="167177" y="3496377"/>
            <a:ext cx="3537105" cy="1200329"/>
          </a:xfrm>
          <a:prstGeom prst="rect">
            <a:avLst/>
          </a:prstGeom>
          <a:noFill/>
        </p:spPr>
        <p:txBody>
          <a:bodyPr wrap="square" rtlCol="0">
            <a:spAutoFit/>
          </a:bodyPr>
          <a:lstStyle/>
          <a:p>
            <a:pPr algn="ctr"/>
            <a:r>
              <a:rPr lang="en-US" b="1" i="0" dirty="0">
                <a:solidFill>
                  <a:srgbClr val="000000"/>
                </a:solidFill>
                <a:effectLst/>
                <a:latin typeface="Nunito" pitchFamily="2" charset="0"/>
              </a:rPr>
              <a:t>At this sta</a:t>
            </a:r>
            <a:r>
              <a:rPr lang="en-US" b="1" dirty="0">
                <a:solidFill>
                  <a:srgbClr val="000000"/>
                </a:solidFill>
                <a:latin typeface="Nunito" pitchFamily="2" charset="0"/>
              </a:rPr>
              <a:t>ge p</a:t>
            </a:r>
            <a:r>
              <a:rPr lang="en-US" b="1" i="0" dirty="0">
                <a:solidFill>
                  <a:srgbClr val="000000"/>
                </a:solidFill>
                <a:effectLst/>
                <a:latin typeface="Nunito" pitchFamily="2" charset="0"/>
              </a:rPr>
              <a:t>roduct architects figure out the best architecture for the product to be developed with.</a:t>
            </a:r>
            <a:endParaRPr lang="en-US" b="1" dirty="0"/>
          </a:p>
        </p:txBody>
      </p:sp>
      <p:sp>
        <p:nvSpPr>
          <p:cNvPr id="11" name="Title 1">
            <a:extLst>
              <a:ext uri="{FF2B5EF4-FFF2-40B4-BE49-F238E27FC236}">
                <a16:creationId xmlns:a16="http://schemas.microsoft.com/office/drawing/2014/main" id="{44A1B6AF-799E-402B-AE3D-CF64F356C61C}"/>
              </a:ext>
            </a:extLst>
          </p:cNvPr>
          <p:cNvSpPr txBox="1">
            <a:spLocks/>
          </p:cNvSpPr>
          <p:nvPr/>
        </p:nvSpPr>
        <p:spPr>
          <a:xfrm>
            <a:off x="2217386" y="4865956"/>
            <a:ext cx="2253281" cy="725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t>Develop</a:t>
            </a:r>
            <a:r>
              <a:rPr lang="en-US" sz="3600" b="1" dirty="0"/>
              <a:t> </a:t>
            </a:r>
          </a:p>
        </p:txBody>
      </p:sp>
      <p:sp>
        <p:nvSpPr>
          <p:cNvPr id="12" name="TextBox 11">
            <a:extLst>
              <a:ext uri="{FF2B5EF4-FFF2-40B4-BE49-F238E27FC236}">
                <a16:creationId xmlns:a16="http://schemas.microsoft.com/office/drawing/2014/main" id="{6F875164-E26A-4479-9299-0553C8A5189C}"/>
              </a:ext>
            </a:extLst>
          </p:cNvPr>
          <p:cNvSpPr txBox="1"/>
          <p:nvPr/>
        </p:nvSpPr>
        <p:spPr>
          <a:xfrm>
            <a:off x="1118130" y="5477784"/>
            <a:ext cx="4451796" cy="923330"/>
          </a:xfrm>
          <a:prstGeom prst="rect">
            <a:avLst/>
          </a:prstGeom>
          <a:noFill/>
        </p:spPr>
        <p:txBody>
          <a:bodyPr wrap="none" rtlCol="0">
            <a:spAutoFit/>
          </a:bodyPr>
          <a:lstStyle/>
          <a:p>
            <a:pPr algn="ctr"/>
            <a:r>
              <a:rPr lang="en-US" b="1" dirty="0"/>
              <a:t>The product is developed according to the </a:t>
            </a:r>
          </a:p>
          <a:p>
            <a:pPr algn="ctr"/>
            <a:r>
              <a:rPr lang="en-US" b="1" dirty="0"/>
              <a:t>The best industry practices and the previous </a:t>
            </a:r>
          </a:p>
          <a:p>
            <a:pPr algn="ctr"/>
            <a:r>
              <a:rPr lang="en-US" b="1" dirty="0"/>
              <a:t>architecture designed in the design stage </a:t>
            </a:r>
          </a:p>
        </p:txBody>
      </p:sp>
      <p:sp>
        <p:nvSpPr>
          <p:cNvPr id="13" name="Title 1">
            <a:extLst>
              <a:ext uri="{FF2B5EF4-FFF2-40B4-BE49-F238E27FC236}">
                <a16:creationId xmlns:a16="http://schemas.microsoft.com/office/drawing/2014/main" id="{4EFFC6D5-3607-4B0A-BE04-57C0601FBCA8}"/>
              </a:ext>
            </a:extLst>
          </p:cNvPr>
          <p:cNvSpPr txBox="1">
            <a:spLocks/>
          </p:cNvSpPr>
          <p:nvPr/>
        </p:nvSpPr>
        <p:spPr>
          <a:xfrm>
            <a:off x="7244515" y="4848336"/>
            <a:ext cx="2253281" cy="725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t>Test</a:t>
            </a:r>
            <a:endParaRPr lang="en-US" sz="3600" b="1" dirty="0"/>
          </a:p>
        </p:txBody>
      </p:sp>
      <p:sp>
        <p:nvSpPr>
          <p:cNvPr id="14" name="TextBox 13">
            <a:extLst>
              <a:ext uri="{FF2B5EF4-FFF2-40B4-BE49-F238E27FC236}">
                <a16:creationId xmlns:a16="http://schemas.microsoft.com/office/drawing/2014/main" id="{CA4B9087-F975-49AC-92EC-27A8C1F069ED}"/>
              </a:ext>
            </a:extLst>
          </p:cNvPr>
          <p:cNvSpPr txBox="1"/>
          <p:nvPr/>
        </p:nvSpPr>
        <p:spPr>
          <a:xfrm>
            <a:off x="6068524" y="5477784"/>
            <a:ext cx="4384470" cy="1200329"/>
          </a:xfrm>
          <a:prstGeom prst="rect">
            <a:avLst/>
          </a:prstGeom>
          <a:noFill/>
        </p:spPr>
        <p:txBody>
          <a:bodyPr wrap="square" rtlCol="0">
            <a:spAutoFit/>
          </a:bodyPr>
          <a:lstStyle/>
          <a:p>
            <a:pPr algn="ctr"/>
            <a:r>
              <a:rPr lang="en-US" b="1" dirty="0">
                <a:solidFill>
                  <a:srgbClr val="000000"/>
                </a:solidFill>
                <a:latin typeface="Nunito" pitchFamily="2" charset="0"/>
              </a:rPr>
              <a:t>At this stage,</a:t>
            </a:r>
            <a:r>
              <a:rPr lang="en-US" b="1" i="0" dirty="0">
                <a:solidFill>
                  <a:srgbClr val="000000"/>
                </a:solidFill>
                <a:effectLst/>
                <a:latin typeface="Nunito" pitchFamily="2" charset="0"/>
              </a:rPr>
              <a:t> the software is tested for defects then are reported, tracked, fixed and retested, until the product reaches the quality standards</a:t>
            </a:r>
            <a:endParaRPr lang="en-US" b="1" dirty="0"/>
          </a:p>
        </p:txBody>
      </p:sp>
      <p:sp>
        <p:nvSpPr>
          <p:cNvPr id="15" name="TextBox 14">
            <a:extLst>
              <a:ext uri="{FF2B5EF4-FFF2-40B4-BE49-F238E27FC236}">
                <a16:creationId xmlns:a16="http://schemas.microsoft.com/office/drawing/2014/main" id="{48B2CFE0-96FC-4B75-BA82-4806114ADB14}"/>
              </a:ext>
            </a:extLst>
          </p:cNvPr>
          <p:cNvSpPr txBox="1"/>
          <p:nvPr/>
        </p:nvSpPr>
        <p:spPr>
          <a:xfrm>
            <a:off x="7922418" y="3558762"/>
            <a:ext cx="4224233" cy="646331"/>
          </a:xfrm>
          <a:prstGeom prst="rect">
            <a:avLst/>
          </a:prstGeom>
          <a:noFill/>
        </p:spPr>
        <p:txBody>
          <a:bodyPr wrap="none" rtlCol="0">
            <a:spAutoFit/>
          </a:bodyPr>
          <a:lstStyle/>
          <a:p>
            <a:pPr algn="ctr"/>
            <a:r>
              <a:rPr lang="en-US" b="1" dirty="0">
                <a:solidFill>
                  <a:srgbClr val="000000"/>
                </a:solidFill>
                <a:latin typeface="Nunito" pitchFamily="2" charset="0"/>
              </a:rPr>
              <a:t>At this stage</a:t>
            </a:r>
            <a:r>
              <a:rPr lang="en-US" b="1" i="0" dirty="0">
                <a:solidFill>
                  <a:srgbClr val="000000"/>
                </a:solidFill>
                <a:effectLst/>
                <a:latin typeface="Nunito" pitchFamily="2" charset="0"/>
              </a:rPr>
              <a:t> the product is released </a:t>
            </a:r>
          </a:p>
          <a:p>
            <a:pPr algn="ctr"/>
            <a:r>
              <a:rPr lang="en-US" b="1" i="0" dirty="0">
                <a:solidFill>
                  <a:srgbClr val="000000"/>
                </a:solidFill>
                <a:effectLst/>
                <a:latin typeface="Nunito" pitchFamily="2" charset="0"/>
              </a:rPr>
              <a:t>formally in the appropriate market</a:t>
            </a:r>
            <a:endParaRPr lang="en-US" b="1" dirty="0"/>
          </a:p>
        </p:txBody>
      </p:sp>
      <p:sp>
        <p:nvSpPr>
          <p:cNvPr id="16" name="Title 1">
            <a:extLst>
              <a:ext uri="{FF2B5EF4-FFF2-40B4-BE49-F238E27FC236}">
                <a16:creationId xmlns:a16="http://schemas.microsoft.com/office/drawing/2014/main" id="{9D43CD18-E212-47DC-8F10-76866CDA6DB5}"/>
              </a:ext>
            </a:extLst>
          </p:cNvPr>
          <p:cNvSpPr txBox="1">
            <a:spLocks/>
          </p:cNvSpPr>
          <p:nvPr/>
        </p:nvSpPr>
        <p:spPr>
          <a:xfrm>
            <a:off x="8907893" y="2833707"/>
            <a:ext cx="2253281" cy="725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t>Deploy</a:t>
            </a:r>
            <a:endParaRPr lang="en-US" sz="3600" b="1" dirty="0"/>
          </a:p>
        </p:txBody>
      </p:sp>
      <p:pic>
        <p:nvPicPr>
          <p:cNvPr id="20" name="Content Placeholder 19" descr="Diagram&#10;&#10;Description automatically generated">
            <a:extLst>
              <a:ext uri="{FF2B5EF4-FFF2-40B4-BE49-F238E27FC236}">
                <a16:creationId xmlns:a16="http://schemas.microsoft.com/office/drawing/2014/main" id="{F11EA927-CB40-40E4-B028-72E7CF3516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85" t="1" r="19103" b="1206"/>
          <a:stretch/>
        </p:blipFill>
        <p:spPr>
          <a:xfrm>
            <a:off x="3985905" y="887684"/>
            <a:ext cx="4058339" cy="4043861"/>
          </a:xfrm>
        </p:spPr>
      </p:pic>
      <p:sp>
        <p:nvSpPr>
          <p:cNvPr id="21" name="Title 1">
            <a:extLst>
              <a:ext uri="{FF2B5EF4-FFF2-40B4-BE49-F238E27FC236}">
                <a16:creationId xmlns:a16="http://schemas.microsoft.com/office/drawing/2014/main" id="{6DFE4DBE-58B9-4DF7-9E82-F467BB44EDDB}"/>
              </a:ext>
            </a:extLst>
          </p:cNvPr>
          <p:cNvSpPr txBox="1">
            <a:spLocks/>
          </p:cNvSpPr>
          <p:nvPr/>
        </p:nvSpPr>
        <p:spPr>
          <a:xfrm>
            <a:off x="8528038" y="375260"/>
            <a:ext cx="2253281" cy="72505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Maintenance</a:t>
            </a:r>
          </a:p>
        </p:txBody>
      </p:sp>
      <p:sp>
        <p:nvSpPr>
          <p:cNvPr id="22" name="TextBox 21">
            <a:extLst>
              <a:ext uri="{FF2B5EF4-FFF2-40B4-BE49-F238E27FC236}">
                <a16:creationId xmlns:a16="http://schemas.microsoft.com/office/drawing/2014/main" id="{F69759EA-A7CA-48A8-AD1F-35A4E4DCF88B}"/>
              </a:ext>
            </a:extLst>
          </p:cNvPr>
          <p:cNvSpPr txBox="1"/>
          <p:nvPr/>
        </p:nvSpPr>
        <p:spPr>
          <a:xfrm>
            <a:off x="7834844" y="1137556"/>
            <a:ext cx="3639670" cy="1200329"/>
          </a:xfrm>
          <a:prstGeom prst="rect">
            <a:avLst/>
          </a:prstGeom>
          <a:noFill/>
        </p:spPr>
        <p:txBody>
          <a:bodyPr wrap="square" rtlCol="0">
            <a:spAutoFit/>
          </a:bodyPr>
          <a:lstStyle/>
          <a:p>
            <a:pPr algn="ctr"/>
            <a:r>
              <a:rPr lang="en-US" b="1" i="0" dirty="0">
                <a:solidFill>
                  <a:srgbClr val="000000"/>
                </a:solidFill>
                <a:effectLst/>
                <a:latin typeface="Nunito" pitchFamily="2" charset="0"/>
              </a:rPr>
              <a:t>After the product is released in the market, its maintenance is done for the existing customer base.</a:t>
            </a:r>
            <a:endParaRPr lang="en-US" b="1" dirty="0"/>
          </a:p>
        </p:txBody>
      </p:sp>
    </p:spTree>
    <p:extLst>
      <p:ext uri="{BB962C8B-B14F-4D97-AF65-F5344CB8AC3E}">
        <p14:creationId xmlns:p14="http://schemas.microsoft.com/office/powerpoint/2010/main" val="192369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1F0EF-6A17-4D3D-9CBA-628B80EE7E63}"/>
              </a:ext>
            </a:extLst>
          </p:cNvPr>
          <p:cNvSpPr>
            <a:spLocks noGrp="1"/>
          </p:cNvSpPr>
          <p:nvPr>
            <p:ph type="title"/>
          </p:nvPr>
        </p:nvSpPr>
        <p:spPr>
          <a:xfrm>
            <a:off x="5297762" y="329184"/>
            <a:ext cx="6251110" cy="1783080"/>
          </a:xfrm>
        </p:spPr>
        <p:txBody>
          <a:bodyPr anchor="b">
            <a:normAutofit/>
          </a:bodyPr>
          <a:lstStyle/>
          <a:p>
            <a:r>
              <a:rPr lang="en-US" sz="5400"/>
              <a:t>Waterfall Approach</a:t>
            </a:r>
          </a:p>
        </p:txBody>
      </p:sp>
      <p:pic>
        <p:nvPicPr>
          <p:cNvPr id="5" name="Picture 4" descr="Cascade of waterfalls">
            <a:extLst>
              <a:ext uri="{FF2B5EF4-FFF2-40B4-BE49-F238E27FC236}">
                <a16:creationId xmlns:a16="http://schemas.microsoft.com/office/drawing/2014/main" id="{D75F5A79-6C0D-980E-891D-E03F7EA5C864}"/>
              </a:ext>
            </a:extLst>
          </p:cNvPr>
          <p:cNvPicPr>
            <a:picLocks noChangeAspect="1"/>
          </p:cNvPicPr>
          <p:nvPr/>
        </p:nvPicPr>
        <p:blipFill rotWithShape="1">
          <a:blip r:embed="rId2"/>
          <a:srcRect l="17357" r="3731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AB6DD1-3CB8-4BFF-A89F-B42D23F36AA4}"/>
              </a:ext>
            </a:extLst>
          </p:cNvPr>
          <p:cNvSpPr>
            <a:spLocks noGrp="1"/>
          </p:cNvSpPr>
          <p:nvPr>
            <p:ph idx="1"/>
          </p:nvPr>
        </p:nvSpPr>
        <p:spPr>
          <a:xfrm>
            <a:off x="5297762" y="2706624"/>
            <a:ext cx="6251110" cy="3483864"/>
          </a:xfrm>
        </p:spPr>
        <p:txBody>
          <a:bodyPr>
            <a:normAutofit/>
          </a:bodyPr>
          <a:lstStyle/>
          <a:p>
            <a:pPr marL="0" indent="0">
              <a:buNone/>
            </a:pPr>
            <a:r>
              <a:rPr lang="en-US" sz="2200" dirty="0"/>
              <a:t>In a waterfall environment we would not have been able to adapt to the new requirements of wellness and detox vacation types and stay in schedule to meet the deadline like we were able to with agile.</a:t>
            </a:r>
          </a:p>
          <a:p>
            <a:pPr marL="0" indent="0">
              <a:buNone/>
            </a:pPr>
            <a:r>
              <a:rPr lang="en-US" sz="2200" dirty="0"/>
              <a:t>Due to waterfall’s linear approach, when an unexpected change happens, the projects will have to be redesigned and most of the progress is lost. Causing delays in the release date.</a:t>
            </a:r>
          </a:p>
        </p:txBody>
      </p:sp>
    </p:spTree>
    <p:extLst>
      <p:ext uri="{BB962C8B-B14F-4D97-AF65-F5344CB8AC3E}">
        <p14:creationId xmlns:p14="http://schemas.microsoft.com/office/powerpoint/2010/main" val="360040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16004-D04F-4BCB-9A1A-56628EC8BD3A}"/>
              </a:ext>
            </a:extLst>
          </p:cNvPr>
          <p:cNvSpPr>
            <a:spLocks noGrp="1"/>
          </p:cNvSpPr>
          <p:nvPr>
            <p:ph type="title"/>
          </p:nvPr>
        </p:nvSpPr>
        <p:spPr>
          <a:xfrm>
            <a:off x="836676" y="285091"/>
            <a:ext cx="10515600" cy="1828444"/>
          </a:xfrm>
        </p:spPr>
        <p:txBody>
          <a:bodyPr vert="horz" lIns="91440" tIns="45720" rIns="91440" bIns="45720" rtlCol="0" anchor="ctr">
            <a:normAutofit/>
          </a:bodyPr>
          <a:lstStyle/>
          <a:p>
            <a:r>
              <a:rPr lang="en-US" sz="5200" b="1" kern="1200" dirty="0">
                <a:solidFill>
                  <a:schemeClr val="tx1"/>
                </a:solidFill>
                <a:latin typeface="+mj-lt"/>
                <a:ea typeface="+mj-ea"/>
                <a:cs typeface="+mj-cs"/>
              </a:rPr>
              <a:t>Agile </a:t>
            </a:r>
            <a:r>
              <a:rPr lang="en-US" sz="5200" b="1" dirty="0"/>
              <a:t>or</a:t>
            </a:r>
            <a:r>
              <a:rPr lang="en-US" sz="5200" b="1" kern="1200" dirty="0">
                <a:solidFill>
                  <a:schemeClr val="tx1"/>
                </a:solidFill>
                <a:latin typeface="+mj-lt"/>
                <a:ea typeface="+mj-ea"/>
                <a:cs typeface="+mj-cs"/>
              </a:rPr>
              <a:t> Waterfall</a:t>
            </a:r>
          </a:p>
        </p:txBody>
      </p:sp>
      <p:sp>
        <p:nvSpPr>
          <p:cNvPr id="3" name="Content Placeholder 2">
            <a:extLst>
              <a:ext uri="{FF2B5EF4-FFF2-40B4-BE49-F238E27FC236}">
                <a16:creationId xmlns:a16="http://schemas.microsoft.com/office/drawing/2014/main" id="{EA20246F-E799-44C3-BD59-0F0CD09A1FC7}"/>
              </a:ext>
            </a:extLst>
          </p:cNvPr>
          <p:cNvSpPr>
            <a:spLocks noGrp="1"/>
          </p:cNvSpPr>
          <p:nvPr>
            <p:ph idx="1"/>
          </p:nvPr>
        </p:nvSpPr>
        <p:spPr>
          <a:xfrm>
            <a:off x="838200" y="2398626"/>
            <a:ext cx="5158427" cy="3730460"/>
          </a:xfrm>
        </p:spPr>
        <p:txBody>
          <a:bodyPr vert="horz" lIns="91440" tIns="45720" rIns="91440" bIns="45720" rtlCol="0">
            <a:normAutofit/>
          </a:bodyPr>
          <a:lstStyle/>
          <a:p>
            <a:pPr marL="0" indent="0" algn="ctr">
              <a:buNone/>
            </a:pPr>
            <a:r>
              <a:rPr lang="en-US" sz="2000" b="1" dirty="0"/>
              <a:t>Waterfall method</a:t>
            </a:r>
          </a:p>
          <a:p>
            <a:pPr marL="0"/>
            <a:endParaRPr lang="en-US" sz="2000" b="1" dirty="0"/>
          </a:p>
          <a:p>
            <a:r>
              <a:rPr lang="en-US" sz="2000" b="1" dirty="0"/>
              <a:t>Better estimation of operational costs</a:t>
            </a:r>
          </a:p>
          <a:p>
            <a:r>
              <a:rPr lang="en-US" sz="2000" b="1" dirty="0"/>
              <a:t>Better organized structure and straightforward</a:t>
            </a:r>
          </a:p>
          <a:p>
            <a:r>
              <a:rPr lang="en-US" sz="2000" b="1" dirty="0"/>
              <a:t>Linear structure</a:t>
            </a:r>
          </a:p>
          <a:p>
            <a:r>
              <a:rPr lang="en-US" sz="2000" b="1" dirty="0"/>
              <a:t>Non-flexible to changes </a:t>
            </a:r>
          </a:p>
          <a:p>
            <a:r>
              <a:rPr lang="en-US" sz="2000" b="1" dirty="0"/>
              <a:t>Better for straightforward projects that will not require changes.</a:t>
            </a:r>
          </a:p>
          <a:p>
            <a:endParaRPr lang="en-US" sz="2000" b="1" dirty="0"/>
          </a:p>
        </p:txBody>
      </p:sp>
      <p:sp>
        <p:nvSpPr>
          <p:cNvPr id="16" name="Content Placeholder 2">
            <a:extLst>
              <a:ext uri="{FF2B5EF4-FFF2-40B4-BE49-F238E27FC236}">
                <a16:creationId xmlns:a16="http://schemas.microsoft.com/office/drawing/2014/main" id="{F6FAF214-F764-426B-AF9C-EA059ECADA3D}"/>
              </a:ext>
            </a:extLst>
          </p:cNvPr>
          <p:cNvSpPr txBox="1">
            <a:spLocks/>
          </p:cNvSpPr>
          <p:nvPr/>
        </p:nvSpPr>
        <p:spPr>
          <a:xfrm>
            <a:off x="6189154" y="2398626"/>
            <a:ext cx="5164645" cy="3730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lgn="ctr">
              <a:buNone/>
            </a:pPr>
            <a:r>
              <a:rPr lang="en-US" sz="2000" b="1" dirty="0"/>
              <a:t>Agile Method</a:t>
            </a:r>
          </a:p>
          <a:p>
            <a:pPr marL="457200" lvl="1"/>
            <a:endParaRPr lang="en-US" sz="2000" b="1" dirty="0"/>
          </a:p>
          <a:p>
            <a:r>
              <a:rPr lang="en-US" sz="2000" b="1" dirty="0"/>
              <a:t>Cross-functional teamwork</a:t>
            </a:r>
          </a:p>
          <a:p>
            <a:r>
              <a:rPr lang="en-US" sz="2000" b="1" dirty="0"/>
              <a:t>Flexible to changes</a:t>
            </a:r>
          </a:p>
          <a:p>
            <a:r>
              <a:rPr lang="en-US" sz="2000" b="1" dirty="0"/>
              <a:t>Incremental development </a:t>
            </a:r>
          </a:p>
          <a:p>
            <a:r>
              <a:rPr lang="en-US" sz="2000" b="1" dirty="0"/>
              <a:t>Delivers a constant working program through every sprint</a:t>
            </a:r>
          </a:p>
          <a:p>
            <a:pPr marL="0"/>
            <a:r>
              <a:rPr lang="en-US" sz="2000" b="1" dirty="0"/>
              <a:t>Best for complex projects that will require changes</a:t>
            </a:r>
          </a:p>
        </p:txBody>
      </p:sp>
    </p:spTree>
    <p:extLst>
      <p:ext uri="{BB962C8B-B14F-4D97-AF65-F5344CB8AC3E}">
        <p14:creationId xmlns:p14="http://schemas.microsoft.com/office/powerpoint/2010/main" val="3663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F5AAF1-8B02-4CE6-8F8F-7D741926B09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77A023C8-B33F-4894-A335-D320417F3C1F}"/>
              </a:ext>
            </a:extLst>
          </p:cNvPr>
          <p:cNvSpPr>
            <a:spLocks noGrp="1"/>
          </p:cNvSpPr>
          <p:nvPr>
            <p:ph idx="1"/>
          </p:nvPr>
        </p:nvSpPr>
        <p:spPr>
          <a:xfrm>
            <a:off x="1367624" y="2490436"/>
            <a:ext cx="9708995" cy="3567173"/>
          </a:xfrm>
        </p:spPr>
        <p:txBody>
          <a:bodyPr anchor="ctr">
            <a:normAutofit/>
          </a:bodyPr>
          <a:lstStyle/>
          <a:p>
            <a:r>
              <a:rPr lang="en-US" sz="2400" b="1" i="0" dirty="0">
                <a:effectLst/>
              </a:rPr>
              <a:t>Charles G. Cobb. (2015). </a:t>
            </a:r>
            <a:r>
              <a:rPr lang="en-US" sz="2400" b="1" i="1" dirty="0">
                <a:effectLst/>
              </a:rPr>
              <a:t>The Project Manager’s Guide to Mastering Agile : Principles and Practices for an Adaptive Approach</a:t>
            </a:r>
            <a:r>
              <a:rPr lang="en-US" sz="2400" b="1" i="0" dirty="0">
                <a:effectLst/>
              </a:rPr>
              <a:t>. Wiley.</a:t>
            </a:r>
          </a:p>
          <a:p>
            <a:endParaRPr lang="en-US" sz="2400" b="0" i="0" dirty="0">
              <a:effectLst/>
              <a:latin typeface="Helvetica" panose="020B0500000000000000" pitchFamily="34" charset="0"/>
            </a:endParaRPr>
          </a:p>
          <a:p>
            <a:r>
              <a:rPr lang="en-US" sz="2400" b="1" i="1" dirty="0">
                <a:effectLst/>
              </a:rPr>
              <a:t>SDLC - Overview</a:t>
            </a:r>
            <a:r>
              <a:rPr lang="en-US" sz="2400" b="1" dirty="0">
                <a:effectLst/>
              </a:rPr>
              <a:t>. Tutorials Point. (n.d.). Retrieved June 19, 2022, from https://www.tutorialspoint.com/sdlc/sdlc_overview.htm </a:t>
            </a:r>
          </a:p>
          <a:p>
            <a:pPr marL="0" indent="0">
              <a:buNone/>
            </a:pPr>
            <a:endParaRPr lang="en-US" sz="2400" b="0" i="0" dirty="0">
              <a:effectLst/>
              <a:latin typeface="Helvetica" panose="020B0500000000000000" pitchFamily="34" charset="0"/>
            </a:endParaRPr>
          </a:p>
          <a:p>
            <a:endParaRPr lang="en-US" sz="2400" dirty="0"/>
          </a:p>
        </p:txBody>
      </p:sp>
    </p:spTree>
    <p:extLst>
      <p:ext uri="{BB962C8B-B14F-4D97-AF65-F5344CB8AC3E}">
        <p14:creationId xmlns:p14="http://schemas.microsoft.com/office/powerpoint/2010/main" val="1488268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470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vt:lpstr>
      <vt:lpstr>Nunito</vt:lpstr>
      <vt:lpstr>Office Theme</vt:lpstr>
      <vt:lpstr>The Agile  Srum-Method</vt:lpstr>
      <vt:lpstr>The Product Owner</vt:lpstr>
      <vt:lpstr>PowerPoint Presentation</vt:lpstr>
      <vt:lpstr>The Developers </vt:lpstr>
      <vt:lpstr>The Testers</vt:lpstr>
      <vt:lpstr>Plan </vt:lpstr>
      <vt:lpstr>Waterfall Approach</vt:lpstr>
      <vt:lpstr>Agile or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Srum-Method</dc:title>
  <dc:creator>Estepan Jose, Joan [estepanj]</dc:creator>
  <cp:lastModifiedBy>Estepan Jose, Joan [estepanj]</cp:lastModifiedBy>
  <cp:revision>2</cp:revision>
  <dcterms:created xsi:type="dcterms:W3CDTF">2022-06-19T22:03:32Z</dcterms:created>
  <dcterms:modified xsi:type="dcterms:W3CDTF">2022-06-20T01:14:17Z</dcterms:modified>
</cp:coreProperties>
</file>