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3E4B4-D11F-46C4-96EE-779E970F9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5E069B-739D-4BC9-8C2F-4D4330F0F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C1667D-1953-42A9-B89B-F231FA54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C909-9361-4DAD-A45A-B658C7383DDE}" type="datetimeFigureOut">
              <a:rPr lang="es-ES" smtClean="0"/>
              <a:t>14/06/2018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F0FE88-4552-480C-9412-07066F8B5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227593-3552-4D74-9053-AAAACE1B4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07CF-B7A9-4FA8-A7B6-3D95C7CA4A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768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1624FB-71A9-4E69-AB81-2B12551A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268180-E40A-4852-AAC2-EE2847666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7C4DB4-B828-497E-8A1D-1B7A8932C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C909-9361-4DAD-A45A-B658C7383DDE}" type="datetimeFigureOut">
              <a:rPr lang="es-ES" smtClean="0"/>
              <a:t>14/06/2018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425AA5-7159-42F6-AC3D-BE9F17925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F3E3A7-3A4D-43B3-8C8A-3836717C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07CF-B7A9-4FA8-A7B6-3D95C7CA4A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3191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497F0A8-EDA9-4BC2-A01F-BF0FD6E78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F93737D-8DF4-4364-93BB-C8624000C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8CF6A3-F33D-427E-9084-923572F99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C909-9361-4DAD-A45A-B658C7383DDE}" type="datetimeFigureOut">
              <a:rPr lang="es-ES" smtClean="0"/>
              <a:t>14/06/2018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4A7454-C4C9-4BE9-8BCB-3EB29278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177A37-1947-4112-8266-F1CD9A38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07CF-B7A9-4FA8-A7B6-3D95C7CA4A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31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09914-56C6-4864-B2E9-C4C489CE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8B12BE-FCE7-4ECA-9C71-7A30A2503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A90301-97A6-4B81-83E5-F3FC2B9E2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C909-9361-4DAD-A45A-B658C7383DDE}" type="datetimeFigureOut">
              <a:rPr lang="es-ES" smtClean="0"/>
              <a:t>14/06/2018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94C5A8-0CF7-4246-986E-36FBAED19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31F93D-6F84-43CB-BE7A-9B93CF210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07CF-B7A9-4FA8-A7B6-3D95C7CA4A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12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4CDB67-B505-43E4-BE98-D8663C064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2B1D75-4516-47B2-B184-1B944FA31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B2AB28-FF2F-4010-8F1B-AFF501C0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C909-9361-4DAD-A45A-B658C7383DDE}" type="datetimeFigureOut">
              <a:rPr lang="es-ES" smtClean="0"/>
              <a:t>14/06/2018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4EA286-AC99-45D1-8B8A-C66B4E699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73AFD0-3A6E-4870-8202-7CEFB5195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07CF-B7A9-4FA8-A7B6-3D95C7CA4A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100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2F3A5-A73A-4694-BD3D-C97ABC44F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64D538-225B-47D3-8D99-199943DA6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963793-BC83-42D1-800D-9065D5883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04B971-51EB-4F51-89F5-298366083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C909-9361-4DAD-A45A-B658C7383DDE}" type="datetimeFigureOut">
              <a:rPr lang="es-ES" smtClean="0"/>
              <a:t>14/06/2018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A3C923-3B00-48DE-A74A-168C2A78B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14F9E9-4780-4686-A1CF-7B8D2E47C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07CF-B7A9-4FA8-A7B6-3D95C7CA4A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381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7A9D8-FB81-4184-8AE2-6ACE26CF3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DEBCCB-D47B-41A2-9083-7E519D66F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06423F-9AFC-44D0-B0E5-5716BB75E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7524C3D-6AE7-4550-A578-418DD3576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569D446-7312-4611-AAFB-73DFFD355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262D357-FF4C-453A-9957-61756695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C909-9361-4DAD-A45A-B658C7383DDE}" type="datetimeFigureOut">
              <a:rPr lang="es-ES" smtClean="0"/>
              <a:t>14/06/2018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58DC16F-FF5F-46E3-A12F-4DCA1958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63F9314-2BF8-4707-AA6C-07F8162EA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07CF-B7A9-4FA8-A7B6-3D95C7CA4A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322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B7E65-036B-4308-B767-F1A2DEC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0E7D4F0-0335-4A02-81A6-20D63BFA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C909-9361-4DAD-A45A-B658C7383DDE}" type="datetimeFigureOut">
              <a:rPr lang="es-ES" smtClean="0"/>
              <a:t>14/06/2018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DF1916-F04F-4438-B8E5-46BC5A9CF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EDDC6AD-FC5E-46EC-BA79-689885C05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07CF-B7A9-4FA8-A7B6-3D95C7CA4A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2569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47FF802-C759-4EE1-9714-79632FB96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C909-9361-4DAD-A45A-B658C7383DDE}" type="datetimeFigureOut">
              <a:rPr lang="es-ES" smtClean="0"/>
              <a:t>14/06/2018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C71BBCF-DF45-4290-B449-8C5359FFB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3326BC7-D74D-4B1E-947C-1C04492A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07CF-B7A9-4FA8-A7B6-3D95C7CA4A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88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9AE76-588E-4DB2-B29E-315945018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D4AA4E-BD12-4360-AFD7-E7E786BCA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1E9301-0C2B-41D7-8D52-A8E227651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E9B891-5B7D-4CDD-9D28-E8C5DD184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C909-9361-4DAD-A45A-B658C7383DDE}" type="datetimeFigureOut">
              <a:rPr lang="es-ES" smtClean="0"/>
              <a:t>14/06/2018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D3088B-2176-4DC8-B781-76B19FE2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F658B3-44DD-4A14-B38C-A3FF694A0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07CF-B7A9-4FA8-A7B6-3D95C7CA4A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286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2F6D99-E99C-442E-82E0-CA48DB7E3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69F9B14-555D-479B-B060-21A74ABBC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25FA68-7A1C-40ED-9BB9-9C55BEE74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8A796E-CCD0-4739-9027-733A142E8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C909-9361-4DAD-A45A-B658C7383DDE}" type="datetimeFigureOut">
              <a:rPr lang="es-ES" smtClean="0"/>
              <a:t>14/06/2018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2E524A-A4D4-43ED-BA58-7D91B12D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4BC209-2889-40C3-AC55-039456AFE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07CF-B7A9-4FA8-A7B6-3D95C7CA4A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558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9731966-27F0-4DE8-907B-AFE1E59E5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33E678-723B-4A09-83C6-EA45F09BF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84F642-1795-451D-965C-D0B9F6482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EC909-9361-4DAD-A45A-B658C7383DDE}" type="datetimeFigureOut">
              <a:rPr lang="es-ES" smtClean="0"/>
              <a:t>14/06/2018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7A8219-B412-4F9B-95C2-4EB6D48FA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CB106F-207C-49EF-BDD2-3BF6CDA25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607CF-B7A9-4FA8-A7B6-3D95C7CA4A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843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D74E7-C395-4008-ADF1-EAEE7B48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2: </a:t>
            </a:r>
            <a:r>
              <a:rPr lang="es-ES" dirty="0" err="1"/>
              <a:t>MarioXML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76A154-08EF-40E7-A074-CD1D00379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Parte1: “Clase </a:t>
            </a:r>
            <a:r>
              <a:rPr lang="es-ES" dirty="0" err="1"/>
              <a:t>MarioXML</a:t>
            </a:r>
            <a:r>
              <a:rPr lang="es-ES" dirty="0"/>
              <a:t>”</a:t>
            </a:r>
          </a:p>
          <a:p>
            <a:r>
              <a:rPr lang="es-ES" dirty="0"/>
              <a:t>Prepara una clase </a:t>
            </a:r>
            <a:r>
              <a:rPr lang="es-ES" dirty="0" err="1"/>
              <a:t>MarioXML</a:t>
            </a:r>
            <a:r>
              <a:rPr lang="es-ES" dirty="0"/>
              <a:t> que contenga 6 datos, entre ellos como mínimo, los siguientes:</a:t>
            </a:r>
          </a:p>
          <a:p>
            <a:pPr lvl="1"/>
            <a:r>
              <a:rPr lang="es-ES" dirty="0"/>
              <a:t>Nombre</a:t>
            </a:r>
          </a:p>
          <a:p>
            <a:pPr lvl="1"/>
            <a:r>
              <a:rPr lang="es-ES" dirty="0"/>
              <a:t>Monedas</a:t>
            </a:r>
          </a:p>
          <a:p>
            <a:pPr lvl="1"/>
            <a:r>
              <a:rPr lang="es-ES" dirty="0"/>
              <a:t>Vidas</a:t>
            </a:r>
          </a:p>
          <a:p>
            <a:r>
              <a:rPr lang="es-ES" dirty="0" err="1"/>
              <a:t>MarioXML</a:t>
            </a:r>
            <a:r>
              <a:rPr lang="es-ES" dirty="0"/>
              <a:t> debe contener:</a:t>
            </a:r>
          </a:p>
          <a:p>
            <a:pPr lvl="1"/>
            <a:r>
              <a:rPr lang="es-ES" dirty="0"/>
              <a:t>Un constructor por defecto que rellene todos los datos al azar</a:t>
            </a:r>
          </a:p>
          <a:p>
            <a:pPr lvl="1"/>
            <a:r>
              <a:rPr lang="es-ES" dirty="0"/>
              <a:t>Una función salva que </a:t>
            </a:r>
            <a:r>
              <a:rPr lang="es-ES" dirty="0" err="1"/>
              <a:t>unicamente</a:t>
            </a:r>
            <a:r>
              <a:rPr lang="es-ES" dirty="0"/>
              <a:t> escriba los datos del personaje en un XML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221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D74E7-C395-4008-ADF1-EAEE7B48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2: </a:t>
            </a:r>
            <a:r>
              <a:rPr lang="es-ES" dirty="0" err="1"/>
              <a:t>MarioXML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76A154-08EF-40E7-A074-CD1D00379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Parte2: “Guardando 1000 </a:t>
            </a:r>
            <a:r>
              <a:rPr lang="es-ES" dirty="0" err="1"/>
              <a:t>Marios</a:t>
            </a:r>
            <a:r>
              <a:rPr lang="es-ES" dirty="0"/>
              <a:t>”</a:t>
            </a:r>
          </a:p>
          <a:p>
            <a:r>
              <a:rPr lang="es-ES" dirty="0"/>
              <a:t>Realiza un programa que, utilizando la clase </a:t>
            </a:r>
            <a:r>
              <a:rPr lang="es-ES" dirty="0" err="1"/>
              <a:t>MarioXML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Pregunte al usuario por un nombre para un fichero XML</a:t>
            </a:r>
          </a:p>
          <a:p>
            <a:pPr lvl="1"/>
            <a:r>
              <a:rPr lang="es-ES" dirty="0"/>
              <a:t>Pregunte al usuario por una cantidad de </a:t>
            </a:r>
            <a:r>
              <a:rPr lang="es-ES" dirty="0" err="1"/>
              <a:t>Marios</a:t>
            </a:r>
            <a:endParaRPr lang="es-ES" dirty="0"/>
          </a:p>
          <a:p>
            <a:pPr lvl="1"/>
            <a:r>
              <a:rPr lang="es-ES" dirty="0"/>
              <a:t>Genere dicha cantidad de </a:t>
            </a:r>
            <a:r>
              <a:rPr lang="es-ES" dirty="0" err="1"/>
              <a:t>Marios</a:t>
            </a:r>
            <a:r>
              <a:rPr lang="es-ES" dirty="0"/>
              <a:t> y los guarde en el fichero XML especificado por </a:t>
            </a:r>
            <a:r>
              <a:rPr lang="es-ES"/>
              <a:t>el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3705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113</Words>
  <Application>Microsoft Office PowerPoint</Application>
  <PresentationFormat>Panorámica</PresentationFormat>
  <Paragraphs>15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Ejercicio 2: MarioXML</vt:lpstr>
      <vt:lpstr>Ejercicio 2: MarioXML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 1: El mejor empezando por detrás</dc:title>
  <dc:creator>Enrique Jose Sainz Navarro</dc:creator>
  <cp:lastModifiedBy>Enrique Jose Sainz Navarro</cp:lastModifiedBy>
  <cp:revision>43</cp:revision>
  <dcterms:created xsi:type="dcterms:W3CDTF">2017-11-04T15:36:59Z</dcterms:created>
  <dcterms:modified xsi:type="dcterms:W3CDTF">2018-06-14T03:12:09Z</dcterms:modified>
</cp:coreProperties>
</file>