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C21A-7810-CADE-C122-00D26EC39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E3A643-B407-0AFC-ADD5-9B7F658FE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42B10A-7012-4F92-897D-8C13559DF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3677-0E9E-4226-B4F4-1F1C856D83AF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DA06B4-3434-23FA-CA22-ADD358FC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8D6E02-1911-7241-EE3B-10C1099E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EE55-2168-4587-B76B-E44B8663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616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11F4C-9FF4-0E45-0A8A-09BE0531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3B27A4-CACC-AEBC-4D6E-41458C523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0F60D3-7ECC-14E7-C2D9-34F3741B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3677-0E9E-4226-B4F4-1F1C856D83AF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981A1C-451A-9C13-4DEF-D5CCA52A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337814-9BD2-E753-EAD1-E1AF471E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EE55-2168-4587-B76B-E44B8663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046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7C7120-5338-F57E-E07D-09F60E7D1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F5E26E-B760-3896-3DC5-33CC1203A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A2D67-F161-BB72-011F-82314B11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3677-0E9E-4226-B4F4-1F1C856D83AF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FF71E-76C3-F1D5-7FEC-09DD164A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2162A5-2546-52AA-F6CC-2FFD97FF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EE55-2168-4587-B76B-E44B8663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58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D31A5-9BFE-F8E6-4ED7-6915EF61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3F011A-A30A-FACD-64D6-F57E5727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FF1046-431A-7F29-8709-7EAE1E36D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3677-0E9E-4226-B4F4-1F1C856D83AF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8E5803-C476-F36C-CED7-3C359381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053039-D96E-D4E8-C06F-0CE2B9AE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EE55-2168-4587-B76B-E44B8663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652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1B31D-06CA-C1BE-A59F-4CF97275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588E32-3918-F1AD-82D7-5E0DFADFB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078FA8-00B1-2C0D-02CD-CC61B07C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3677-0E9E-4226-B4F4-1F1C856D83AF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D0816-D594-FA1A-3DCC-3D5B5D27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C596C-DCA2-AFFA-053F-1454E99D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EE55-2168-4587-B76B-E44B8663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003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6B030-F50E-2CE5-F1F0-1A642208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5AE3B-2D3C-B87D-563E-88F2A4D2C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CB1063-254A-BA13-4CE6-128A35D80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CCE86E-E1E6-73B8-1F6A-2B5032D6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3677-0E9E-4226-B4F4-1F1C856D83AF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47FC5B-CB61-BCFC-72C7-037F5AC1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B63D78-36A9-55F7-B7A8-515F1E05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EE55-2168-4587-B76B-E44B8663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37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955F9-7647-C51D-BCB1-A48BC93F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FD74BC-EAE0-711A-D706-C7CDC24F8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F132D2-6DAD-64ED-A6F7-0A60EBC5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540B61-4FA2-D420-C12D-A0901580E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E2AA5F-C330-0006-A448-92C831DDF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4737B3-07CC-4932-259A-73566AFE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3677-0E9E-4226-B4F4-1F1C856D83AF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5A19E1-1C60-8A59-95BA-A7B51C7F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5F4BF5-6F0D-753D-DDF7-CD027BC7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EE55-2168-4587-B76B-E44B8663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341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2A303-2588-EC58-166B-665BDAA1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15AAA9-72A0-7A09-464D-7ECA8D3C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3677-0E9E-4226-B4F4-1F1C856D83AF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7B780-8159-33E1-C8F7-1AB14C12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FCF5261-26ED-F994-AFCD-B72DA9E3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EE55-2168-4587-B76B-E44B8663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993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461742-F215-D46A-CA4B-4E90D428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3677-0E9E-4226-B4F4-1F1C856D83AF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3F2A5C-497A-2492-F33C-CB72AC7B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2D7F47-C13E-24A2-15CA-EA040F67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EE55-2168-4587-B76B-E44B8663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414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2543B-5A05-7185-DEE0-7C64BA43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AC6CE-BC05-6ABF-74BC-574B6FC3A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D70728-2708-4D71-24A9-400C4A649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8886D7-6FD8-C37C-35C3-84F301CC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3677-0E9E-4226-B4F4-1F1C856D83AF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AE07F1-C963-959C-2538-AFB001C2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AE4564-FE7F-0266-E0D1-B23F1F28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EE55-2168-4587-B76B-E44B8663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92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0CE9F-DDE3-B08E-CFE6-EB4C439B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0C843A-E8F3-2DD6-3869-21BD79814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C885B3-FB53-4FAC-F2C8-1B4DAD32F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BD773C-98E1-53A6-D1D0-F46DC286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C3677-0E9E-4226-B4F4-1F1C856D83AF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A17223-A6A5-1822-AEB0-10261F54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82F191-BFAE-7A5B-6A39-6261A15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EE55-2168-4587-B76B-E44B8663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598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40A39B-C641-FF7F-4BC3-F7D04ABF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5C2E3E-041D-8DFD-1A5B-9584F0C6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1D244F-A0BD-852A-7403-C774C0040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C3677-0E9E-4226-B4F4-1F1C856D83AF}" type="datetimeFigureOut">
              <a:rPr lang="es-CO" smtClean="0"/>
              <a:t>5/12/2023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6D67C4-2DA9-F3CC-79D7-807B14B66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096A97-8E18-6166-F535-EC769E1ED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EEE55-2168-4587-B76B-E44B866366F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107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EE14BF-8FFA-4347-8317-96CD967E5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4461"/>
            <a:ext cx="9144000" cy="2583796"/>
          </a:xfrm>
        </p:spPr>
        <p:txBody>
          <a:bodyPr>
            <a:normAutofit/>
          </a:bodyPr>
          <a:lstStyle/>
          <a:p>
            <a:r>
              <a:rPr lang="en-US" dirty="0"/>
              <a:t>BITACORA</a:t>
            </a:r>
            <a:br>
              <a:rPr lang="en-US" dirty="0"/>
            </a:br>
            <a:r>
              <a:rPr lang="en-US" sz="3600" dirty="0"/>
              <a:t>maquinas virtuales</a:t>
            </a:r>
            <a:br>
              <a:rPr lang="en-US" dirty="0"/>
            </a:br>
            <a:r>
              <a:rPr lang="en-US" dirty="0"/>
              <a:t>OpenBSD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0A9E6EB-C2A5-450F-92C5-6A7786767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3670"/>
            <a:ext cx="9144000" cy="434130"/>
          </a:xfrm>
        </p:spPr>
        <p:txBody>
          <a:bodyPr/>
          <a:lstStyle/>
          <a:p>
            <a:r>
              <a:rPr lang="en-US" dirty="0"/>
              <a:t>Joan Steven Acevedo Aguilar</a:t>
            </a: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3C3B1E-9FF0-4605-A7BD-0C68FA7FD20B}"/>
              </a:ext>
            </a:extLst>
          </p:cNvPr>
          <p:cNvCxnSpPr/>
          <p:nvPr/>
        </p:nvCxnSpPr>
        <p:spPr>
          <a:xfrm>
            <a:off x="4160939" y="2324386"/>
            <a:ext cx="3808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74382F-9209-4CBE-827E-2E21CE8157A7}"/>
              </a:ext>
            </a:extLst>
          </p:cNvPr>
          <p:cNvCxnSpPr/>
          <p:nvPr/>
        </p:nvCxnSpPr>
        <p:spPr>
          <a:xfrm>
            <a:off x="4160939" y="2937799"/>
            <a:ext cx="3808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07C664-DE8E-45F7-9FDF-6AC241D0CD63}"/>
              </a:ext>
            </a:extLst>
          </p:cNvPr>
          <p:cNvCxnSpPr/>
          <p:nvPr/>
        </p:nvCxnSpPr>
        <p:spPr>
          <a:xfrm>
            <a:off x="4191699" y="4749567"/>
            <a:ext cx="3808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1C1790-8D6A-400D-8783-BAC10D3A911E}"/>
              </a:ext>
            </a:extLst>
          </p:cNvPr>
          <p:cNvCxnSpPr/>
          <p:nvPr/>
        </p:nvCxnSpPr>
        <p:spPr>
          <a:xfrm>
            <a:off x="4191699" y="5257800"/>
            <a:ext cx="3808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03AF33B3-F441-42D7-86F2-D48B49A71E19}"/>
              </a:ext>
            </a:extLst>
          </p:cNvPr>
          <p:cNvSpPr txBox="1">
            <a:spLocks/>
          </p:cNvSpPr>
          <p:nvPr/>
        </p:nvSpPr>
        <p:spPr>
          <a:xfrm>
            <a:off x="1524000" y="5449474"/>
            <a:ext cx="9144000" cy="43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ACSO _2023-2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4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17. </a:t>
            </a:r>
            <a:r>
              <a:rPr lang="en-US" sz="1800" dirty="0" err="1"/>
              <a:t>Ahora</a:t>
            </a:r>
            <a:r>
              <a:rPr lang="en-US" sz="1800" dirty="0"/>
              <a:t> le </a:t>
            </a:r>
            <a:r>
              <a:rPr lang="en-US" sz="1800" dirty="0" err="1"/>
              <a:t>damos</a:t>
            </a:r>
            <a:r>
              <a:rPr lang="en-US" sz="1800" dirty="0"/>
              <a:t> “Enter” para </a:t>
            </a:r>
            <a:r>
              <a:rPr lang="en-US" sz="1800" dirty="0" err="1"/>
              <a:t>iniciar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defecto</a:t>
            </a:r>
            <a:r>
              <a:rPr lang="en-US" sz="1800" dirty="0"/>
              <a:t> </a:t>
            </a:r>
            <a:r>
              <a:rPr lang="en-US" sz="1800" dirty="0" err="1"/>
              <a:t>cuando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sistema</a:t>
            </a:r>
            <a:r>
              <a:rPr lang="en-US" sz="1800" dirty="0"/>
              <a:t> </a:t>
            </a:r>
            <a:r>
              <a:rPr lang="en-US" sz="1800" dirty="0" err="1"/>
              <a:t>arranque</a:t>
            </a:r>
            <a:r>
              <a:rPr lang="en-US" sz="1800" dirty="0"/>
              <a:t> 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0689D-FB5D-44B2-BD0B-972D7ECC5B92}"/>
              </a:ext>
            </a:extLst>
          </p:cNvPr>
          <p:cNvSpPr txBox="1">
            <a:spLocks/>
          </p:cNvSpPr>
          <p:nvPr/>
        </p:nvSpPr>
        <p:spPr>
          <a:xfrm>
            <a:off x="6318308" y="468126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18. Le </a:t>
            </a:r>
            <a:r>
              <a:rPr lang="en-US" sz="1800" dirty="0" err="1"/>
              <a:t>damos</a:t>
            </a:r>
            <a:r>
              <a:rPr lang="en-US" sz="1800" dirty="0"/>
              <a:t> “Enter” de nuevo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7">
            <a:extLst>
              <a:ext uri="{FF2B5EF4-FFF2-40B4-BE49-F238E27FC236}">
                <a16:creationId xmlns:a16="http://schemas.microsoft.com/office/drawing/2014/main" id="{9AB4A055-27A3-7865-90A7-91BDCA79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51" y="1624231"/>
            <a:ext cx="5020686" cy="4484774"/>
          </a:xfrm>
          <a:prstGeom prst="rect">
            <a:avLst/>
          </a:prstGeom>
        </p:spPr>
      </p:pic>
      <p:pic>
        <p:nvPicPr>
          <p:cNvPr id="3" name="Picture 18">
            <a:extLst>
              <a:ext uri="{FF2B5EF4-FFF2-40B4-BE49-F238E27FC236}">
                <a16:creationId xmlns:a16="http://schemas.microsoft.com/office/drawing/2014/main" id="{BFD2DA23-CE65-1325-2FA6-5BB57C1DD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72" y="1624231"/>
            <a:ext cx="5066059" cy="44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19. </a:t>
            </a:r>
            <a:r>
              <a:rPr lang="en-US" sz="1800" dirty="0" err="1"/>
              <a:t>Escribimos</a:t>
            </a:r>
            <a:r>
              <a:rPr lang="en-US" sz="1800" dirty="0"/>
              <a:t> “no” para que no </a:t>
            </a:r>
            <a:r>
              <a:rPr lang="en-US" sz="1800" dirty="0" err="1"/>
              <a:t>tenga</a:t>
            </a:r>
            <a:r>
              <a:rPr lang="en-US" sz="1800" dirty="0"/>
              <a:t> GUI  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0689D-FB5D-44B2-BD0B-972D7ECC5B92}"/>
              </a:ext>
            </a:extLst>
          </p:cNvPr>
          <p:cNvSpPr txBox="1">
            <a:spLocks/>
          </p:cNvSpPr>
          <p:nvPr/>
        </p:nvSpPr>
        <p:spPr>
          <a:xfrm>
            <a:off x="6318308" y="468126"/>
            <a:ext cx="5183188" cy="8239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20. </a:t>
            </a:r>
            <a:r>
              <a:rPr lang="en-US" sz="1800" dirty="0">
                <a:solidFill>
                  <a:srgbClr val="FF0000"/>
                </a:solidFill>
              </a:rPr>
              <a:t>ESTE PASO DE CREAR UN USUARIO SE PUEDE OMITIR COLOCANDO “no”</a:t>
            </a:r>
            <a:r>
              <a:rPr lang="en-US" sz="1800" dirty="0"/>
              <a:t> </a:t>
            </a:r>
          </a:p>
          <a:p>
            <a:pPr algn="ctr"/>
            <a:r>
              <a:rPr lang="en-US" sz="1800" dirty="0" err="1"/>
              <a:t>Agregamos</a:t>
            </a:r>
            <a:r>
              <a:rPr lang="en-US" sz="1800" dirty="0"/>
              <a:t> un </a:t>
            </a:r>
            <a:r>
              <a:rPr lang="en-US" sz="1800" dirty="0" err="1"/>
              <a:t>usuario</a:t>
            </a:r>
            <a:r>
              <a:rPr lang="en-US" sz="1800" dirty="0"/>
              <a:t>, </a:t>
            </a:r>
            <a:r>
              <a:rPr lang="en-US" sz="1800" dirty="0" err="1"/>
              <a:t>yo</a:t>
            </a:r>
            <a:r>
              <a:rPr lang="en-US" sz="1800" dirty="0"/>
              <a:t> le </a:t>
            </a:r>
            <a:r>
              <a:rPr lang="en-US" sz="1800" dirty="0" err="1"/>
              <a:t>colocare</a:t>
            </a:r>
            <a:r>
              <a:rPr lang="en-US" sz="1800" dirty="0"/>
              <a:t> “</a:t>
            </a:r>
            <a:r>
              <a:rPr lang="en-US" sz="1800" dirty="0" err="1"/>
              <a:t>joan</a:t>
            </a:r>
            <a:r>
              <a:rPr lang="en-US" sz="1800" dirty="0"/>
              <a:t>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9">
            <a:extLst>
              <a:ext uri="{FF2B5EF4-FFF2-40B4-BE49-F238E27FC236}">
                <a16:creationId xmlns:a16="http://schemas.microsoft.com/office/drawing/2014/main" id="{8901C1F4-84E5-569D-D5B2-AFCA6C41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80" y="1625080"/>
            <a:ext cx="4938193" cy="44986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5BE2890-E9F3-37CD-76E3-454148EC2565}"/>
              </a:ext>
            </a:extLst>
          </p:cNvPr>
          <p:cNvSpPr txBox="1"/>
          <p:nvPr/>
        </p:nvSpPr>
        <p:spPr>
          <a:xfrm>
            <a:off x="5157672" y="5188483"/>
            <a:ext cx="63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“no”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94A36D3-E830-BEED-573D-405D798FEAA9}"/>
              </a:ext>
            </a:extLst>
          </p:cNvPr>
          <p:cNvCxnSpPr>
            <a:cxnSpLocks/>
          </p:cNvCxnSpPr>
          <p:nvPr/>
        </p:nvCxnSpPr>
        <p:spPr>
          <a:xfrm flipH="1">
            <a:off x="5108864" y="5507831"/>
            <a:ext cx="146555" cy="25756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Picture 21">
            <a:extLst>
              <a:ext uri="{FF2B5EF4-FFF2-40B4-BE49-F238E27FC236}">
                <a16:creationId xmlns:a16="http://schemas.microsoft.com/office/drawing/2014/main" id="{687B00F6-1008-01BD-5237-FC366D860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203" y="1616214"/>
            <a:ext cx="4950010" cy="45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9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21. Si </a:t>
            </a:r>
            <a:r>
              <a:rPr lang="en-US" sz="1800" dirty="0" err="1"/>
              <a:t>queremos</a:t>
            </a:r>
            <a:r>
              <a:rPr lang="en-US" sz="1800" dirty="0"/>
              <a:t> le Podemos </a:t>
            </a:r>
            <a:r>
              <a:rPr lang="en-US" sz="1800" dirty="0" err="1"/>
              <a:t>colocar</a:t>
            </a:r>
            <a:r>
              <a:rPr lang="en-US" sz="1800" dirty="0"/>
              <a:t> full name 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0689D-FB5D-44B2-BD0B-972D7ECC5B92}"/>
              </a:ext>
            </a:extLst>
          </p:cNvPr>
          <p:cNvSpPr txBox="1">
            <a:spLocks/>
          </p:cNvSpPr>
          <p:nvPr/>
        </p:nvSpPr>
        <p:spPr>
          <a:xfrm>
            <a:off x="6318308" y="468126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22. </a:t>
            </a:r>
            <a:r>
              <a:rPr lang="en-US" sz="1800" dirty="0" err="1"/>
              <a:t>Ahora</a:t>
            </a:r>
            <a:r>
              <a:rPr lang="en-US" sz="1800" dirty="0"/>
              <a:t> le </a:t>
            </a:r>
            <a:r>
              <a:rPr lang="en-US" sz="1800" dirty="0" err="1"/>
              <a:t>ponemos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contraseña</a:t>
            </a:r>
            <a:r>
              <a:rPr lang="en-US" sz="1800" dirty="0"/>
              <a:t> y la </a:t>
            </a:r>
            <a:r>
              <a:rPr lang="en-US" sz="1800" dirty="0" err="1"/>
              <a:t>confirmamos</a:t>
            </a:r>
            <a:r>
              <a:rPr lang="en-US" sz="1800" dirty="0"/>
              <a:t>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2">
            <a:extLst>
              <a:ext uri="{FF2B5EF4-FFF2-40B4-BE49-F238E27FC236}">
                <a16:creationId xmlns:a16="http://schemas.microsoft.com/office/drawing/2014/main" id="{A396F3D1-47A9-E144-A4C4-532D4941E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37" y="1612685"/>
            <a:ext cx="5040313" cy="4507865"/>
          </a:xfrm>
          <a:prstGeom prst="rect">
            <a:avLst/>
          </a:prstGeom>
        </p:spPr>
      </p:pic>
      <p:pic>
        <p:nvPicPr>
          <p:cNvPr id="3" name="Picture 23">
            <a:extLst>
              <a:ext uri="{FF2B5EF4-FFF2-40B4-BE49-F238E27FC236}">
                <a16:creationId xmlns:a16="http://schemas.microsoft.com/office/drawing/2014/main" id="{04CB6D7D-B62A-B6D0-C9D2-3696EFA8E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58" y="1612685"/>
            <a:ext cx="4981313" cy="450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0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23. </a:t>
            </a:r>
            <a:r>
              <a:rPr lang="en-US" sz="1800" dirty="0" err="1"/>
              <a:t>Damos</a:t>
            </a:r>
            <a:r>
              <a:rPr lang="en-US" sz="1800" dirty="0"/>
              <a:t> “Enter” para </a:t>
            </a:r>
            <a:r>
              <a:rPr lang="en-US" sz="1800" dirty="0" err="1"/>
              <a:t>decir</a:t>
            </a:r>
            <a:r>
              <a:rPr lang="en-US" sz="1800" dirty="0"/>
              <a:t> que </a:t>
            </a:r>
            <a:r>
              <a:rPr lang="en-US" sz="1800" dirty="0" err="1"/>
              <a:t>nadie</a:t>
            </a:r>
            <a:r>
              <a:rPr lang="en-US" sz="1800" dirty="0"/>
              <a:t> </a:t>
            </a:r>
            <a:r>
              <a:rPr lang="en-US" sz="1800" dirty="0" err="1"/>
              <a:t>puede</a:t>
            </a:r>
            <a:r>
              <a:rPr lang="en-US" sz="1800" dirty="0"/>
              <a:t> acceder </a:t>
            </a:r>
            <a:r>
              <a:rPr lang="en-US" sz="1800" dirty="0" err="1"/>
              <a:t>como</a:t>
            </a:r>
            <a:r>
              <a:rPr lang="en-US" sz="1800" dirty="0"/>
              <a:t> root (</a:t>
            </a:r>
            <a:r>
              <a:rPr lang="en-US" sz="1800" dirty="0" err="1"/>
              <a:t>administrador</a:t>
            </a:r>
            <a:r>
              <a:rPr lang="en-US" sz="1800" dirty="0"/>
              <a:t>) de forma </a:t>
            </a:r>
            <a:r>
              <a:rPr lang="en-US" sz="1800" dirty="0" err="1"/>
              <a:t>remota</a:t>
            </a:r>
            <a:r>
              <a:rPr lang="en-US" sz="1800" dirty="0"/>
              <a:t> 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0689D-FB5D-44B2-BD0B-972D7ECC5B92}"/>
              </a:ext>
            </a:extLst>
          </p:cNvPr>
          <p:cNvSpPr txBox="1">
            <a:spLocks/>
          </p:cNvSpPr>
          <p:nvPr/>
        </p:nvSpPr>
        <p:spPr>
          <a:xfrm>
            <a:off x="6318308" y="468126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24. </a:t>
            </a:r>
            <a:r>
              <a:rPr lang="en-US" sz="1800" dirty="0" err="1"/>
              <a:t>Ahora</a:t>
            </a:r>
            <a:r>
              <a:rPr lang="en-US" sz="1800" dirty="0"/>
              <a:t> </a:t>
            </a:r>
            <a:r>
              <a:rPr lang="en-US" sz="1800" dirty="0" err="1"/>
              <a:t>confirmamos</a:t>
            </a:r>
            <a:r>
              <a:rPr lang="en-US" sz="1800" dirty="0"/>
              <a:t> la zona </a:t>
            </a:r>
            <a:r>
              <a:rPr lang="en-US" sz="1800" dirty="0" err="1"/>
              <a:t>horaria</a:t>
            </a:r>
            <a:r>
              <a:rPr lang="en-US" sz="1800" dirty="0"/>
              <a:t> que </a:t>
            </a:r>
            <a:r>
              <a:rPr lang="en-US" sz="1800" dirty="0" err="1"/>
              <a:t>aparece</a:t>
            </a:r>
            <a:r>
              <a:rPr lang="en-US" sz="1800" dirty="0"/>
              <a:t>, es </a:t>
            </a:r>
            <a:r>
              <a:rPr lang="en-US" sz="1800" dirty="0" err="1"/>
              <a:t>decir</a:t>
            </a:r>
            <a:r>
              <a:rPr lang="en-US" sz="1800" dirty="0"/>
              <a:t>, </a:t>
            </a:r>
            <a:r>
              <a:rPr lang="en-US" sz="1800" dirty="0" err="1"/>
              <a:t>damos</a:t>
            </a:r>
            <a:r>
              <a:rPr lang="en-US" sz="1800" dirty="0"/>
              <a:t> “Enter” para </a:t>
            </a:r>
            <a:r>
              <a:rPr lang="en-US" sz="1800" dirty="0" err="1"/>
              <a:t>continuar</a:t>
            </a:r>
            <a:r>
              <a:rPr lang="en-US" sz="18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4">
            <a:extLst>
              <a:ext uri="{FF2B5EF4-FFF2-40B4-BE49-F238E27FC236}">
                <a16:creationId xmlns:a16="http://schemas.microsoft.com/office/drawing/2014/main" id="{80E447BD-FA04-12CF-7525-65AC7AF4C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23" y="1557205"/>
            <a:ext cx="5040313" cy="4618826"/>
          </a:xfrm>
          <a:prstGeom prst="rect">
            <a:avLst/>
          </a:prstGeom>
        </p:spPr>
      </p:pic>
      <p:pic>
        <p:nvPicPr>
          <p:cNvPr id="3" name="Picture 25">
            <a:extLst>
              <a:ext uri="{FF2B5EF4-FFF2-40B4-BE49-F238E27FC236}">
                <a16:creationId xmlns:a16="http://schemas.microsoft.com/office/drawing/2014/main" id="{5295F606-C3B3-B0AA-D9E6-CAC0EFF98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0" y="1557205"/>
            <a:ext cx="5087996" cy="461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0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25. </a:t>
            </a:r>
            <a:r>
              <a:rPr lang="en-US" sz="1800" dirty="0" err="1"/>
              <a:t>Ahora</a:t>
            </a:r>
            <a:r>
              <a:rPr lang="en-US" sz="1800" dirty="0"/>
              <a:t> </a:t>
            </a:r>
            <a:r>
              <a:rPr lang="en-US" sz="1800" dirty="0" err="1"/>
              <a:t>doy</a:t>
            </a:r>
            <a:r>
              <a:rPr lang="en-US" sz="1800" dirty="0"/>
              <a:t> “Enter” para </a:t>
            </a:r>
            <a:r>
              <a:rPr lang="en-US" sz="1800" dirty="0" err="1"/>
              <a:t>seleccionar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disco que </a:t>
            </a:r>
            <a:r>
              <a:rPr lang="en-US" sz="1800" dirty="0" err="1"/>
              <a:t>queremos</a:t>
            </a:r>
            <a:r>
              <a:rPr lang="en-US" sz="1800" dirty="0"/>
              <a:t> </a:t>
            </a:r>
            <a:r>
              <a:rPr lang="en-US" sz="1800" dirty="0" err="1"/>
              <a:t>particionar</a:t>
            </a:r>
            <a:r>
              <a:rPr lang="en-US" sz="1800" dirty="0"/>
              <a:t> 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0689D-FB5D-44B2-BD0B-972D7ECC5B92}"/>
              </a:ext>
            </a:extLst>
          </p:cNvPr>
          <p:cNvSpPr txBox="1">
            <a:spLocks/>
          </p:cNvSpPr>
          <p:nvPr/>
        </p:nvSpPr>
        <p:spPr>
          <a:xfrm>
            <a:off x="6318308" y="468126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26. Como no </a:t>
            </a:r>
            <a:r>
              <a:rPr lang="en-US" sz="1800" dirty="0" err="1"/>
              <a:t>queremos</a:t>
            </a:r>
            <a:r>
              <a:rPr lang="en-US" sz="1800" dirty="0"/>
              <a:t> </a:t>
            </a:r>
            <a:r>
              <a:rPr lang="en-US" sz="1800" dirty="0" err="1"/>
              <a:t>encriptar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disco con </a:t>
            </a:r>
            <a:r>
              <a:rPr lang="en-US" sz="1800" dirty="0" err="1"/>
              <a:t>contraseña</a:t>
            </a:r>
            <a:r>
              <a:rPr lang="en-US" sz="1800" dirty="0"/>
              <a:t> le </a:t>
            </a:r>
            <a:r>
              <a:rPr lang="en-US" sz="1800" dirty="0" err="1"/>
              <a:t>damos</a:t>
            </a:r>
            <a:r>
              <a:rPr lang="en-US" sz="1800" dirty="0"/>
              <a:t> “Enter” para </a:t>
            </a:r>
            <a:r>
              <a:rPr lang="en-US" sz="1800" dirty="0" err="1"/>
              <a:t>decir</a:t>
            </a:r>
            <a:r>
              <a:rPr lang="en-US" sz="1800" dirty="0"/>
              <a:t> que no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6">
            <a:extLst>
              <a:ext uri="{FF2B5EF4-FFF2-40B4-BE49-F238E27FC236}">
                <a16:creationId xmlns:a16="http://schemas.microsoft.com/office/drawing/2014/main" id="{1A828D9A-8701-EC40-7693-C33F1F21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87" y="1619035"/>
            <a:ext cx="5027613" cy="4495165"/>
          </a:xfrm>
          <a:prstGeom prst="rect">
            <a:avLst/>
          </a:prstGeom>
        </p:spPr>
      </p:pic>
      <p:pic>
        <p:nvPicPr>
          <p:cNvPr id="3" name="Picture 27">
            <a:extLst>
              <a:ext uri="{FF2B5EF4-FFF2-40B4-BE49-F238E27FC236}">
                <a16:creationId xmlns:a16="http://schemas.microsoft.com/office/drawing/2014/main" id="{BC456C06-E411-18EF-341C-F3301A683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017" y="1619035"/>
            <a:ext cx="5062596" cy="449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5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27. Como </a:t>
            </a:r>
            <a:r>
              <a:rPr lang="en-US" sz="1800" dirty="0" err="1"/>
              <a:t>quiero</a:t>
            </a:r>
            <a:r>
              <a:rPr lang="en-US" sz="1800" dirty="0"/>
              <a:t> las </a:t>
            </a:r>
            <a:r>
              <a:rPr lang="en-US" sz="1800" dirty="0" err="1"/>
              <a:t>particiones</a:t>
            </a:r>
            <a:r>
              <a:rPr lang="en-US" sz="1800" dirty="0"/>
              <a:t> que </a:t>
            </a:r>
            <a:r>
              <a:rPr lang="en-US" sz="1800" dirty="0" err="1"/>
              <a:t>ya</a:t>
            </a:r>
            <a:r>
              <a:rPr lang="en-US" sz="1800" dirty="0"/>
              <a:t> </a:t>
            </a:r>
            <a:r>
              <a:rPr lang="en-US" sz="1800" dirty="0" err="1"/>
              <a:t>existen</a:t>
            </a:r>
            <a:r>
              <a:rPr lang="en-US" sz="1800" dirty="0"/>
              <a:t> </a:t>
            </a:r>
            <a:r>
              <a:rPr lang="en-US" sz="1800" dirty="0" err="1"/>
              <a:t>escribimos</a:t>
            </a:r>
            <a:r>
              <a:rPr lang="en-US" sz="1800" dirty="0"/>
              <a:t> “e” para </a:t>
            </a:r>
            <a:r>
              <a:rPr lang="en-US" sz="1800" dirty="0" err="1"/>
              <a:t>editarlas</a:t>
            </a:r>
            <a:r>
              <a:rPr lang="en-US" sz="1800" dirty="0"/>
              <a:t> 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0689D-FB5D-44B2-BD0B-972D7ECC5B92}"/>
              </a:ext>
            </a:extLst>
          </p:cNvPr>
          <p:cNvSpPr txBox="1">
            <a:spLocks/>
          </p:cNvSpPr>
          <p:nvPr/>
        </p:nvSpPr>
        <p:spPr>
          <a:xfrm>
            <a:off x="6318308" y="468126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28. </a:t>
            </a:r>
            <a:r>
              <a:rPr lang="en-US" sz="1800" dirty="0" err="1"/>
              <a:t>Despues</a:t>
            </a:r>
            <a:r>
              <a:rPr lang="en-US" sz="1800" dirty="0"/>
              <a:t> </a:t>
            </a:r>
            <a:r>
              <a:rPr lang="en-US" sz="1800" dirty="0" err="1"/>
              <a:t>escribimos</a:t>
            </a:r>
            <a:r>
              <a:rPr lang="en-US" sz="1800" dirty="0"/>
              <a:t> “</a:t>
            </a:r>
            <a:r>
              <a:rPr lang="en-US" sz="1800" dirty="0" err="1"/>
              <a:t>reinit</a:t>
            </a:r>
            <a:r>
              <a:rPr lang="en-US" sz="1800" dirty="0"/>
              <a:t>” y </a:t>
            </a:r>
            <a:r>
              <a:rPr lang="en-US" sz="1800" dirty="0" err="1"/>
              <a:t>damos</a:t>
            </a:r>
            <a:r>
              <a:rPr lang="en-US" sz="1800" dirty="0"/>
              <a:t> “enter”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53">
            <a:extLst>
              <a:ext uri="{FF2B5EF4-FFF2-40B4-BE49-F238E27FC236}">
                <a16:creationId xmlns:a16="http://schemas.microsoft.com/office/drawing/2014/main" id="{C92D693D-8DC7-D911-6795-588E4B6C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3" y="1657135"/>
            <a:ext cx="5053013" cy="4418965"/>
          </a:xfrm>
          <a:prstGeom prst="rect">
            <a:avLst/>
          </a:prstGeom>
        </p:spPr>
      </p:pic>
      <p:pic>
        <p:nvPicPr>
          <p:cNvPr id="3" name="Picture 54">
            <a:extLst>
              <a:ext uri="{FF2B5EF4-FFF2-40B4-BE49-F238E27FC236}">
                <a16:creationId xmlns:a16="http://schemas.microsoft.com/office/drawing/2014/main" id="{E109A37F-F4BA-EBE0-16B1-D1C9F860D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87" y="1619034"/>
            <a:ext cx="4962526" cy="445706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50449D2-6761-70AA-40EA-5F4C8450E885}"/>
              </a:ext>
            </a:extLst>
          </p:cNvPr>
          <p:cNvCxnSpPr/>
          <p:nvPr/>
        </p:nvCxnSpPr>
        <p:spPr>
          <a:xfrm flipH="1">
            <a:off x="7396956" y="4119562"/>
            <a:ext cx="6477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20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29. </a:t>
            </a:r>
            <a:r>
              <a:rPr lang="en-US" sz="1800" dirty="0" err="1"/>
              <a:t>Escribimos</a:t>
            </a:r>
            <a:r>
              <a:rPr lang="en-US" sz="1800" dirty="0"/>
              <a:t> “edit 0” y </a:t>
            </a:r>
            <a:r>
              <a:rPr lang="en-US" sz="1800" dirty="0" err="1"/>
              <a:t>damos</a:t>
            </a:r>
            <a:r>
              <a:rPr lang="en-US" sz="1800" dirty="0"/>
              <a:t> “enter” 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0689D-FB5D-44B2-BD0B-972D7ECC5B92}"/>
              </a:ext>
            </a:extLst>
          </p:cNvPr>
          <p:cNvSpPr txBox="1">
            <a:spLocks/>
          </p:cNvSpPr>
          <p:nvPr/>
        </p:nvSpPr>
        <p:spPr>
          <a:xfrm>
            <a:off x="6318308" y="468126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30. </a:t>
            </a:r>
            <a:r>
              <a:rPr lang="en-US" sz="1800" dirty="0" err="1"/>
              <a:t>Escribimos</a:t>
            </a:r>
            <a:r>
              <a:rPr lang="en-US" sz="1800" dirty="0"/>
              <a:t> “12” y luego </a:t>
            </a:r>
            <a:r>
              <a:rPr lang="en-US" sz="1800" dirty="0" err="1"/>
              <a:t>damos</a:t>
            </a:r>
            <a:r>
              <a:rPr lang="en-US" sz="1800" dirty="0"/>
              <a:t> “enter”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55">
            <a:extLst>
              <a:ext uri="{FF2B5EF4-FFF2-40B4-BE49-F238E27FC236}">
                <a16:creationId xmlns:a16="http://schemas.microsoft.com/office/drawing/2014/main" id="{E769FC7F-76C4-F518-7AC8-46E9CEC1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87" y="1612685"/>
            <a:ext cx="5053013" cy="4507865"/>
          </a:xfrm>
          <a:prstGeom prst="rect">
            <a:avLst/>
          </a:prstGeom>
        </p:spPr>
      </p:pic>
      <p:pic>
        <p:nvPicPr>
          <p:cNvPr id="3" name="Picture 56">
            <a:extLst>
              <a:ext uri="{FF2B5EF4-FFF2-40B4-BE49-F238E27FC236}">
                <a16:creationId xmlns:a16="http://schemas.microsoft.com/office/drawing/2014/main" id="{ED2AF067-685F-2812-7149-D2070911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0" y="1612684"/>
            <a:ext cx="5075296" cy="450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1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31. Luego </a:t>
            </a:r>
            <a:r>
              <a:rPr lang="en-US" sz="1800" dirty="0" err="1"/>
              <a:t>damos</a:t>
            </a:r>
            <a:r>
              <a:rPr lang="en-US" sz="1800" dirty="0"/>
              <a:t> “enter” 2 </a:t>
            </a:r>
            <a:r>
              <a:rPr lang="en-US" sz="1800" dirty="0" err="1"/>
              <a:t>veces</a:t>
            </a:r>
            <a:r>
              <a:rPr lang="en-US" sz="1800" dirty="0"/>
              <a:t> y </a:t>
            </a:r>
            <a:r>
              <a:rPr lang="en-US" sz="1800" dirty="0" err="1"/>
              <a:t>posteriormente</a:t>
            </a:r>
            <a:r>
              <a:rPr lang="en-US" sz="1800" dirty="0"/>
              <a:t> </a:t>
            </a:r>
            <a:r>
              <a:rPr lang="en-US" sz="1800" dirty="0" err="1"/>
              <a:t>escribimos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tamaño</a:t>
            </a:r>
            <a:r>
              <a:rPr lang="en-US" sz="1800" dirty="0"/>
              <a:t> de la </a:t>
            </a:r>
            <a:r>
              <a:rPr lang="en-US" sz="1800" dirty="0" err="1"/>
              <a:t>partición</a:t>
            </a:r>
            <a:r>
              <a:rPr lang="en-US" sz="1800" dirty="0"/>
              <a:t>,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caso</a:t>
            </a:r>
            <a:r>
              <a:rPr lang="en-US" sz="1800" dirty="0"/>
              <a:t> sera de 1.5G y </a:t>
            </a:r>
            <a:r>
              <a:rPr lang="en-US" sz="1800" dirty="0" err="1"/>
              <a:t>damos</a:t>
            </a:r>
            <a:r>
              <a:rPr lang="en-US" sz="1800" dirty="0"/>
              <a:t> “enter”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0689D-FB5D-44B2-BD0B-972D7ECC5B92}"/>
              </a:ext>
            </a:extLst>
          </p:cNvPr>
          <p:cNvSpPr txBox="1">
            <a:spLocks/>
          </p:cNvSpPr>
          <p:nvPr/>
        </p:nvSpPr>
        <p:spPr>
          <a:xfrm>
            <a:off x="6318308" y="468126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32. </a:t>
            </a:r>
            <a:r>
              <a:rPr lang="en-US" sz="1800" dirty="0" err="1"/>
              <a:t>Ahora</a:t>
            </a:r>
            <a:r>
              <a:rPr lang="en-US" sz="1800" dirty="0"/>
              <a:t> </a:t>
            </a:r>
            <a:r>
              <a:rPr lang="en-US" sz="1800" dirty="0" err="1"/>
              <a:t>configuramos</a:t>
            </a:r>
            <a:r>
              <a:rPr lang="en-US" sz="1800" dirty="0"/>
              <a:t> la Segunda </a:t>
            </a:r>
            <a:r>
              <a:rPr lang="en-US" sz="1800" dirty="0" err="1"/>
              <a:t>partición</a:t>
            </a:r>
            <a:r>
              <a:rPr lang="en-US" sz="1800" dirty="0"/>
              <a:t>. </a:t>
            </a:r>
            <a:r>
              <a:rPr lang="en-US" sz="1800" dirty="0" err="1"/>
              <a:t>Escribimos</a:t>
            </a:r>
            <a:r>
              <a:rPr lang="en-US" sz="1800" dirty="0"/>
              <a:t> “edit 3” y </a:t>
            </a:r>
            <a:r>
              <a:rPr lang="en-US" sz="1800" dirty="0" err="1"/>
              <a:t>damos</a:t>
            </a:r>
            <a:r>
              <a:rPr lang="en-US" sz="1800" dirty="0"/>
              <a:t> “enter”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57">
            <a:extLst>
              <a:ext uri="{FF2B5EF4-FFF2-40B4-BE49-F238E27FC236}">
                <a16:creationId xmlns:a16="http://schemas.microsoft.com/office/drawing/2014/main" id="{6D01C241-4557-8648-EB16-DE3F8E856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3" y="1593635"/>
            <a:ext cx="5053013" cy="4545965"/>
          </a:xfrm>
          <a:prstGeom prst="rect">
            <a:avLst/>
          </a:prstGeom>
        </p:spPr>
      </p:pic>
      <p:pic>
        <p:nvPicPr>
          <p:cNvPr id="3" name="Picture 58">
            <a:extLst>
              <a:ext uri="{FF2B5EF4-FFF2-40B4-BE49-F238E27FC236}">
                <a16:creationId xmlns:a16="http://schemas.microsoft.com/office/drawing/2014/main" id="{3F813B5D-E895-360A-0F0C-19F1AA6CB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483" y="1593635"/>
            <a:ext cx="4994013" cy="45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39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33. </a:t>
            </a:r>
            <a:r>
              <a:rPr lang="en-US" sz="1800" dirty="0" err="1"/>
              <a:t>Escribimos</a:t>
            </a:r>
            <a:r>
              <a:rPr lang="en-US" sz="1800" dirty="0"/>
              <a:t> “a6” y </a:t>
            </a:r>
            <a:r>
              <a:rPr lang="en-US" sz="1800" dirty="0" err="1"/>
              <a:t>damos</a:t>
            </a:r>
            <a:r>
              <a:rPr lang="en-US" sz="1800" dirty="0"/>
              <a:t> “enter” 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0689D-FB5D-44B2-BD0B-972D7ECC5B92}"/>
              </a:ext>
            </a:extLst>
          </p:cNvPr>
          <p:cNvSpPr txBox="1">
            <a:spLocks/>
          </p:cNvSpPr>
          <p:nvPr/>
        </p:nvSpPr>
        <p:spPr>
          <a:xfrm>
            <a:off x="6318308" y="468126"/>
            <a:ext cx="5183188" cy="8239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34. Luego </a:t>
            </a:r>
            <a:r>
              <a:rPr lang="en-US" sz="1800" dirty="0" err="1"/>
              <a:t>damos</a:t>
            </a:r>
            <a:r>
              <a:rPr lang="en-US" sz="1800" dirty="0"/>
              <a:t> “enter” 2 </a:t>
            </a:r>
            <a:r>
              <a:rPr lang="en-US" sz="1800" dirty="0" err="1"/>
              <a:t>veces</a:t>
            </a:r>
            <a:r>
              <a:rPr lang="en-US" sz="1800" dirty="0"/>
              <a:t> y </a:t>
            </a:r>
            <a:r>
              <a:rPr lang="en-US" sz="1800" dirty="0" err="1"/>
              <a:t>posteriormente</a:t>
            </a:r>
            <a:r>
              <a:rPr lang="en-US" sz="1800" dirty="0"/>
              <a:t> </a:t>
            </a:r>
            <a:r>
              <a:rPr lang="en-US" sz="1800" dirty="0" err="1"/>
              <a:t>escribimos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tamaño</a:t>
            </a:r>
            <a:r>
              <a:rPr lang="en-US" sz="1800" dirty="0"/>
              <a:t> de la </a:t>
            </a:r>
            <a:r>
              <a:rPr lang="en-US" sz="1800" dirty="0" err="1"/>
              <a:t>partición</a:t>
            </a:r>
            <a:r>
              <a:rPr lang="en-US" sz="1800" dirty="0"/>
              <a:t>,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caso</a:t>
            </a:r>
            <a:r>
              <a:rPr lang="en-US" sz="1800" dirty="0"/>
              <a:t> sera de 4.5G y </a:t>
            </a:r>
            <a:r>
              <a:rPr lang="en-US" sz="1800" dirty="0" err="1"/>
              <a:t>damos</a:t>
            </a:r>
            <a:r>
              <a:rPr lang="en-US" sz="1800" dirty="0"/>
              <a:t> “enter”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59">
            <a:extLst>
              <a:ext uri="{FF2B5EF4-FFF2-40B4-BE49-F238E27FC236}">
                <a16:creationId xmlns:a16="http://schemas.microsoft.com/office/drawing/2014/main" id="{F01F0BF9-F31B-82E1-CCF5-DC272499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3" y="1593635"/>
            <a:ext cx="5027613" cy="4545965"/>
          </a:xfrm>
          <a:prstGeom prst="rect">
            <a:avLst/>
          </a:prstGeom>
        </p:spPr>
      </p:pic>
      <p:pic>
        <p:nvPicPr>
          <p:cNvPr id="3" name="Picture 60">
            <a:extLst>
              <a:ext uri="{FF2B5EF4-FFF2-40B4-BE49-F238E27FC236}">
                <a16:creationId xmlns:a16="http://schemas.microsoft.com/office/drawing/2014/main" id="{65F9ED72-173A-90C0-E568-46CC67CF5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909" y="1702421"/>
            <a:ext cx="5044812" cy="45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04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35. </a:t>
            </a:r>
            <a:r>
              <a:rPr lang="en-US" sz="1800" dirty="0" err="1"/>
              <a:t>Escribimos</a:t>
            </a:r>
            <a:r>
              <a:rPr lang="en-US" sz="1800" dirty="0"/>
              <a:t> “write” y </a:t>
            </a:r>
            <a:r>
              <a:rPr lang="en-US" sz="1800" dirty="0" err="1"/>
              <a:t>damos</a:t>
            </a:r>
            <a:r>
              <a:rPr lang="en-US" sz="1800" dirty="0"/>
              <a:t> “enter”, </a:t>
            </a:r>
            <a:r>
              <a:rPr lang="en-US" sz="1800" dirty="0" err="1"/>
              <a:t>posteriormente</a:t>
            </a:r>
            <a:r>
              <a:rPr lang="en-US" sz="1800" dirty="0"/>
              <a:t> </a:t>
            </a:r>
            <a:r>
              <a:rPr lang="en-US" sz="1800" dirty="0" err="1"/>
              <a:t>escribimos</a:t>
            </a:r>
            <a:r>
              <a:rPr lang="en-US" sz="1800" dirty="0"/>
              <a:t> “quit” y </a:t>
            </a:r>
            <a:r>
              <a:rPr lang="en-US" sz="1800" dirty="0" err="1"/>
              <a:t>damos</a:t>
            </a:r>
            <a:r>
              <a:rPr lang="en-US" sz="1800" dirty="0"/>
              <a:t> “enter” 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0689D-FB5D-44B2-BD0B-972D7ECC5B92}"/>
              </a:ext>
            </a:extLst>
          </p:cNvPr>
          <p:cNvSpPr txBox="1">
            <a:spLocks/>
          </p:cNvSpPr>
          <p:nvPr/>
        </p:nvSpPr>
        <p:spPr>
          <a:xfrm>
            <a:off x="6318308" y="468126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36. </a:t>
            </a:r>
            <a:r>
              <a:rPr lang="en-US" sz="1800" dirty="0" err="1"/>
              <a:t>Ahora</a:t>
            </a:r>
            <a:r>
              <a:rPr lang="en-US" sz="1800" dirty="0"/>
              <a:t> la </a:t>
            </a:r>
            <a:r>
              <a:rPr lang="en-US" sz="1800" dirty="0" err="1"/>
              <a:t>damos</a:t>
            </a:r>
            <a:r>
              <a:rPr lang="en-US" sz="1800" dirty="0"/>
              <a:t> “enter” de nuevo y </a:t>
            </a:r>
            <a:r>
              <a:rPr lang="en-US" sz="1800" dirty="0" err="1"/>
              <a:t>llegamos</a:t>
            </a:r>
            <a:r>
              <a:rPr lang="en-US" sz="1800" dirty="0"/>
              <a:t> </a:t>
            </a:r>
            <a:r>
              <a:rPr lang="en-US" sz="1800" dirty="0" err="1"/>
              <a:t>acá</a:t>
            </a:r>
            <a:r>
              <a:rPr lang="en-US" sz="1800" dirty="0"/>
              <a:t>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1">
            <a:extLst>
              <a:ext uri="{FF2B5EF4-FFF2-40B4-BE49-F238E27FC236}">
                <a16:creationId xmlns:a16="http://schemas.microsoft.com/office/drawing/2014/main" id="{47B4083D-146D-FC15-C84A-4E450389A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3" y="1619035"/>
            <a:ext cx="5014913" cy="4495165"/>
          </a:xfrm>
          <a:prstGeom prst="rect">
            <a:avLst/>
          </a:prstGeom>
        </p:spPr>
      </p:pic>
      <p:pic>
        <p:nvPicPr>
          <p:cNvPr id="3" name="Picture 41">
            <a:extLst>
              <a:ext uri="{FF2B5EF4-FFF2-40B4-BE49-F238E27FC236}">
                <a16:creationId xmlns:a16="http://schemas.microsoft.com/office/drawing/2014/main" id="{8F9ED103-FCB4-7AAF-EE6C-FB6044D9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667" y="1619034"/>
            <a:ext cx="5075296" cy="449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3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1. </a:t>
            </a:r>
            <a:r>
              <a:rPr lang="en-US" sz="1800" dirty="0" err="1"/>
              <a:t>Creamos</a:t>
            </a:r>
            <a:r>
              <a:rPr lang="en-US" sz="1800" dirty="0"/>
              <a:t> la </a:t>
            </a:r>
            <a:r>
              <a:rPr lang="en-US" sz="1800" dirty="0" err="1"/>
              <a:t>maquina</a:t>
            </a:r>
            <a:r>
              <a:rPr lang="en-US" sz="1800" dirty="0"/>
              <a:t> virtual, </a:t>
            </a:r>
            <a:r>
              <a:rPr lang="en-US" sz="1800" dirty="0" err="1"/>
              <a:t>ingresamos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r>
              <a:rPr lang="en-US" sz="1800" dirty="0"/>
              <a:t> </a:t>
            </a:r>
            <a:r>
              <a:rPr lang="en-US" sz="1800" dirty="0" err="1"/>
              <a:t>iniciales</a:t>
            </a:r>
            <a:r>
              <a:rPr lang="en-US" sz="1800" dirty="0"/>
              <a:t> 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0689D-FB5D-44B2-BD0B-972D7ECC5B92}"/>
              </a:ext>
            </a:extLst>
          </p:cNvPr>
          <p:cNvSpPr txBox="1">
            <a:spLocks/>
          </p:cNvSpPr>
          <p:nvPr/>
        </p:nvSpPr>
        <p:spPr>
          <a:xfrm>
            <a:off x="6318308" y="468126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2. </a:t>
            </a:r>
            <a:r>
              <a:rPr lang="en-US" sz="1800" dirty="0" err="1"/>
              <a:t>Ponemos</a:t>
            </a:r>
            <a:r>
              <a:rPr lang="en-US" sz="1800" dirty="0"/>
              <a:t> la </a:t>
            </a:r>
            <a:r>
              <a:rPr lang="en-US" sz="1800" dirty="0" err="1"/>
              <a:t>cantidad</a:t>
            </a:r>
            <a:r>
              <a:rPr lang="en-US" sz="1800" dirty="0"/>
              <a:t> de </a:t>
            </a:r>
            <a:r>
              <a:rPr lang="en-US" sz="1800" dirty="0" err="1"/>
              <a:t>memoria</a:t>
            </a:r>
            <a:r>
              <a:rPr lang="en-US" sz="1800" dirty="0"/>
              <a:t> </a:t>
            </a:r>
            <a:r>
              <a:rPr lang="en-US" sz="1800" dirty="0" err="1"/>
              <a:t>requerida</a:t>
            </a:r>
            <a:r>
              <a:rPr lang="en-US" sz="1800" dirty="0"/>
              <a:t> (1500 MB)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AAF75F-ECE1-CFC3-BD8F-9437E2E9D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64" y="2201113"/>
            <a:ext cx="5006831" cy="33310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FAC4A9-3FB8-48D3-0D00-C0DDD7191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437" y="2201113"/>
            <a:ext cx="4984776" cy="333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33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10726535" cy="823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37. 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Ahora ponemos “-x*” para quitar todos los archivos que empiezan por x (estamos quitando las gráficas (GUI)) y También colocamos “-g*” para eliminar los archivos </a:t>
            </a:r>
            <a:r>
              <a:rPr lang="es-C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recordemos que buscamos hacer la instalación mínima</a:t>
            </a:r>
            <a:r>
              <a:rPr lang="en-US" sz="1800" dirty="0"/>
              <a:t> . </a:t>
            </a:r>
            <a:r>
              <a:rPr lang="en-US" sz="1800" dirty="0" err="1"/>
              <a:t>Despues</a:t>
            </a:r>
            <a:r>
              <a:rPr lang="en-US" sz="1800" dirty="0"/>
              <a:t> de </a:t>
            </a:r>
            <a:r>
              <a:rPr lang="en-US" sz="1800" dirty="0" err="1"/>
              <a:t>escribirlas</a:t>
            </a:r>
            <a:r>
              <a:rPr lang="en-US" sz="1800" dirty="0"/>
              <a:t>, </a:t>
            </a:r>
            <a:r>
              <a:rPr lang="en-US" sz="1800" dirty="0" err="1"/>
              <a:t>damos</a:t>
            </a:r>
            <a:r>
              <a:rPr lang="en-US" sz="1800" dirty="0"/>
              <a:t> “enter”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2">
            <a:extLst>
              <a:ext uri="{FF2B5EF4-FFF2-40B4-BE49-F238E27FC236}">
                <a16:creationId xmlns:a16="http://schemas.microsoft.com/office/drawing/2014/main" id="{BF79C19D-3675-9C29-FADE-F2CF1513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3" y="1599985"/>
            <a:ext cx="5065713" cy="4533265"/>
          </a:xfrm>
          <a:prstGeom prst="rect">
            <a:avLst/>
          </a:prstGeom>
        </p:spPr>
      </p:pic>
      <p:pic>
        <p:nvPicPr>
          <p:cNvPr id="3" name="Picture 43">
            <a:extLst>
              <a:ext uri="{FF2B5EF4-FFF2-40B4-BE49-F238E27FC236}">
                <a16:creationId xmlns:a16="http://schemas.microsoft.com/office/drawing/2014/main" id="{5968FDC9-2C5A-CB89-D2FA-C541E1607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58" y="1599985"/>
            <a:ext cx="4981313" cy="45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04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38. </a:t>
            </a:r>
            <a:r>
              <a:rPr lang="en-US" sz="1800" dirty="0" err="1"/>
              <a:t>Escribimos</a:t>
            </a:r>
            <a:r>
              <a:rPr lang="en-US" sz="1800" dirty="0"/>
              <a:t> “yes” para </a:t>
            </a:r>
            <a:r>
              <a:rPr lang="en-US" sz="1800" dirty="0" err="1"/>
              <a:t>confirmar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cambios</a:t>
            </a:r>
            <a:r>
              <a:rPr lang="en-US" sz="1800" dirty="0"/>
              <a:t> y </a:t>
            </a:r>
            <a:r>
              <a:rPr lang="en-US" sz="1800" dirty="0" err="1"/>
              <a:t>damos</a:t>
            </a:r>
            <a:r>
              <a:rPr lang="en-US" sz="1800" dirty="0"/>
              <a:t> “Enter” 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0689D-FB5D-44B2-BD0B-972D7ECC5B92}"/>
              </a:ext>
            </a:extLst>
          </p:cNvPr>
          <p:cNvSpPr txBox="1">
            <a:spLocks/>
          </p:cNvSpPr>
          <p:nvPr/>
        </p:nvSpPr>
        <p:spPr>
          <a:xfrm>
            <a:off x="6318308" y="468126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39. </a:t>
            </a:r>
            <a:r>
              <a:rPr lang="en-US" sz="1800" dirty="0" err="1"/>
              <a:t>Ahora</a:t>
            </a:r>
            <a:r>
              <a:rPr lang="en-US" sz="1800" dirty="0"/>
              <a:t> </a:t>
            </a:r>
            <a:r>
              <a:rPr lang="en-US" sz="1800" dirty="0" err="1"/>
              <a:t>esperamos</a:t>
            </a:r>
            <a:r>
              <a:rPr lang="en-US" sz="1800" dirty="0"/>
              <a:t> a que </a:t>
            </a:r>
            <a:r>
              <a:rPr lang="en-US" sz="1800" dirty="0" err="1"/>
              <a:t>instale</a:t>
            </a:r>
            <a:r>
              <a:rPr lang="en-US" sz="1800" dirty="0"/>
              <a:t> (</a:t>
            </a:r>
            <a:r>
              <a:rPr lang="en-US" sz="1800" dirty="0" err="1"/>
              <a:t>puede</a:t>
            </a:r>
            <a:r>
              <a:rPr lang="en-US" sz="1800" dirty="0"/>
              <a:t> </a:t>
            </a:r>
            <a:r>
              <a:rPr lang="en-US" sz="1800" dirty="0" err="1"/>
              <a:t>tomar</a:t>
            </a:r>
            <a:r>
              <a:rPr lang="en-US" sz="1800" dirty="0"/>
              <a:t> un </a:t>
            </a:r>
            <a:r>
              <a:rPr lang="en-US" sz="1800" dirty="0" err="1"/>
              <a:t>tiempo</a:t>
            </a:r>
            <a:r>
              <a:rPr lang="en-US" sz="1800" dirty="0"/>
              <a:t> </a:t>
            </a:r>
            <a:r>
              <a:rPr lang="en-US" sz="1800" dirty="0" err="1"/>
              <a:t>asi</a:t>
            </a:r>
            <a:r>
              <a:rPr lang="en-US" sz="1800" dirty="0"/>
              <a:t> que ten </a:t>
            </a:r>
            <a:r>
              <a:rPr lang="en-US" sz="1800" dirty="0" err="1"/>
              <a:t>paciencia</a:t>
            </a:r>
            <a:r>
              <a:rPr lang="en-US" sz="1800" dirty="0"/>
              <a:t>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5">
            <a:extLst>
              <a:ext uri="{FF2B5EF4-FFF2-40B4-BE49-F238E27FC236}">
                <a16:creationId xmlns:a16="http://schemas.microsoft.com/office/drawing/2014/main" id="{68F5A8CE-B45B-EA7F-99D2-EF6F89D8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3" y="1587285"/>
            <a:ext cx="5053013" cy="4558665"/>
          </a:xfrm>
          <a:prstGeom prst="rect">
            <a:avLst/>
          </a:prstGeom>
        </p:spPr>
      </p:pic>
      <p:pic>
        <p:nvPicPr>
          <p:cNvPr id="3" name="Picture 47">
            <a:extLst>
              <a:ext uri="{FF2B5EF4-FFF2-40B4-BE49-F238E27FC236}">
                <a16:creationId xmlns:a16="http://schemas.microsoft.com/office/drawing/2014/main" id="{B31A8B1F-AC98-1EF2-7139-6C9A20A07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017" y="1587285"/>
            <a:ext cx="5062596" cy="455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44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40. </a:t>
            </a:r>
            <a:r>
              <a:rPr lang="en-US" sz="1800" dirty="0" err="1"/>
              <a:t>Ahora</a:t>
            </a:r>
            <a:r>
              <a:rPr lang="en-US" sz="1800" dirty="0"/>
              <a:t> le </a:t>
            </a:r>
            <a:r>
              <a:rPr lang="en-US" sz="1800" dirty="0" err="1"/>
              <a:t>damos</a:t>
            </a:r>
            <a:r>
              <a:rPr lang="en-US" sz="1800" dirty="0"/>
              <a:t> “Enter” 2 </a:t>
            </a:r>
            <a:r>
              <a:rPr lang="en-US" sz="1800" dirty="0" err="1"/>
              <a:t>veces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0689D-FB5D-44B2-BD0B-972D7ECC5B92}"/>
              </a:ext>
            </a:extLst>
          </p:cNvPr>
          <p:cNvSpPr txBox="1">
            <a:spLocks/>
          </p:cNvSpPr>
          <p:nvPr/>
        </p:nvSpPr>
        <p:spPr>
          <a:xfrm>
            <a:off x="6318308" y="468126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41. </a:t>
            </a:r>
            <a:r>
              <a:rPr lang="en-US" sz="1800" dirty="0" err="1"/>
              <a:t>Finalmente</a:t>
            </a:r>
            <a:r>
              <a:rPr lang="en-US" sz="1800" dirty="0"/>
              <a:t> </a:t>
            </a:r>
            <a:r>
              <a:rPr lang="en-US" sz="1800" dirty="0" err="1"/>
              <a:t>damos</a:t>
            </a:r>
            <a:r>
              <a:rPr lang="en-US" sz="1800" dirty="0"/>
              <a:t> “Enter” de nuevo para </a:t>
            </a:r>
            <a:r>
              <a:rPr lang="en-US" sz="1800" dirty="0" err="1"/>
              <a:t>reiniciar</a:t>
            </a:r>
            <a:r>
              <a:rPr lang="en-US" sz="1800" dirty="0"/>
              <a:t> la </a:t>
            </a:r>
            <a:r>
              <a:rPr lang="en-US" sz="1800" dirty="0" err="1"/>
              <a:t>maquina</a:t>
            </a:r>
            <a:r>
              <a:rPr lang="en-US" sz="18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9">
            <a:extLst>
              <a:ext uri="{FF2B5EF4-FFF2-40B4-BE49-F238E27FC236}">
                <a16:creationId xmlns:a16="http://schemas.microsoft.com/office/drawing/2014/main" id="{EE86D6EE-789D-AB23-7328-70EA52615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23" y="1593635"/>
            <a:ext cx="5040313" cy="4545965"/>
          </a:xfrm>
          <a:prstGeom prst="rect">
            <a:avLst/>
          </a:prstGeom>
        </p:spPr>
      </p:pic>
      <p:pic>
        <p:nvPicPr>
          <p:cNvPr id="6" name="Picture 50">
            <a:extLst>
              <a:ext uri="{FF2B5EF4-FFF2-40B4-BE49-F238E27FC236}">
                <a16:creationId xmlns:a16="http://schemas.microsoft.com/office/drawing/2014/main" id="{554D8F68-6A40-6524-8AA7-CA74D0659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0" y="1593634"/>
            <a:ext cx="5087996" cy="45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49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3517106" y="533952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42. </a:t>
            </a:r>
            <a:r>
              <a:rPr lang="en-US" sz="1800" dirty="0" err="1"/>
              <a:t>Removemos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disco virtual y </a:t>
            </a:r>
            <a:r>
              <a:rPr lang="en-US" sz="1800" dirty="0" err="1"/>
              <a:t>ya</a:t>
            </a:r>
            <a:r>
              <a:rPr lang="en-US" sz="1800" dirty="0"/>
              <a:t> con </a:t>
            </a:r>
            <a:r>
              <a:rPr lang="en-US" sz="1800" dirty="0" err="1"/>
              <a:t>eso</a:t>
            </a:r>
            <a:r>
              <a:rPr lang="en-US" sz="1800" dirty="0"/>
              <a:t> </a:t>
            </a:r>
            <a:r>
              <a:rPr lang="en-US" sz="1800" dirty="0" err="1"/>
              <a:t>quedaria</a:t>
            </a:r>
            <a:r>
              <a:rPr lang="en-US" sz="1800" dirty="0"/>
              <a:t> </a:t>
            </a:r>
            <a:r>
              <a:rPr lang="en-US" sz="1800" dirty="0" err="1"/>
              <a:t>instalada</a:t>
            </a:r>
            <a:r>
              <a:rPr lang="en-US" sz="1800" dirty="0"/>
              <a:t> la </a:t>
            </a:r>
            <a:r>
              <a:rPr lang="en-US" sz="1800" dirty="0" err="1"/>
              <a:t>maquina</a:t>
            </a:r>
            <a:r>
              <a:rPr lang="en-US" sz="1800" dirty="0"/>
              <a:t> virtual OpenBSD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3517106" y="1357864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51">
            <a:extLst>
              <a:ext uri="{FF2B5EF4-FFF2-40B4-BE49-F238E27FC236}">
                <a16:creationId xmlns:a16="http://schemas.microsoft.com/office/drawing/2014/main" id="{64A6F2C4-121A-9043-65F6-BF8C7533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606" y="1472999"/>
            <a:ext cx="5053013" cy="45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9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3. </a:t>
            </a:r>
            <a:r>
              <a:rPr lang="en-US" sz="1800" dirty="0" err="1"/>
              <a:t>Ponemos</a:t>
            </a:r>
            <a:r>
              <a:rPr lang="en-US" sz="1800" dirty="0"/>
              <a:t> la </a:t>
            </a:r>
            <a:r>
              <a:rPr lang="en-US" sz="1800" dirty="0" err="1"/>
              <a:t>cantidad</a:t>
            </a:r>
            <a:r>
              <a:rPr lang="en-US" sz="1800" dirty="0"/>
              <a:t> de disco </a:t>
            </a:r>
            <a:r>
              <a:rPr lang="en-US" sz="1800" dirty="0" err="1"/>
              <a:t>duro</a:t>
            </a:r>
            <a:r>
              <a:rPr lang="en-US" sz="1800" dirty="0"/>
              <a:t> </a:t>
            </a:r>
            <a:r>
              <a:rPr lang="en-US" sz="1800" dirty="0" err="1"/>
              <a:t>requerida</a:t>
            </a:r>
            <a:r>
              <a:rPr lang="en-US" sz="1800" dirty="0"/>
              <a:t>   (6 GB) 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0689D-FB5D-44B2-BD0B-972D7ECC5B92}"/>
              </a:ext>
            </a:extLst>
          </p:cNvPr>
          <p:cNvSpPr txBox="1">
            <a:spLocks/>
          </p:cNvSpPr>
          <p:nvPr/>
        </p:nvSpPr>
        <p:spPr>
          <a:xfrm>
            <a:off x="6318308" y="468126"/>
            <a:ext cx="5183188" cy="8239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4. </a:t>
            </a:r>
            <a:r>
              <a:rPr lang="en-US" sz="1800" dirty="0" err="1"/>
              <a:t>Despues</a:t>
            </a:r>
            <a:r>
              <a:rPr lang="en-US" sz="1800" dirty="0"/>
              <a:t> de finalizer la </a:t>
            </a:r>
            <a:r>
              <a:rPr lang="en-US" sz="1800" dirty="0" err="1"/>
              <a:t>configuración</a:t>
            </a:r>
            <a:r>
              <a:rPr lang="en-US" sz="1800" dirty="0"/>
              <a:t> </a:t>
            </a:r>
            <a:r>
              <a:rPr lang="en-US" sz="1800" dirty="0" err="1"/>
              <a:t>incial</a:t>
            </a:r>
            <a:r>
              <a:rPr lang="en-US" sz="1800" dirty="0"/>
              <a:t>, </a:t>
            </a:r>
            <a:r>
              <a:rPr lang="en-US" sz="1800" dirty="0" err="1"/>
              <a:t>vamos</a:t>
            </a:r>
            <a:r>
              <a:rPr lang="en-US" sz="1800" dirty="0"/>
              <a:t> a “settings” y </a:t>
            </a:r>
            <a:r>
              <a:rPr lang="en-US" sz="1800" dirty="0" err="1"/>
              <a:t>ponemos</a:t>
            </a:r>
            <a:r>
              <a:rPr lang="en-US" sz="1800" dirty="0"/>
              <a:t> la </a:t>
            </a:r>
            <a:r>
              <a:rPr lang="en-US" sz="1800" dirty="0" err="1"/>
              <a:t>tarjeta</a:t>
            </a:r>
            <a:r>
              <a:rPr lang="en-US" sz="1800" dirty="0"/>
              <a:t> de red </a:t>
            </a:r>
            <a:r>
              <a:rPr lang="en-US" sz="1800" dirty="0" err="1"/>
              <a:t>en</a:t>
            </a:r>
            <a:r>
              <a:rPr lang="en-US" sz="1800" dirty="0"/>
              <a:t> modo bridge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7D7C4D29-5615-FD51-EDB4-C775E4043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82" y="2105891"/>
            <a:ext cx="5048395" cy="3352989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54F4F858-69BA-9801-8B55-974C56D77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27" y="1601400"/>
            <a:ext cx="5073575" cy="453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6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5. </a:t>
            </a:r>
            <a:r>
              <a:rPr lang="en-US" sz="1800" dirty="0" err="1"/>
              <a:t>Despues</a:t>
            </a:r>
            <a:r>
              <a:rPr lang="en-US" sz="1800" dirty="0"/>
              <a:t> de </a:t>
            </a:r>
            <a:r>
              <a:rPr lang="en-US" sz="1800" dirty="0" err="1"/>
              <a:t>iniciar</a:t>
            </a:r>
            <a:r>
              <a:rPr lang="en-US" sz="1800" dirty="0"/>
              <a:t> la </a:t>
            </a:r>
            <a:r>
              <a:rPr lang="en-US" sz="1800" dirty="0" err="1"/>
              <a:t>maquina</a:t>
            </a:r>
            <a:r>
              <a:rPr lang="en-US" sz="1800" dirty="0"/>
              <a:t>, </a:t>
            </a:r>
            <a:r>
              <a:rPr lang="en-US" sz="1800" dirty="0" err="1"/>
              <a:t>procedemos</a:t>
            </a:r>
            <a:r>
              <a:rPr lang="en-US" sz="1800" dirty="0"/>
              <a:t> a </a:t>
            </a:r>
            <a:r>
              <a:rPr lang="en-US" sz="1800" dirty="0" err="1"/>
              <a:t>continuar</a:t>
            </a:r>
            <a:r>
              <a:rPr lang="en-US" sz="1800" dirty="0"/>
              <a:t> con la </a:t>
            </a:r>
            <a:r>
              <a:rPr lang="en-US" sz="1800" dirty="0" err="1"/>
              <a:t>instalacion</a:t>
            </a:r>
            <a:r>
              <a:rPr lang="en-US" sz="1800" dirty="0"/>
              <a:t> de forma manual. </a:t>
            </a:r>
            <a:r>
              <a:rPr lang="en-US" sz="1800" dirty="0" err="1"/>
              <a:t>Escribimos</a:t>
            </a:r>
            <a:r>
              <a:rPr lang="en-US" sz="1800" dirty="0"/>
              <a:t> “I” 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0689D-FB5D-44B2-BD0B-972D7ECC5B92}"/>
              </a:ext>
            </a:extLst>
          </p:cNvPr>
          <p:cNvSpPr txBox="1">
            <a:spLocks/>
          </p:cNvSpPr>
          <p:nvPr/>
        </p:nvSpPr>
        <p:spPr>
          <a:xfrm>
            <a:off x="6318308" y="468126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6. Vamos a </a:t>
            </a:r>
            <a:r>
              <a:rPr lang="en-US" sz="1800" dirty="0" err="1"/>
              <a:t>seleccionar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idioma</a:t>
            </a:r>
            <a:r>
              <a:rPr lang="en-US" sz="1800" dirty="0"/>
              <a:t> del </a:t>
            </a:r>
            <a:r>
              <a:rPr lang="en-US" sz="1800" dirty="0" err="1"/>
              <a:t>teclado</a:t>
            </a:r>
            <a:r>
              <a:rPr lang="en-US" sz="1800" dirty="0"/>
              <a:t>, </a:t>
            </a:r>
            <a:r>
              <a:rPr lang="en-US" sz="1800" dirty="0" err="1"/>
              <a:t>escibimos</a:t>
            </a:r>
            <a:r>
              <a:rPr lang="en-US" sz="1800" dirty="0"/>
              <a:t> “la” (</a:t>
            </a:r>
            <a:r>
              <a:rPr lang="en-US" sz="1800" dirty="0" err="1"/>
              <a:t>latinoameria</a:t>
            </a:r>
            <a:r>
              <a:rPr lang="en-US" sz="1800" dirty="0"/>
              <a:t>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C2288154-0646-70B2-067F-B040AC61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1611226"/>
            <a:ext cx="5102022" cy="4498629"/>
          </a:xfrm>
          <a:prstGeom prst="rect">
            <a:avLst/>
          </a:prstGeom>
        </p:spPr>
      </p:pic>
      <p:pic>
        <p:nvPicPr>
          <p:cNvPr id="3" name="Picture 52">
            <a:extLst>
              <a:ext uri="{FF2B5EF4-FFF2-40B4-BE49-F238E27FC236}">
                <a16:creationId xmlns:a16="http://schemas.microsoft.com/office/drawing/2014/main" id="{D68CDE12-36AA-946F-CD30-36E65EB15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437" y="1611225"/>
            <a:ext cx="5066059" cy="44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4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7. </a:t>
            </a:r>
            <a:r>
              <a:rPr lang="en-US" sz="1800" dirty="0" err="1"/>
              <a:t>Ahora</a:t>
            </a:r>
            <a:r>
              <a:rPr lang="en-US" sz="1800" dirty="0"/>
              <a:t> le </a:t>
            </a:r>
            <a:r>
              <a:rPr lang="en-US" sz="1800" dirty="0" err="1"/>
              <a:t>colocamos</a:t>
            </a:r>
            <a:r>
              <a:rPr lang="en-US" sz="1800" dirty="0"/>
              <a:t> un </a:t>
            </a:r>
            <a:r>
              <a:rPr lang="en-US" sz="1800" dirty="0" err="1"/>
              <a:t>nombre</a:t>
            </a:r>
            <a:r>
              <a:rPr lang="en-US" sz="1800" dirty="0"/>
              <a:t> a la </a:t>
            </a:r>
            <a:r>
              <a:rPr lang="en-US" sz="1800" dirty="0" err="1"/>
              <a:t>maquina</a:t>
            </a:r>
            <a:r>
              <a:rPr lang="en-US" sz="1800" dirty="0"/>
              <a:t>, </a:t>
            </a:r>
            <a:r>
              <a:rPr lang="en-US" sz="1800" dirty="0" err="1"/>
              <a:t>en</a:t>
            </a:r>
            <a:r>
              <a:rPr lang="en-US" sz="1800" dirty="0"/>
              <a:t> mi </a:t>
            </a:r>
            <a:r>
              <a:rPr lang="en-US" sz="1800" dirty="0" err="1"/>
              <a:t>caso</a:t>
            </a:r>
            <a:r>
              <a:rPr lang="en-US" sz="1800" dirty="0"/>
              <a:t> le ponder “OpenBSD” 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0689D-FB5D-44B2-BD0B-972D7ECC5B92}"/>
              </a:ext>
            </a:extLst>
          </p:cNvPr>
          <p:cNvSpPr txBox="1">
            <a:spLocks/>
          </p:cNvSpPr>
          <p:nvPr/>
        </p:nvSpPr>
        <p:spPr>
          <a:xfrm>
            <a:off x="6318308" y="468126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8. </a:t>
            </a:r>
            <a:r>
              <a:rPr lang="en-US" sz="1800" dirty="0" err="1"/>
              <a:t>Ahora</a:t>
            </a:r>
            <a:r>
              <a:rPr lang="en-US" sz="1800" dirty="0"/>
              <a:t> le </a:t>
            </a:r>
            <a:r>
              <a:rPr lang="en-US" sz="1800" dirty="0" err="1"/>
              <a:t>dejo</a:t>
            </a:r>
            <a:r>
              <a:rPr lang="en-US" sz="1800" dirty="0"/>
              <a:t> la </a:t>
            </a:r>
            <a:r>
              <a:rPr lang="en-US" sz="1800" dirty="0" err="1"/>
              <a:t>interfaz</a:t>
            </a:r>
            <a:r>
              <a:rPr lang="en-US" sz="1800" dirty="0"/>
              <a:t> de red </a:t>
            </a:r>
            <a:r>
              <a:rPr lang="en-US" sz="1800" dirty="0" err="1"/>
              <a:t>por</a:t>
            </a:r>
            <a:r>
              <a:rPr lang="en-US" sz="1800" dirty="0"/>
              <a:t> default, </a:t>
            </a:r>
            <a:r>
              <a:rPr lang="en-US" sz="1800" dirty="0" err="1"/>
              <a:t>asi</a:t>
            </a:r>
            <a:r>
              <a:rPr lang="en-US" sz="1800" dirty="0"/>
              <a:t> que le </a:t>
            </a:r>
            <a:r>
              <a:rPr lang="en-US" sz="1800" dirty="0" err="1"/>
              <a:t>doy</a:t>
            </a:r>
            <a:r>
              <a:rPr lang="en-US" sz="1800" dirty="0"/>
              <a:t> “Enter”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94BE2005-3A45-00D0-EAD4-6D6122E41A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43"/>
          <a:stretch/>
        </p:blipFill>
        <p:spPr bwMode="auto">
          <a:xfrm>
            <a:off x="871596" y="1607244"/>
            <a:ext cx="5048395" cy="45187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F478925F-7230-1500-1119-76C4D0092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717" y="1607244"/>
            <a:ext cx="5024496" cy="451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5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9.  </a:t>
            </a:r>
            <a:r>
              <a:rPr lang="en-US" sz="1800" dirty="0" err="1"/>
              <a:t>Ahora</a:t>
            </a:r>
            <a:r>
              <a:rPr lang="en-US" sz="1800" dirty="0"/>
              <a:t> </a:t>
            </a:r>
            <a:r>
              <a:rPr lang="en-US" sz="1800" dirty="0" err="1"/>
              <a:t>colocamos</a:t>
            </a:r>
            <a:r>
              <a:rPr lang="en-US" sz="1800" dirty="0"/>
              <a:t> la </a:t>
            </a:r>
            <a:r>
              <a:rPr lang="en-US" sz="1800" dirty="0" err="1"/>
              <a:t>dirección</a:t>
            </a:r>
            <a:r>
              <a:rPr lang="en-US" sz="1800" dirty="0"/>
              <a:t> IP 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0689D-FB5D-44B2-BD0B-972D7ECC5B92}"/>
              </a:ext>
            </a:extLst>
          </p:cNvPr>
          <p:cNvSpPr txBox="1">
            <a:spLocks/>
          </p:cNvSpPr>
          <p:nvPr/>
        </p:nvSpPr>
        <p:spPr>
          <a:xfrm>
            <a:off x="6318308" y="468126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10. </a:t>
            </a:r>
            <a:r>
              <a:rPr lang="en-US" sz="1800" dirty="0" err="1"/>
              <a:t>Ahora</a:t>
            </a:r>
            <a:r>
              <a:rPr lang="en-US" sz="1800" dirty="0"/>
              <a:t> </a:t>
            </a:r>
            <a:r>
              <a:rPr lang="en-US" sz="1800" dirty="0" err="1"/>
              <a:t>colocamos</a:t>
            </a:r>
            <a:r>
              <a:rPr lang="en-US" sz="1800" dirty="0"/>
              <a:t> la mascara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9">
            <a:extLst>
              <a:ext uri="{FF2B5EF4-FFF2-40B4-BE49-F238E27FC236}">
                <a16:creationId xmlns:a16="http://schemas.microsoft.com/office/drawing/2014/main" id="{246DA1E5-5CBA-EAB7-0059-5FD4C97D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24" y="1561892"/>
            <a:ext cx="5034540" cy="4609451"/>
          </a:xfrm>
          <a:prstGeom prst="rect">
            <a:avLst/>
          </a:prstGeom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B7082030-1E2A-1F8C-8364-4DDB9630E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362" y="1561892"/>
            <a:ext cx="5101905" cy="46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4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11. </a:t>
            </a:r>
            <a:r>
              <a:rPr lang="en-US" sz="1800" dirty="0" err="1"/>
              <a:t>Ahora</a:t>
            </a:r>
            <a:r>
              <a:rPr lang="en-US" sz="1800" dirty="0"/>
              <a:t>, </a:t>
            </a:r>
            <a:r>
              <a:rPr lang="en-US" sz="1800" dirty="0" err="1"/>
              <a:t>como</a:t>
            </a:r>
            <a:r>
              <a:rPr lang="en-US" sz="1800" dirty="0"/>
              <a:t> no temenos IPv6 </a:t>
            </a:r>
            <a:r>
              <a:rPr lang="en-US" sz="1800" dirty="0" err="1"/>
              <a:t>damos</a:t>
            </a:r>
            <a:r>
              <a:rPr lang="en-US" sz="1800" dirty="0"/>
              <a:t> “Enter” para </a:t>
            </a:r>
            <a:r>
              <a:rPr lang="en-US" sz="1800" dirty="0" err="1"/>
              <a:t>omitir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paso 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0689D-FB5D-44B2-BD0B-972D7ECC5B92}"/>
              </a:ext>
            </a:extLst>
          </p:cNvPr>
          <p:cNvSpPr txBox="1">
            <a:spLocks/>
          </p:cNvSpPr>
          <p:nvPr/>
        </p:nvSpPr>
        <p:spPr>
          <a:xfrm>
            <a:off x="6318308" y="468126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12. Como </a:t>
            </a:r>
            <a:r>
              <a:rPr lang="en-US" sz="1800" dirty="0" err="1"/>
              <a:t>ya</a:t>
            </a:r>
            <a:r>
              <a:rPr lang="en-US" sz="1800" dirty="0"/>
              <a:t> </a:t>
            </a:r>
            <a:r>
              <a:rPr lang="en-US" sz="1800" dirty="0" err="1"/>
              <a:t>configuramos</a:t>
            </a:r>
            <a:r>
              <a:rPr lang="en-US" sz="1800" dirty="0"/>
              <a:t> lo que </a:t>
            </a:r>
            <a:r>
              <a:rPr lang="en-US" sz="1800" dirty="0" err="1"/>
              <a:t>queriamos</a:t>
            </a:r>
            <a:r>
              <a:rPr lang="en-US" sz="1800" dirty="0"/>
              <a:t>, le </a:t>
            </a:r>
            <a:r>
              <a:rPr lang="en-US" sz="1800" dirty="0" err="1"/>
              <a:t>damos</a:t>
            </a:r>
            <a:r>
              <a:rPr lang="en-US" sz="1800" dirty="0"/>
              <a:t> “Enter” para </a:t>
            </a:r>
            <a:r>
              <a:rPr lang="en-US" sz="1800" dirty="0" err="1"/>
              <a:t>deccir</a:t>
            </a:r>
            <a:r>
              <a:rPr lang="en-US" sz="1800" dirty="0"/>
              <a:t> “done”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1CA4ADE9-B613-93F8-8672-2ACD422C9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37" y="1610376"/>
            <a:ext cx="5020686" cy="4512484"/>
          </a:xfrm>
          <a:prstGeom prst="rect">
            <a:avLst/>
          </a:prstGeom>
        </p:spPr>
      </p:pic>
      <p:pic>
        <p:nvPicPr>
          <p:cNvPr id="3" name="Picture 12">
            <a:extLst>
              <a:ext uri="{FF2B5EF4-FFF2-40B4-BE49-F238E27FC236}">
                <a16:creationId xmlns:a16="http://schemas.microsoft.com/office/drawing/2014/main" id="{4BC666DC-D9C9-3FB0-3984-80ABB38D2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436" y="1610376"/>
            <a:ext cx="4984777" cy="451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4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13. </a:t>
            </a:r>
            <a:r>
              <a:rPr lang="en-US" sz="1800" dirty="0" err="1"/>
              <a:t>Ahora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ponemos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getaway 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0689D-FB5D-44B2-BD0B-972D7ECC5B92}"/>
              </a:ext>
            </a:extLst>
          </p:cNvPr>
          <p:cNvSpPr txBox="1">
            <a:spLocks/>
          </p:cNvSpPr>
          <p:nvPr/>
        </p:nvSpPr>
        <p:spPr>
          <a:xfrm>
            <a:off x="6318308" y="468126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14. </a:t>
            </a:r>
            <a:r>
              <a:rPr lang="en-US" sz="1800" dirty="0" err="1"/>
              <a:t>Ahora</a:t>
            </a:r>
            <a:r>
              <a:rPr lang="en-US" sz="1800" dirty="0"/>
              <a:t> </a:t>
            </a:r>
            <a:r>
              <a:rPr lang="en-US" sz="1800" dirty="0" err="1"/>
              <a:t>ponemos</a:t>
            </a:r>
            <a:r>
              <a:rPr lang="en-US" sz="1800" dirty="0"/>
              <a:t> un </a:t>
            </a:r>
            <a:r>
              <a:rPr lang="en-US" sz="1800" dirty="0" err="1"/>
              <a:t>nombre</a:t>
            </a:r>
            <a:r>
              <a:rPr lang="en-US" sz="1800" dirty="0"/>
              <a:t> al DNS o al </a:t>
            </a:r>
            <a:r>
              <a:rPr lang="en-US" sz="1800" dirty="0" err="1"/>
              <a:t>dominio</a:t>
            </a:r>
            <a:r>
              <a:rPr lang="en-US" sz="18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3">
            <a:extLst>
              <a:ext uri="{FF2B5EF4-FFF2-40B4-BE49-F238E27FC236}">
                <a16:creationId xmlns:a16="http://schemas.microsoft.com/office/drawing/2014/main" id="{7AA0F4EF-85AA-6BF5-6B1A-23306942C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45"/>
          <a:stretch/>
        </p:blipFill>
        <p:spPr bwMode="auto">
          <a:xfrm>
            <a:off x="901410" y="1608760"/>
            <a:ext cx="5034540" cy="45157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46">
            <a:extLst>
              <a:ext uri="{FF2B5EF4-FFF2-40B4-BE49-F238E27FC236}">
                <a16:creationId xmlns:a16="http://schemas.microsoft.com/office/drawing/2014/main" id="{F656E47E-18DF-9D96-7CE9-CFFA0B64A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61"/>
          <a:stretch/>
        </p:blipFill>
        <p:spPr>
          <a:xfrm>
            <a:off x="6433473" y="1692270"/>
            <a:ext cx="4952857" cy="434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9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2ABA1A2-CDF4-408E-9E4A-29F3B05EBCAE}"/>
              </a:ext>
            </a:extLst>
          </p:cNvPr>
          <p:cNvSpPr txBox="1">
            <a:spLocks/>
          </p:cNvSpPr>
          <p:nvPr/>
        </p:nvSpPr>
        <p:spPr>
          <a:xfrm>
            <a:off x="839787" y="473149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15. </a:t>
            </a:r>
            <a:r>
              <a:rPr lang="en-US" sz="1800" dirty="0" err="1"/>
              <a:t>Ahora</a:t>
            </a:r>
            <a:r>
              <a:rPr lang="en-US" sz="1800" dirty="0"/>
              <a:t> le </a:t>
            </a:r>
            <a:r>
              <a:rPr lang="en-US" sz="1800" dirty="0" err="1"/>
              <a:t>ponemos</a:t>
            </a:r>
            <a:r>
              <a:rPr lang="en-US" sz="1800" dirty="0"/>
              <a:t> la IP del DNS</a:t>
            </a:r>
            <a:endParaRPr lang="en-US" sz="1200" dirty="0"/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0689D-FB5D-44B2-BD0B-972D7ECC5B92}"/>
              </a:ext>
            </a:extLst>
          </p:cNvPr>
          <p:cNvSpPr txBox="1">
            <a:spLocks/>
          </p:cNvSpPr>
          <p:nvPr/>
        </p:nvSpPr>
        <p:spPr>
          <a:xfrm>
            <a:off x="6318308" y="468126"/>
            <a:ext cx="5183188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16. </a:t>
            </a:r>
            <a:r>
              <a:rPr lang="en-US" sz="1800" dirty="0" err="1"/>
              <a:t>Ahora</a:t>
            </a:r>
            <a:r>
              <a:rPr lang="en-US" sz="1800" dirty="0"/>
              <a:t> le </a:t>
            </a:r>
            <a:r>
              <a:rPr lang="en-US" sz="1800" dirty="0" err="1"/>
              <a:t>ponemos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contraseña</a:t>
            </a:r>
            <a:r>
              <a:rPr lang="en-US" sz="1800" dirty="0"/>
              <a:t> al root (</a:t>
            </a:r>
            <a:r>
              <a:rPr lang="en-US" sz="1800" dirty="0" err="1"/>
              <a:t>administrador</a:t>
            </a:r>
            <a:r>
              <a:rPr lang="en-US" sz="1800" dirty="0"/>
              <a:t>) y </a:t>
            </a:r>
            <a:r>
              <a:rPr lang="en-US" sz="1800" dirty="0" err="1"/>
              <a:t>posteriormente</a:t>
            </a:r>
            <a:r>
              <a:rPr lang="en-US" sz="1800" dirty="0"/>
              <a:t> la </a:t>
            </a:r>
            <a:r>
              <a:rPr lang="en-US" sz="1800" dirty="0" err="1"/>
              <a:t>confirmamos</a:t>
            </a:r>
            <a:r>
              <a:rPr lang="en-US" sz="1800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0DF7CC-A254-4AF4-A004-3BB899990F6B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E7758A-19D5-42C9-A456-96BDD250A226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6">
            <a:extLst>
              <a:ext uri="{FF2B5EF4-FFF2-40B4-BE49-F238E27FC236}">
                <a16:creationId xmlns:a16="http://schemas.microsoft.com/office/drawing/2014/main" id="{CD09D337-FCAA-DF6D-9FC5-EDBC12099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65" y="1561892"/>
            <a:ext cx="4952857" cy="4609451"/>
          </a:xfrm>
          <a:prstGeom prst="rect">
            <a:avLst/>
          </a:prstGeom>
        </p:spPr>
      </p:pic>
      <p:pic>
        <p:nvPicPr>
          <p:cNvPr id="3" name="Picture 16">
            <a:extLst>
              <a:ext uri="{FF2B5EF4-FFF2-40B4-BE49-F238E27FC236}">
                <a16:creationId xmlns:a16="http://schemas.microsoft.com/office/drawing/2014/main" id="{E33C85F9-DD13-318E-7ED3-BB959436C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582" y="1561891"/>
            <a:ext cx="5079914" cy="46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03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691</Words>
  <Application>Microsoft Office PowerPoint</Application>
  <PresentationFormat>Panorámica</PresentationFormat>
  <Paragraphs>47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BITACORA maquinas virtuales OpenBSD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BITACORA maquinas virtuales OpenBSD</dc:title>
  <dc:creator>JOAN STEVEN ACEVEDO AGUILAR</dc:creator>
  <cp:lastModifiedBy>JOAN STEVEN ACEVEDO AGUILAR</cp:lastModifiedBy>
  <cp:revision>1</cp:revision>
  <dcterms:created xsi:type="dcterms:W3CDTF">2023-12-05T22:03:17Z</dcterms:created>
  <dcterms:modified xsi:type="dcterms:W3CDTF">2023-12-06T02:30:18Z</dcterms:modified>
</cp:coreProperties>
</file>