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8" r:id="rId19"/>
    <p:sldId id="274" r:id="rId20"/>
    <p:sldId id="275" r:id="rId21"/>
    <p:sldId id="276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7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4" autoAdjust="0"/>
    <p:restoredTop sz="93969" autoAdjust="0"/>
  </p:normalViewPr>
  <p:slideViewPr>
    <p:cSldViewPr snapToGrid="0">
      <p:cViewPr varScale="1">
        <p:scale>
          <a:sx n="69" d="100"/>
          <a:sy n="69" d="100"/>
        </p:scale>
        <p:origin x="8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4A7B-2EDE-4F41-86DC-1692C102F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C3877-269F-47CA-83C5-41751F02D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C993D-95DF-4554-8318-62968A65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25C-C79C-4BB8-B201-E6EBA8306CE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0C698-6F20-4902-89AE-EA823D64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8F267-F412-48A8-9621-8DED97CE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9C08-EA28-4352-A3DC-AEBFD4FB19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4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39B52-432B-4BEB-9D29-C959D627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D056D-C7D7-449D-8DCB-8B05D5DD4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BC11B-308C-43A6-A36D-80FAA57E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25C-C79C-4BB8-B201-E6EBA8306CE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3F27D-F270-4E45-92FE-1D8088987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2DD92-1DA0-47EE-A666-6E7CC179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9C08-EA28-4352-A3DC-AEBFD4FB19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7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AF9FE5-03F5-44AB-85EA-A8896CC5D3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D5E9A-CB1C-40AA-894C-FD1721AEC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993B9-1F28-4C6B-B22B-79569A1A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25C-C79C-4BB8-B201-E6EBA8306CE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7000B-8D2D-4A32-A1E0-6E65B6E9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002DC-0F61-4E23-9C3C-13C5B22D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9C08-EA28-4352-A3DC-AEBFD4FB19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4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A23D-A6F2-42C9-B1AF-398372011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3CCBC-892F-42D6-873A-7160E77DC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D676B-D781-4B79-B3D8-08C75697A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25C-C79C-4BB8-B201-E6EBA8306CE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FAE99-4A99-497D-974E-C69FEC47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6F66D-72A0-4766-8CF7-13365DD0D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9C08-EA28-4352-A3DC-AEBFD4FB19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5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AC8B1-7273-4CA1-831B-E03831353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BD4A2-0EDD-4AB1-91AF-E0EF1E537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0D363-5B9B-41F5-9933-00DD72299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25C-C79C-4BB8-B201-E6EBA8306CE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2CE09-3EDC-44A9-8235-563AE8A2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F0F0C-B0F5-48C1-933A-D3AE226A0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9C08-EA28-4352-A3DC-AEBFD4FB19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2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2196-59A2-4E2C-80FE-176E56BA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07CC2-E4CB-4E80-BF51-AB217D42C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DA843-FF7A-4A6D-8BC4-EC296015F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CAF6D-7FC4-4C00-9338-BD6A7A6D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25C-C79C-4BB8-B201-E6EBA8306CE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B18E9-E42C-4258-87AA-F50D2C80B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FB45D-B99A-4A13-88E2-EEE6E4E7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9C08-EA28-4352-A3DC-AEBFD4FB19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71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E3BE-4A0F-4839-A7E4-6AA090943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38E3A-7836-4414-B6F6-F979F3102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A4FA4-7317-4860-84BD-100D4BBDC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1C1F7-C384-47E9-A73C-E00EE82D0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E9E4F-EB50-4F9E-A1DB-DC1DA8F4A7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048C3F-14B7-49BB-9641-818FDCB9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25C-C79C-4BB8-B201-E6EBA8306CE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98EC40-A74F-44C1-A729-D409C8C4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23E64-94AE-45EC-AC77-FEE6E6D9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9C08-EA28-4352-A3DC-AEBFD4FB19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62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6DB0-434B-4E54-A747-17A040FE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9DF9B-C45D-49AA-A98E-1F7AD167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25C-C79C-4BB8-B201-E6EBA8306CE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C1BCD-E38C-47CA-AFD4-10E717EDF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BC36A-E121-429C-8C14-A70F9B97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9C08-EA28-4352-A3DC-AEBFD4FB19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1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F23666-C0E6-4283-AAE5-08E91C906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25C-C79C-4BB8-B201-E6EBA8306CE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AD16BF-F79E-4B0A-8608-2B4EBC7D5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BB31B-4CF7-43A2-852E-E5FC9680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9C08-EA28-4352-A3DC-AEBFD4FB19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3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4304-AAC2-4A72-9BCA-9FFDC904E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33B91-BF7B-45E4-AD1E-B2A0088E3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3A72-96A9-40CA-90D6-0C00AF78F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EB768-25CB-4006-9A6E-DB864028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25C-C79C-4BB8-B201-E6EBA8306CE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B5BE3-1EB5-4A5B-A392-19EAD5341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9C6BD4-8843-4E82-8503-BC7528AC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9C08-EA28-4352-A3DC-AEBFD4FB19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17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EEA6D-2EBD-460A-84EF-5E07D446F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DA126F-6D45-4015-8EDF-92F790950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4DA07-3CEB-4793-80FD-3C171CA17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E4289-AA70-4D1F-BB43-4DFC81E2E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825C-C79C-4BB8-B201-E6EBA8306CE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74395-B037-4726-8B91-7FD01A91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83EBE-9BBF-49F1-89F6-BD51EFCB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B9C08-EA28-4352-A3DC-AEBFD4FB19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9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E2C888-CCC1-429C-88A8-27D7D1118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F04B0-3F22-4E59-9050-9B920EAE9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87DB4-D63A-4350-9D05-6B24D338C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825C-C79C-4BB8-B201-E6EBA8306CE6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849B7-07F0-4FF8-A52A-8FBB21B25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AABA4-9BC0-4524-B9E7-7D9B94DC1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B9C08-EA28-4352-A3DC-AEBFD4FB19A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4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uxquestions.org/questions/slackware-installation-40/minimal-install-for-slackware-15-0-a-4175721375/page2.html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A2F8-0E91-43F1-8506-95BE31C0B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BITACORA</a:t>
            </a:r>
            <a:br>
              <a:rPr lang="en-US" dirty="0"/>
            </a:br>
            <a:r>
              <a:rPr lang="en-US" sz="3600" dirty="0"/>
              <a:t>maquinas virtuales</a:t>
            </a:r>
            <a:br>
              <a:rPr lang="en-US" dirty="0"/>
            </a:br>
            <a:r>
              <a:rPr lang="en-US" dirty="0"/>
              <a:t>Slackware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A2F4B-E2EE-41AF-A806-49691DCAB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3670"/>
            <a:ext cx="9144000" cy="434130"/>
          </a:xfrm>
        </p:spPr>
        <p:txBody>
          <a:bodyPr/>
          <a:lstStyle/>
          <a:p>
            <a:r>
              <a:rPr lang="en-US" dirty="0"/>
              <a:t>Joan Steven Acevedo Aguilar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B2B063-A2EC-4C28-86F2-065091216C2A}"/>
              </a:ext>
            </a:extLst>
          </p:cNvPr>
          <p:cNvCxnSpPr/>
          <p:nvPr/>
        </p:nvCxnSpPr>
        <p:spPr>
          <a:xfrm>
            <a:off x="4160939" y="2088859"/>
            <a:ext cx="3808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9AC34B-701B-4C82-84DB-D1CEBF3C0912}"/>
              </a:ext>
            </a:extLst>
          </p:cNvPr>
          <p:cNvCxnSpPr/>
          <p:nvPr/>
        </p:nvCxnSpPr>
        <p:spPr>
          <a:xfrm>
            <a:off x="4160939" y="2660708"/>
            <a:ext cx="3808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319E4A-19CD-4868-AEBD-BD4ED1C41319}"/>
              </a:ext>
            </a:extLst>
          </p:cNvPr>
          <p:cNvCxnSpPr/>
          <p:nvPr/>
        </p:nvCxnSpPr>
        <p:spPr>
          <a:xfrm>
            <a:off x="4191699" y="4749567"/>
            <a:ext cx="3808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F0B9D9-D5D9-4364-814C-089A4DA21559}"/>
              </a:ext>
            </a:extLst>
          </p:cNvPr>
          <p:cNvCxnSpPr/>
          <p:nvPr/>
        </p:nvCxnSpPr>
        <p:spPr>
          <a:xfrm>
            <a:off x="4191699" y="5257800"/>
            <a:ext cx="380860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5BB9BB7E-D241-8380-36C7-7100F200CF67}"/>
              </a:ext>
            </a:extLst>
          </p:cNvPr>
          <p:cNvSpPr txBox="1">
            <a:spLocks/>
          </p:cNvSpPr>
          <p:nvPr/>
        </p:nvSpPr>
        <p:spPr>
          <a:xfrm>
            <a:off x="1524000" y="5449474"/>
            <a:ext cx="9144000" cy="434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ACSO _2023-2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196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C97B7-DA7B-4901-AD6E-59F3D5E6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473149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17. </a:t>
            </a:r>
            <a:r>
              <a:rPr lang="en-US" sz="1800" dirty="0" err="1"/>
              <a:t>Hago</a:t>
            </a:r>
            <a:r>
              <a:rPr lang="en-US" sz="1800" dirty="0"/>
              <a:t> “write” que es </a:t>
            </a:r>
            <a:r>
              <a:rPr lang="en-US" sz="1800" dirty="0" err="1"/>
              <a:t>guardar</a:t>
            </a:r>
            <a:r>
              <a:rPr lang="en-US" sz="1800" dirty="0"/>
              <a:t> las </a:t>
            </a:r>
            <a:r>
              <a:rPr lang="en-US" sz="1800" dirty="0" err="1"/>
              <a:t>particiones</a:t>
            </a:r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EC770-C96D-473C-88CA-23E5139F6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308" y="468126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18. </a:t>
            </a:r>
            <a:r>
              <a:rPr lang="en-US" sz="1800" dirty="0" err="1"/>
              <a:t>Inicio</a:t>
            </a:r>
            <a:r>
              <a:rPr lang="en-US" sz="1800" dirty="0"/>
              <a:t> el </a:t>
            </a:r>
            <a:r>
              <a:rPr lang="en-US" sz="1800" dirty="0" err="1"/>
              <a:t>instalador</a:t>
            </a:r>
            <a:r>
              <a:rPr lang="en-US" sz="1800" dirty="0"/>
              <a:t> </a:t>
            </a:r>
            <a:r>
              <a:rPr lang="en-US" sz="1800" dirty="0" err="1"/>
              <a:t>escribiendo</a:t>
            </a:r>
            <a:r>
              <a:rPr lang="en-US" sz="1800" dirty="0"/>
              <a:t> “setup”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030BAD-9C83-4578-8B7A-9B6BEC8CF9E7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1AC96-EB81-4DEC-AA17-B736FCD5BDE8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769969-6ABB-445E-A77B-75FBF4AE61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9900" y="1516495"/>
            <a:ext cx="5191788" cy="47112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E80CCE-A6CE-4BC5-B531-07BE5BB0879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50721" y="1516495"/>
            <a:ext cx="5183188" cy="469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90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C97B7-DA7B-4901-AD6E-59F3D5E6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473149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19. </a:t>
            </a:r>
            <a:r>
              <a:rPr lang="en-US" sz="1800" dirty="0" err="1"/>
              <a:t>Selecciono</a:t>
            </a:r>
            <a:r>
              <a:rPr lang="en-US" sz="1800" dirty="0"/>
              <a:t> la </a:t>
            </a:r>
            <a:r>
              <a:rPr lang="en-US" sz="1800" dirty="0" err="1"/>
              <a:t>distribucion</a:t>
            </a:r>
            <a:r>
              <a:rPr lang="en-US" sz="1800" dirty="0"/>
              <a:t> del </a:t>
            </a:r>
            <a:r>
              <a:rPr lang="en-US" sz="1800" dirty="0" err="1"/>
              <a:t>teclado</a:t>
            </a:r>
            <a:r>
              <a:rPr lang="en-US" sz="1800" dirty="0"/>
              <a:t> para el Sistema </a:t>
            </a:r>
            <a:r>
              <a:rPr lang="en-US" sz="1800" dirty="0" err="1"/>
              <a:t>operativo</a:t>
            </a:r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EC770-C96D-473C-88CA-23E5139F6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308" y="468126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20. Se </a:t>
            </a:r>
            <a:r>
              <a:rPr lang="en-US" sz="1800" dirty="0" err="1"/>
              <a:t>elige</a:t>
            </a:r>
            <a:r>
              <a:rPr lang="en-US" sz="1800" dirty="0"/>
              <a:t> la </a:t>
            </a:r>
            <a:r>
              <a:rPr lang="en-US" sz="1800" dirty="0" err="1"/>
              <a:t>distribucion</a:t>
            </a:r>
            <a:r>
              <a:rPr lang="en-US" sz="1800" dirty="0"/>
              <a:t> qwerty/la-latin1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030BAD-9C83-4578-8B7A-9B6BEC8CF9E7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1AC96-EB81-4DEC-AA17-B736FCD5BDE8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C566AB-9985-46F5-8117-561C077A040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6179" y="1510982"/>
            <a:ext cx="5159230" cy="47167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CD3A54-BA4E-4643-83E7-EDE14461BFA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50721" y="1521292"/>
            <a:ext cx="5183188" cy="469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56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C97B7-DA7B-4901-AD6E-59F3D5E6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473149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21. </a:t>
            </a:r>
            <a:r>
              <a:rPr lang="en-US" sz="1800" dirty="0" err="1"/>
              <a:t>Selecciona</a:t>
            </a:r>
            <a:r>
              <a:rPr lang="en-US" sz="1800" dirty="0"/>
              <a:t> la </a:t>
            </a:r>
            <a:r>
              <a:rPr lang="en-US" sz="1800" dirty="0" err="1"/>
              <a:t>confirmacion</a:t>
            </a:r>
            <a:r>
              <a:rPr lang="en-US" sz="1800" dirty="0"/>
              <a:t> del </a:t>
            </a:r>
            <a:r>
              <a:rPr lang="en-US" sz="1800" dirty="0" err="1"/>
              <a:t>teclado</a:t>
            </a:r>
            <a:r>
              <a:rPr lang="en-US" sz="1800" dirty="0"/>
              <a:t> con “1”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EC770-C96D-473C-88CA-23E5139F6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308" y="468126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22. </a:t>
            </a:r>
            <a:r>
              <a:rPr lang="en-US" sz="1800" dirty="0" err="1"/>
              <a:t>Selecciono</a:t>
            </a:r>
            <a:r>
              <a:rPr lang="en-US" sz="1800" dirty="0"/>
              <a:t> la </a:t>
            </a:r>
            <a:r>
              <a:rPr lang="en-US" sz="1800" dirty="0" err="1"/>
              <a:t>particion</a:t>
            </a:r>
            <a:r>
              <a:rPr lang="en-US" sz="1800" dirty="0"/>
              <a:t> swap </a:t>
            </a:r>
            <a:r>
              <a:rPr lang="en-US" sz="1800" dirty="0" err="1"/>
              <a:t>previamente</a:t>
            </a:r>
            <a:r>
              <a:rPr lang="en-US" sz="1800" dirty="0"/>
              <a:t> </a:t>
            </a:r>
            <a:r>
              <a:rPr lang="en-US" sz="1800" dirty="0" err="1"/>
              <a:t>creada</a:t>
            </a:r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030BAD-9C83-4578-8B7A-9B6BEC8CF9E7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1AC96-EB81-4DEC-AA17-B736FCD5BDE8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6ECBBB-6E0D-4BAF-9155-678FCC54E0F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6900" y="1526090"/>
            <a:ext cx="5157787" cy="47016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983691-FF0E-4AA7-91A4-9B186AFE13C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33688" y="1521292"/>
            <a:ext cx="5152428" cy="469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82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C97B7-DA7B-4901-AD6E-59F3D5E6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473149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23. No </a:t>
            </a:r>
            <a:r>
              <a:rPr lang="en-US" sz="1800" dirty="0" err="1"/>
              <a:t>acepto</a:t>
            </a:r>
            <a:r>
              <a:rPr lang="en-US" sz="1800" dirty="0"/>
              <a:t> que </a:t>
            </a:r>
            <a:r>
              <a:rPr lang="en-US" sz="1800" dirty="0" err="1"/>
              <a:t>hagan</a:t>
            </a:r>
            <a:r>
              <a:rPr lang="en-US" sz="1800" dirty="0"/>
              <a:t> “check” a la </a:t>
            </a:r>
            <a:r>
              <a:rPr lang="en-US" sz="1800" dirty="0" err="1"/>
              <a:t>particion</a:t>
            </a:r>
            <a:r>
              <a:rPr lang="en-US" sz="1800" dirty="0"/>
              <a:t> por 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tengo</a:t>
            </a:r>
            <a:r>
              <a:rPr lang="en-US" sz="1800" dirty="0"/>
              <a:t> “bad blocks”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EC770-C96D-473C-88CA-23E5139F6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308" y="468126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24. Se </a:t>
            </a:r>
            <a:r>
              <a:rPr lang="en-US" sz="1800" dirty="0" err="1"/>
              <a:t>configura</a:t>
            </a:r>
            <a:r>
              <a:rPr lang="en-US" sz="1800" dirty="0"/>
              <a:t> </a:t>
            </a:r>
            <a:r>
              <a:rPr lang="en-US" sz="1800" dirty="0" err="1"/>
              <a:t>correctamente</a:t>
            </a:r>
            <a:r>
              <a:rPr lang="en-US" sz="1800" dirty="0"/>
              <a:t> la </a:t>
            </a:r>
            <a:r>
              <a:rPr lang="en-US" sz="1800" dirty="0" err="1"/>
              <a:t>particion</a:t>
            </a:r>
            <a:r>
              <a:rPr lang="en-US" sz="1800" dirty="0"/>
              <a:t> swap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030BAD-9C83-4578-8B7A-9B6BEC8CF9E7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1AC96-EB81-4DEC-AA17-B736FCD5BDE8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281E1B-B896-4A62-A4D2-8C9C26A080E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6900" y="1537114"/>
            <a:ext cx="5157787" cy="46906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C6DEA4-3CD3-4149-8E6F-E11D1784B59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50721" y="1537114"/>
            <a:ext cx="5183188" cy="469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140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C97B7-DA7B-4901-AD6E-59F3D5E6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473149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25. </a:t>
            </a:r>
            <a:r>
              <a:rPr lang="en-US" sz="1800" dirty="0" err="1"/>
              <a:t>Selecciono</a:t>
            </a:r>
            <a:r>
              <a:rPr lang="en-US" sz="1800" dirty="0"/>
              <a:t> </a:t>
            </a:r>
            <a:r>
              <a:rPr lang="en-US" sz="1800" dirty="0" err="1"/>
              <a:t>donde</a:t>
            </a:r>
            <a:r>
              <a:rPr lang="en-US" sz="1800" dirty="0"/>
              <a:t> se </a:t>
            </a:r>
            <a:r>
              <a:rPr lang="en-US" sz="1800" dirty="0" err="1"/>
              <a:t>va</a:t>
            </a:r>
            <a:r>
              <a:rPr lang="en-US" sz="1800" dirty="0"/>
              <a:t> a </a:t>
            </a:r>
            <a:r>
              <a:rPr lang="en-US" sz="1800" dirty="0" err="1"/>
              <a:t>instalar</a:t>
            </a:r>
            <a:r>
              <a:rPr lang="en-US" sz="1800" dirty="0"/>
              <a:t> el Sistema </a:t>
            </a:r>
            <a:r>
              <a:rPr lang="en-US" sz="1800" dirty="0" err="1"/>
              <a:t>operativo</a:t>
            </a:r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EC770-C96D-473C-88CA-23E5139F6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308" y="468126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26. Le </a:t>
            </a:r>
            <a:r>
              <a:rPr lang="en-US" sz="1800" dirty="0" err="1"/>
              <a:t>doy</a:t>
            </a:r>
            <a:r>
              <a:rPr lang="en-US" sz="1800" dirty="0"/>
              <a:t> </a:t>
            </a:r>
            <a:r>
              <a:rPr lang="en-US" sz="1800" dirty="0" err="1"/>
              <a:t>formato</a:t>
            </a:r>
            <a:r>
              <a:rPr lang="en-US" sz="1800" dirty="0"/>
              <a:t> al disco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030BAD-9C83-4578-8B7A-9B6BEC8CF9E7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1AC96-EB81-4DEC-AA17-B736FCD5BDE8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76CD6F-927C-4055-B750-1B5CDF5759F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79" y="1537114"/>
            <a:ext cx="5159230" cy="46906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A9561A-32A2-4934-9C0A-04948C8AB34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50721" y="1537114"/>
            <a:ext cx="5183188" cy="469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78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C97B7-DA7B-4901-AD6E-59F3D5E6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473149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27. </a:t>
            </a:r>
            <a:r>
              <a:rPr lang="en-US" sz="1800" dirty="0" err="1"/>
              <a:t>Selecciono</a:t>
            </a:r>
            <a:r>
              <a:rPr lang="en-US" sz="1800" dirty="0"/>
              <a:t> “ext4” para el </a:t>
            </a:r>
            <a:r>
              <a:rPr lang="en-US" sz="1800" dirty="0" err="1"/>
              <a:t>formato</a:t>
            </a:r>
            <a:r>
              <a:rPr lang="en-US" sz="1800" dirty="0"/>
              <a:t> de </a:t>
            </a:r>
            <a:r>
              <a:rPr lang="en-US" sz="1800" dirty="0" err="1"/>
              <a:t>archivos</a:t>
            </a:r>
            <a:r>
              <a:rPr lang="en-US" sz="1800" dirty="0"/>
              <a:t> del Sistema </a:t>
            </a:r>
            <a:r>
              <a:rPr lang="en-US" sz="1800" dirty="0" err="1"/>
              <a:t>operativo</a:t>
            </a:r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EC770-C96D-473C-88CA-23E5139F6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308" y="468126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28. El </a:t>
            </a:r>
            <a:r>
              <a:rPr lang="en-US" sz="1800" dirty="0" err="1"/>
              <a:t>formato</a:t>
            </a:r>
            <a:r>
              <a:rPr lang="en-US" sz="1800" dirty="0"/>
              <a:t> se </a:t>
            </a:r>
            <a:r>
              <a:rPr lang="en-US" sz="1800" dirty="0" err="1"/>
              <a:t>aplica</a:t>
            </a:r>
            <a:r>
              <a:rPr lang="en-US" sz="1800" dirty="0"/>
              <a:t> </a:t>
            </a:r>
            <a:r>
              <a:rPr lang="en-US" sz="1800" dirty="0" err="1"/>
              <a:t>correctamente</a:t>
            </a:r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030BAD-9C83-4578-8B7A-9B6BEC8CF9E7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1AC96-EB81-4DEC-AA17-B736FCD5BDE8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811C9C-09ED-4040-8A43-29D629486E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6900" y="1510982"/>
            <a:ext cx="5157787" cy="47167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BEB28F-692E-4E8C-B8CF-789217FC8E8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50721" y="1521292"/>
            <a:ext cx="5183188" cy="469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15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C97B7-DA7B-4901-AD6E-59F3D5E6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473149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29. </a:t>
            </a:r>
            <a:r>
              <a:rPr lang="en-US" sz="1800" dirty="0" err="1"/>
              <a:t>Selecciono</a:t>
            </a:r>
            <a:r>
              <a:rPr lang="en-US" sz="1800" dirty="0"/>
              <a:t> </a:t>
            </a:r>
            <a:r>
              <a:rPr lang="en-US" sz="1800" dirty="0" err="1"/>
              <a:t>instalar</a:t>
            </a:r>
            <a:r>
              <a:rPr lang="en-US" sz="1800" dirty="0"/>
              <a:t> Slackware </a:t>
            </a:r>
            <a:r>
              <a:rPr lang="en-US" sz="1800" dirty="0" err="1"/>
              <a:t>desde</a:t>
            </a:r>
            <a:r>
              <a:rPr lang="en-US" sz="1800" dirty="0"/>
              <a:t> el disco virtual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EC770-C96D-473C-88CA-23E5139F6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308" y="468126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30. </a:t>
            </a:r>
            <a:r>
              <a:rPr lang="en-US" sz="1800" dirty="0" err="1"/>
              <a:t>Dejo</a:t>
            </a:r>
            <a:r>
              <a:rPr lang="en-US" sz="1800" dirty="0"/>
              <a:t> que se </a:t>
            </a:r>
            <a:r>
              <a:rPr lang="en-US" sz="1800" dirty="0" err="1"/>
              <a:t>escanee</a:t>
            </a:r>
            <a:r>
              <a:rPr lang="en-US" sz="1800" dirty="0"/>
              <a:t> el DVD </a:t>
            </a:r>
            <a:r>
              <a:rPr lang="en-US" sz="1800" dirty="0" err="1"/>
              <a:t>automaticamente</a:t>
            </a:r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030BAD-9C83-4578-8B7A-9B6BEC8CF9E7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1AC96-EB81-4DEC-AA17-B736FCD5BDE8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E717C5-68B5-42DF-A95D-3E79DD8C04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6179" y="1537114"/>
            <a:ext cx="5159230" cy="46906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C35792-4276-4E05-BC8C-49A0B371CD7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50721" y="1521292"/>
            <a:ext cx="5183188" cy="469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353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C97B7-DA7B-4901-AD6E-59F3D5E6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473149"/>
            <a:ext cx="5157787" cy="82391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1800" dirty="0"/>
              <a:t>31. </a:t>
            </a:r>
            <a:r>
              <a:rPr lang="en-US" sz="1800" dirty="0" err="1"/>
              <a:t>Selecciono</a:t>
            </a:r>
            <a:r>
              <a:rPr lang="en-US" sz="1800" dirty="0"/>
              <a:t> la </a:t>
            </a:r>
            <a:r>
              <a:rPr lang="en-US" sz="1800" dirty="0" err="1"/>
              <a:t>serie</a:t>
            </a:r>
            <a:r>
              <a:rPr lang="en-US" sz="1800" dirty="0"/>
              <a:t> de </a:t>
            </a:r>
            <a:r>
              <a:rPr lang="en-US" sz="1800" dirty="0" err="1"/>
              <a:t>paquetes</a:t>
            </a:r>
            <a:r>
              <a:rPr lang="en-US" sz="1800" dirty="0"/>
              <a:t> para la </a:t>
            </a:r>
            <a:r>
              <a:rPr lang="en-US" sz="1800" dirty="0" err="1"/>
              <a:t>instalacion</a:t>
            </a:r>
            <a:r>
              <a:rPr lang="en-US" sz="1800" dirty="0"/>
              <a:t> minima (A, L, N). (con “</a:t>
            </a:r>
            <a:r>
              <a:rPr lang="en-US" sz="1800" dirty="0" err="1"/>
              <a:t>espacio</a:t>
            </a:r>
            <a:r>
              <a:rPr lang="en-US" sz="1800" dirty="0"/>
              <a:t>” </a:t>
            </a:r>
            <a:r>
              <a:rPr lang="en-US" sz="1800" dirty="0" err="1"/>
              <a:t>selecciono</a:t>
            </a:r>
            <a:r>
              <a:rPr lang="en-US" sz="1800" dirty="0"/>
              <a:t> y </a:t>
            </a:r>
            <a:r>
              <a:rPr lang="en-US" sz="1800" dirty="0" err="1"/>
              <a:t>deselecciono</a:t>
            </a:r>
            <a:r>
              <a:rPr lang="en-US" sz="1800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EC770-C96D-473C-88CA-23E5139F6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308" y="468126"/>
            <a:ext cx="5183188" cy="82391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1800" dirty="0"/>
              <a:t>32. </a:t>
            </a:r>
            <a:r>
              <a:rPr lang="en-US" sz="1800" dirty="0" err="1"/>
              <a:t>Selecciono</a:t>
            </a:r>
            <a:r>
              <a:rPr lang="en-US" sz="1800" dirty="0"/>
              <a:t> el “expert” para </a:t>
            </a:r>
            <a:r>
              <a:rPr lang="en-US" sz="1800" dirty="0" err="1"/>
              <a:t>instalar</a:t>
            </a:r>
            <a:r>
              <a:rPr lang="en-US" sz="1800" dirty="0"/>
              <a:t> solo lo </a:t>
            </a:r>
            <a:r>
              <a:rPr lang="en-US" sz="1800" dirty="0" err="1"/>
              <a:t>necesario</a:t>
            </a:r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030BAD-9C83-4578-8B7A-9B6BEC8CF9E7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1AC96-EB81-4DEC-AA17-B736FCD5BDE8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DF6909-ACC1-4BA7-8FE4-1C9505D24F5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6179" y="1537114"/>
            <a:ext cx="5159230" cy="46906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4F4C54-7D21-4AB4-AE46-07D810DD45D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50721" y="1510982"/>
            <a:ext cx="5183188" cy="471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18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D2EA-6B22-40CE-8E20-E227ABF81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024"/>
            <a:ext cx="10515600" cy="3460255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En</a:t>
            </a:r>
            <a:r>
              <a:rPr lang="en-US" sz="2800" dirty="0"/>
              <a:t> el </a:t>
            </a:r>
            <a:r>
              <a:rPr lang="en-US" sz="2800" dirty="0" err="1"/>
              <a:t>siguiente</a:t>
            </a:r>
            <a:r>
              <a:rPr lang="en-US" sz="2800" dirty="0"/>
              <a:t> link </a:t>
            </a:r>
            <a:r>
              <a:rPr lang="en-US" sz="2800" dirty="0" err="1"/>
              <a:t>encontraras</a:t>
            </a:r>
            <a:r>
              <a:rPr lang="en-US" sz="2800" dirty="0"/>
              <a:t> los </a:t>
            </a:r>
            <a:r>
              <a:rPr lang="en-US" sz="2800" dirty="0" err="1"/>
              <a:t>paquetes</a:t>
            </a:r>
            <a:r>
              <a:rPr lang="en-US" sz="2800" dirty="0"/>
              <a:t> </a:t>
            </a:r>
            <a:r>
              <a:rPr lang="en-US" sz="2800" dirty="0" err="1"/>
              <a:t>minimos</a:t>
            </a:r>
            <a:r>
              <a:rPr lang="en-US" sz="2800" dirty="0"/>
              <a:t> </a:t>
            </a:r>
            <a:r>
              <a:rPr lang="en-US" sz="2800" dirty="0" err="1"/>
              <a:t>necesarios</a:t>
            </a:r>
            <a:r>
              <a:rPr lang="en-US" sz="2800" dirty="0"/>
              <a:t> para las series A, L y N</a:t>
            </a:r>
            <a:br>
              <a:rPr lang="en-US" sz="2800" dirty="0"/>
            </a:br>
            <a:r>
              <a:rPr lang="en-US" sz="2800" dirty="0"/>
              <a:t>(</a:t>
            </a:r>
            <a:r>
              <a:rPr lang="en-US" sz="2800" dirty="0" err="1"/>
              <a:t>esto</a:t>
            </a:r>
            <a:r>
              <a:rPr lang="en-US" sz="2800" dirty="0"/>
              <a:t> </a:t>
            </a:r>
            <a:r>
              <a:rPr lang="en-US" sz="2800" dirty="0" err="1"/>
              <a:t>te</a:t>
            </a:r>
            <a:r>
              <a:rPr lang="en-US" sz="2800" dirty="0"/>
              <a:t> </a:t>
            </a:r>
            <a:r>
              <a:rPr lang="en-US" sz="2800" dirty="0" err="1"/>
              <a:t>ayudara</a:t>
            </a:r>
            <a:r>
              <a:rPr lang="en-US" sz="2800" dirty="0"/>
              <a:t> para los </a:t>
            </a:r>
            <a:r>
              <a:rPr lang="en-US" sz="2800" dirty="0" err="1"/>
              <a:t>siguientes</a:t>
            </a:r>
            <a:r>
              <a:rPr lang="en-US" sz="2800" dirty="0"/>
              <a:t> </a:t>
            </a:r>
            <a:r>
              <a:rPr lang="en-US" sz="2800" dirty="0" err="1"/>
              <a:t>pasos</a:t>
            </a:r>
            <a:r>
              <a:rPr lang="en-US" sz="2800" dirty="0"/>
              <a:t>)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>
                <a:hlinkClick r:id="rId2"/>
              </a:rPr>
              <a:t>https://www.linuxquestions.org/questions/slackware-installation-40/minimal-install-for-slackware-15-0-a-4175721375/page2.html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(</a:t>
            </a:r>
            <a:r>
              <a:rPr lang="en-US" sz="2800" dirty="0" err="1"/>
              <a:t>mirar</a:t>
            </a:r>
            <a:r>
              <a:rPr lang="en-US" sz="2800" dirty="0"/>
              <a:t> el post </a:t>
            </a:r>
            <a:r>
              <a:rPr lang="en-US" sz="2800" dirty="0" err="1"/>
              <a:t>hecho</a:t>
            </a:r>
            <a:r>
              <a:rPr lang="en-US" sz="2800" dirty="0"/>
              <a:t> por “ELS4NTA”)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C086B68-2A7D-4338-98C8-F0C492351EAB}"/>
              </a:ext>
            </a:extLst>
          </p:cNvPr>
          <p:cNvSpPr/>
          <p:nvPr/>
        </p:nvSpPr>
        <p:spPr>
          <a:xfrm rot="3134748">
            <a:off x="1920669" y="279054"/>
            <a:ext cx="87476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C5AC7CD-B72E-4078-959F-C4FDF5619702}"/>
              </a:ext>
            </a:extLst>
          </p:cNvPr>
          <p:cNvSpPr/>
          <p:nvPr/>
        </p:nvSpPr>
        <p:spPr>
          <a:xfrm rot="19332642">
            <a:off x="1397512" y="5129290"/>
            <a:ext cx="87476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5C28B2F-8C16-4AE3-8115-90AAC8C8DC5B}"/>
              </a:ext>
            </a:extLst>
          </p:cNvPr>
          <p:cNvSpPr/>
          <p:nvPr/>
        </p:nvSpPr>
        <p:spPr>
          <a:xfrm rot="4231560">
            <a:off x="3625034" y="337484"/>
            <a:ext cx="87476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D79963E-979D-4A1F-8CD2-AC617E0EE877}"/>
              </a:ext>
            </a:extLst>
          </p:cNvPr>
          <p:cNvSpPr/>
          <p:nvPr/>
        </p:nvSpPr>
        <p:spPr>
          <a:xfrm rot="5400000">
            <a:off x="5269275" y="358821"/>
            <a:ext cx="87476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A132ECC-C90C-4688-A6E7-9BC9D1068AF3}"/>
              </a:ext>
            </a:extLst>
          </p:cNvPr>
          <p:cNvSpPr/>
          <p:nvPr/>
        </p:nvSpPr>
        <p:spPr>
          <a:xfrm rot="6321665">
            <a:off x="7039352" y="344520"/>
            <a:ext cx="87476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0B8AD64-5F6E-4DFC-AD0C-00C11982FDB8}"/>
              </a:ext>
            </a:extLst>
          </p:cNvPr>
          <p:cNvSpPr/>
          <p:nvPr/>
        </p:nvSpPr>
        <p:spPr>
          <a:xfrm rot="7537770">
            <a:off x="8842985" y="465005"/>
            <a:ext cx="87476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6448F68-021A-4384-A168-02F6F68CCC69}"/>
              </a:ext>
            </a:extLst>
          </p:cNvPr>
          <p:cNvSpPr/>
          <p:nvPr/>
        </p:nvSpPr>
        <p:spPr>
          <a:xfrm rot="16200000">
            <a:off x="5269275" y="5330999"/>
            <a:ext cx="87476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868AE80-5F22-4152-9F71-DD98127E87C4}"/>
              </a:ext>
            </a:extLst>
          </p:cNvPr>
          <p:cNvSpPr/>
          <p:nvPr/>
        </p:nvSpPr>
        <p:spPr>
          <a:xfrm rot="18157434">
            <a:off x="3241832" y="5330998"/>
            <a:ext cx="87476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9BEB1BB-CED1-4498-B3BE-8643B6D8F3CF}"/>
              </a:ext>
            </a:extLst>
          </p:cNvPr>
          <p:cNvSpPr/>
          <p:nvPr/>
        </p:nvSpPr>
        <p:spPr>
          <a:xfrm rot="14298281">
            <a:off x="7116658" y="5201168"/>
            <a:ext cx="87476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D098E64-4958-4E63-8AAC-EF37688EB147}"/>
              </a:ext>
            </a:extLst>
          </p:cNvPr>
          <p:cNvSpPr/>
          <p:nvPr/>
        </p:nvSpPr>
        <p:spPr>
          <a:xfrm rot="13470125">
            <a:off x="8958971" y="5207997"/>
            <a:ext cx="874763" cy="645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88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C97B7-DA7B-4901-AD6E-59F3D5E6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473149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33. </a:t>
            </a:r>
            <a:r>
              <a:rPr lang="en-US" sz="1800" dirty="0" err="1"/>
              <a:t>Seleciono</a:t>
            </a:r>
            <a:r>
              <a:rPr lang="en-US" sz="1800" dirty="0"/>
              <a:t> los </a:t>
            </a:r>
            <a:r>
              <a:rPr lang="en-US" sz="1800" dirty="0" err="1"/>
              <a:t>necesarios</a:t>
            </a:r>
            <a:r>
              <a:rPr lang="en-US" sz="1800" dirty="0"/>
              <a:t> de la </a:t>
            </a:r>
            <a:r>
              <a:rPr lang="en-US" sz="1800" dirty="0" err="1"/>
              <a:t>serie</a:t>
            </a:r>
            <a:r>
              <a:rPr lang="en-US" sz="1800" dirty="0"/>
              <a:t> 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EC770-C96D-473C-88CA-23E5139F6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308" y="468126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34. </a:t>
            </a:r>
            <a:r>
              <a:rPr lang="en-US" sz="1800" dirty="0" err="1"/>
              <a:t>Selecciono</a:t>
            </a:r>
            <a:r>
              <a:rPr lang="en-US" sz="1800" dirty="0"/>
              <a:t> los </a:t>
            </a:r>
            <a:r>
              <a:rPr lang="en-US" sz="1800" dirty="0" err="1"/>
              <a:t>necesarios</a:t>
            </a:r>
            <a:r>
              <a:rPr lang="en-US" sz="1800" dirty="0"/>
              <a:t> de la </a:t>
            </a:r>
            <a:r>
              <a:rPr lang="en-US" sz="1800" dirty="0" err="1"/>
              <a:t>serie</a:t>
            </a:r>
            <a:r>
              <a:rPr lang="en-US" sz="1800" dirty="0"/>
              <a:t> 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030BAD-9C83-4578-8B7A-9B6BEC8CF9E7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1AC96-EB81-4DEC-AA17-B736FCD5BDE8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94B140-99E6-4455-B7EB-3C4B7DA1A3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6900" y="1516495"/>
            <a:ext cx="5157787" cy="47112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B0CABD-B143-4D23-8FC4-CADF913A878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44874" y="1521292"/>
            <a:ext cx="5156622" cy="469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3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C97B7-DA7B-4901-AD6E-59F3D5E6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473149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1. </a:t>
            </a:r>
            <a:r>
              <a:rPr lang="en-US" sz="1800" dirty="0" err="1"/>
              <a:t>Creamos</a:t>
            </a:r>
            <a:r>
              <a:rPr lang="en-US" sz="1800" dirty="0"/>
              <a:t> la </a:t>
            </a:r>
            <a:r>
              <a:rPr lang="en-US" sz="1800" dirty="0" err="1"/>
              <a:t>maquina</a:t>
            </a:r>
            <a:r>
              <a:rPr lang="en-US" sz="1800" dirty="0"/>
              <a:t> virtual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EC770-C96D-473C-88CA-23E5139F6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308" y="468126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2. </a:t>
            </a:r>
            <a:r>
              <a:rPr lang="en-US" sz="1800" dirty="0" err="1"/>
              <a:t>Creamos</a:t>
            </a:r>
            <a:r>
              <a:rPr lang="en-US" sz="1800" dirty="0"/>
              <a:t> el disco virtual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0EEAA4-19FB-4C4E-AF9A-991F0A5F45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6612" y="1543574"/>
            <a:ext cx="5157787" cy="470481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A030BAD-9C83-4578-8B7A-9B6BEC8CF9E7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1AC96-EB81-4DEC-AA17-B736FCD5BDE8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A685E1-187A-40D0-ABC1-DDD70C61CA3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50721" y="1505470"/>
            <a:ext cx="5183187" cy="472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238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C97B7-DA7B-4901-AD6E-59F3D5E6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473149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35. </a:t>
            </a:r>
            <a:r>
              <a:rPr lang="en-US" sz="1800" dirty="0" err="1"/>
              <a:t>Selecciono</a:t>
            </a:r>
            <a:r>
              <a:rPr lang="en-US" sz="1800" dirty="0"/>
              <a:t> los </a:t>
            </a:r>
            <a:r>
              <a:rPr lang="en-US" sz="1800" dirty="0" err="1"/>
              <a:t>necesarios</a:t>
            </a:r>
            <a:r>
              <a:rPr lang="en-US" sz="1800" dirty="0"/>
              <a:t> de la </a:t>
            </a:r>
            <a:r>
              <a:rPr lang="en-US" sz="1800" dirty="0" err="1"/>
              <a:t>serie</a:t>
            </a:r>
            <a:r>
              <a:rPr lang="en-US" sz="1800" dirty="0"/>
              <a:t> 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EC770-C96D-473C-88CA-23E5139F6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308" y="468126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36. </a:t>
            </a:r>
            <a:r>
              <a:rPr lang="en-US" sz="1800" dirty="0" err="1"/>
              <a:t>Espero</a:t>
            </a:r>
            <a:r>
              <a:rPr lang="en-US" sz="1800" dirty="0"/>
              <a:t> a que se </a:t>
            </a:r>
            <a:r>
              <a:rPr lang="en-US" sz="1800" dirty="0" err="1"/>
              <a:t>instalen</a:t>
            </a:r>
            <a:r>
              <a:rPr lang="en-US" sz="1800" dirty="0"/>
              <a:t> </a:t>
            </a:r>
            <a:r>
              <a:rPr lang="en-US" sz="1800" dirty="0" err="1"/>
              <a:t>todos</a:t>
            </a:r>
            <a:r>
              <a:rPr lang="en-US" sz="1800" dirty="0"/>
              <a:t> los </a:t>
            </a:r>
            <a:r>
              <a:rPr lang="en-US" sz="1800" dirty="0" err="1"/>
              <a:t>paquetes</a:t>
            </a:r>
            <a:r>
              <a:rPr lang="en-US" sz="1800" dirty="0"/>
              <a:t> </a:t>
            </a:r>
            <a:r>
              <a:rPr lang="en-US" sz="1800" dirty="0" err="1"/>
              <a:t>seleccionados</a:t>
            </a:r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030BAD-9C83-4578-8B7A-9B6BEC8CF9E7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1AC96-EB81-4DEC-AA17-B736FCD5BDE8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8DB0C3-9274-40F5-A86D-0B2FAE62BC3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8762" y="1505470"/>
            <a:ext cx="5134063" cy="47167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EF305F-86B9-4898-85CA-1C237D81CA8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57107" y="1537114"/>
            <a:ext cx="5170416" cy="471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35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C97B7-DA7B-4901-AD6E-59F3D5E6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473149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37. Le </a:t>
            </a:r>
            <a:r>
              <a:rPr lang="en-US" sz="1800" dirty="0" err="1"/>
              <a:t>doy</a:t>
            </a:r>
            <a:r>
              <a:rPr lang="en-US" sz="1800" dirty="0"/>
              <a:t> “skip” a </a:t>
            </a:r>
            <a:r>
              <a:rPr lang="en-US" sz="1800" dirty="0" err="1"/>
              <a:t>esta</a:t>
            </a:r>
            <a:r>
              <a:rPr lang="en-US" sz="1800" dirty="0"/>
              <a:t> </a:t>
            </a:r>
            <a:r>
              <a:rPr lang="en-US" sz="1800" dirty="0" err="1"/>
              <a:t>configuracion</a:t>
            </a:r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EC770-C96D-473C-88CA-23E5139F6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308" y="468126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38. </a:t>
            </a:r>
            <a:r>
              <a:rPr lang="en-US" sz="1800" dirty="0" err="1"/>
              <a:t>Instalo</a:t>
            </a:r>
            <a:r>
              <a:rPr lang="en-US" sz="1800" dirty="0"/>
              <a:t> el “LILO” simple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030BAD-9C83-4578-8B7A-9B6BEC8CF9E7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1AC96-EB81-4DEC-AA17-B736FCD5BDE8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576358-ADCB-41CE-81EE-AF43AD91EA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6179" y="1537114"/>
            <a:ext cx="5159230" cy="46906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6F24FD-CF8C-4AEE-8E89-FEDB36C1ED7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50721" y="1537114"/>
            <a:ext cx="5183188" cy="469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07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C97B7-DA7B-4901-AD6E-59F3D5E6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473149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39. </a:t>
            </a:r>
            <a:r>
              <a:rPr lang="en-US" sz="1800" dirty="0" err="1"/>
              <a:t>Seleciono</a:t>
            </a:r>
            <a:r>
              <a:rPr lang="en-US" sz="1800" dirty="0"/>
              <a:t> </a:t>
            </a:r>
            <a:r>
              <a:rPr lang="en-US" sz="1800" dirty="0" err="1"/>
              <a:t>usar</a:t>
            </a:r>
            <a:r>
              <a:rPr lang="en-US" sz="1800" dirty="0"/>
              <a:t> la </a:t>
            </a:r>
            <a:r>
              <a:rPr lang="en-US" sz="1800" dirty="0" err="1"/>
              <a:t>consola</a:t>
            </a:r>
            <a:r>
              <a:rPr lang="en-US" sz="1800" dirty="0"/>
              <a:t> standard de Linux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EC770-C96D-473C-88CA-23E5139F6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308" y="468126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40. No pongo </a:t>
            </a:r>
            <a:r>
              <a:rPr lang="en-US" sz="1800" dirty="0" err="1"/>
              <a:t>parametros</a:t>
            </a:r>
            <a:r>
              <a:rPr lang="en-US" sz="1800" dirty="0"/>
              <a:t> </a:t>
            </a:r>
            <a:r>
              <a:rPr lang="en-US" sz="1800" dirty="0" err="1"/>
              <a:t>adicionales</a:t>
            </a:r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030BAD-9C83-4578-8B7A-9B6BEC8CF9E7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1AC96-EB81-4DEC-AA17-B736FCD5BDE8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B4CAB7-E9CB-43D9-AEB3-DD2ED1BBDB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6900" y="1510982"/>
            <a:ext cx="5157787" cy="47167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335EA1-91E5-4CE9-8407-25DC2F1C10C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50721" y="1537114"/>
            <a:ext cx="5183188" cy="469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34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C97B7-DA7B-4901-AD6E-59F3D5E6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473149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40. </a:t>
            </a:r>
            <a:r>
              <a:rPr lang="en-US" sz="1800" dirty="0" err="1"/>
              <a:t>Selecciono</a:t>
            </a:r>
            <a:r>
              <a:rPr lang="en-US" sz="1800" dirty="0"/>
              <a:t> “MBR”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EC770-C96D-473C-88CA-23E5139F6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308" y="468126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41. De </a:t>
            </a:r>
            <a:r>
              <a:rPr lang="en-US" sz="1800" dirty="0" err="1"/>
              <a:t>momento</a:t>
            </a:r>
            <a:r>
              <a:rPr lang="en-US" sz="1800" dirty="0"/>
              <a:t> no </a:t>
            </a:r>
            <a:r>
              <a:rPr lang="en-US" sz="1800" dirty="0" err="1"/>
              <a:t>configuro</a:t>
            </a:r>
            <a:r>
              <a:rPr lang="en-US" sz="1800" dirty="0"/>
              <a:t> la red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030BAD-9C83-4578-8B7A-9B6BEC8CF9E7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1AC96-EB81-4DEC-AA17-B736FCD5BDE8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66A266-67AC-4E07-B892-0904C69ABC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9401" y="1552843"/>
            <a:ext cx="5192785" cy="46591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0E8238-7EDD-4726-BBB9-CB65975269C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50721" y="1552843"/>
            <a:ext cx="5183188" cy="465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034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C97B7-DA7B-4901-AD6E-59F3D5E6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473149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42. </a:t>
            </a:r>
            <a:r>
              <a:rPr lang="en-US" sz="1800" dirty="0" err="1"/>
              <a:t>Dejo</a:t>
            </a:r>
            <a:r>
              <a:rPr lang="en-US" sz="1800" dirty="0"/>
              <a:t> los </a:t>
            </a:r>
            <a:r>
              <a:rPr lang="en-US" sz="1800" dirty="0" err="1"/>
              <a:t>servicios</a:t>
            </a:r>
            <a:r>
              <a:rPr lang="en-US" sz="1800" dirty="0"/>
              <a:t> </a:t>
            </a:r>
            <a:r>
              <a:rPr lang="en-US" sz="1800" dirty="0" err="1"/>
              <a:t>predeterminados</a:t>
            </a:r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EC770-C96D-473C-88CA-23E5139F6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308" y="468126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43. </a:t>
            </a:r>
            <a:r>
              <a:rPr lang="en-US" sz="1800" dirty="0" err="1"/>
              <a:t>Selecciono</a:t>
            </a:r>
            <a:r>
              <a:rPr lang="en-US" sz="1800" dirty="0"/>
              <a:t> la hora del Sistema </a:t>
            </a:r>
            <a:r>
              <a:rPr lang="en-US" sz="1800" dirty="0" err="1"/>
              <a:t>operativo</a:t>
            </a:r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030BAD-9C83-4578-8B7A-9B6BEC8CF9E7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1AC96-EB81-4DEC-AA17-B736FCD5BDE8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BCD5FF-201E-4DD3-9855-CFD6C77D09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6900" y="1510982"/>
            <a:ext cx="5157787" cy="47112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C8A3A7-2F2E-4B99-A7E4-D77E0BEE4F2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50721" y="1524048"/>
            <a:ext cx="5183188" cy="468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43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C97B7-DA7B-4901-AD6E-59F3D5E6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473149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44. </a:t>
            </a:r>
            <a:r>
              <a:rPr lang="en-US" sz="1800" dirty="0" err="1"/>
              <a:t>Selecciono</a:t>
            </a:r>
            <a:r>
              <a:rPr lang="en-US" sz="1800" dirty="0"/>
              <a:t> la zona </a:t>
            </a:r>
            <a:r>
              <a:rPr lang="en-US" sz="1800" dirty="0" err="1"/>
              <a:t>horaria</a:t>
            </a:r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EC770-C96D-473C-88CA-23E5139F6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308" y="468126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45. </a:t>
            </a:r>
            <a:r>
              <a:rPr lang="en-US" sz="1800" dirty="0" err="1"/>
              <a:t>Selecciono</a:t>
            </a:r>
            <a:r>
              <a:rPr lang="en-US" sz="1800" dirty="0"/>
              <a:t> el editor de </a:t>
            </a:r>
            <a:r>
              <a:rPr lang="en-US" sz="1800" dirty="0" err="1"/>
              <a:t>texto</a:t>
            </a:r>
            <a:r>
              <a:rPr lang="en-US" sz="1800" dirty="0"/>
              <a:t> </a:t>
            </a:r>
            <a:r>
              <a:rPr lang="en-US" sz="1800" dirty="0" err="1"/>
              <a:t>predeterminado</a:t>
            </a:r>
            <a:r>
              <a:rPr lang="en-US" sz="1800" dirty="0"/>
              <a:t> (</a:t>
            </a:r>
            <a:r>
              <a:rPr lang="en-US" sz="1800" dirty="0" err="1"/>
              <a:t>nvi</a:t>
            </a:r>
            <a:r>
              <a:rPr lang="en-US" sz="1800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030BAD-9C83-4578-8B7A-9B6BEC8CF9E7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1AC96-EB81-4DEC-AA17-B736FCD5BDE8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D1F531-729F-4B07-B9E4-98945A1147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5787" y="1537114"/>
            <a:ext cx="5180014" cy="46906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01F225-7AF1-4928-94A0-3EF82E54EFD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50721" y="1510982"/>
            <a:ext cx="5183188" cy="471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29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C97B7-DA7B-4901-AD6E-59F3D5E6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473149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46. </a:t>
            </a:r>
            <a:r>
              <a:rPr lang="en-US" sz="1800" dirty="0" err="1"/>
              <a:t>Agrego</a:t>
            </a:r>
            <a:r>
              <a:rPr lang="en-US" sz="1800" dirty="0"/>
              <a:t> una </a:t>
            </a:r>
            <a:r>
              <a:rPr lang="en-US" sz="1800" dirty="0" err="1"/>
              <a:t>contraseña</a:t>
            </a:r>
            <a:r>
              <a:rPr lang="en-US" sz="1800" dirty="0"/>
              <a:t> de </a:t>
            </a:r>
            <a:r>
              <a:rPr lang="en-US" sz="1800" dirty="0" err="1"/>
              <a:t>administrador</a:t>
            </a:r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EC770-C96D-473C-88CA-23E5139F6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308" y="468126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47. </a:t>
            </a:r>
            <a:r>
              <a:rPr lang="en-US" sz="1800" dirty="0" err="1"/>
              <a:t>Escribo</a:t>
            </a:r>
            <a:r>
              <a:rPr lang="en-US" sz="1800" dirty="0"/>
              <a:t> la </a:t>
            </a:r>
            <a:r>
              <a:rPr lang="en-US" sz="1800" dirty="0" err="1"/>
              <a:t>contraseña</a:t>
            </a:r>
            <a:r>
              <a:rPr lang="en-US" sz="1800" dirty="0"/>
              <a:t> (los </a:t>
            </a:r>
            <a:r>
              <a:rPr lang="en-US" sz="1800" dirty="0" err="1"/>
              <a:t>datos</a:t>
            </a:r>
            <a:r>
              <a:rPr lang="en-US" sz="1800" dirty="0"/>
              <a:t> no van a </a:t>
            </a:r>
            <a:r>
              <a:rPr lang="en-US" sz="1800" dirty="0" err="1"/>
              <a:t>aparecer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pantalla</a:t>
            </a:r>
            <a:r>
              <a:rPr lang="en-US" sz="1800" dirty="0"/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030BAD-9C83-4578-8B7A-9B6BEC8CF9E7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1AC96-EB81-4DEC-AA17-B736FCD5BDE8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777950-8007-4FFF-B0F8-FC059B6E1B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2692" y="1573900"/>
            <a:ext cx="5146203" cy="46170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F446CB-56DB-43CE-B4DA-A2F269DFD22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50721" y="1537114"/>
            <a:ext cx="5183188" cy="465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43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C97B7-DA7B-4901-AD6E-59F3D5E6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473149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48. La </a:t>
            </a:r>
            <a:r>
              <a:rPr lang="en-US" sz="1800" dirty="0" err="1"/>
              <a:t>contraseña</a:t>
            </a:r>
            <a:r>
              <a:rPr lang="en-US" sz="1800" dirty="0"/>
              <a:t> debe </a:t>
            </a:r>
            <a:r>
              <a:rPr lang="en-US" sz="1800" dirty="0" err="1"/>
              <a:t>tener</a:t>
            </a:r>
            <a:r>
              <a:rPr lang="en-US" sz="1800" dirty="0"/>
              <a:t> mas de 6 </a:t>
            </a:r>
            <a:r>
              <a:rPr lang="en-US" sz="1800" dirty="0" err="1"/>
              <a:t>caracteres</a:t>
            </a:r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EC770-C96D-473C-88CA-23E5139F6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308" y="468126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49. La </a:t>
            </a:r>
            <a:r>
              <a:rPr lang="en-US" sz="1800" dirty="0" err="1"/>
              <a:t>contraseña</a:t>
            </a:r>
            <a:r>
              <a:rPr lang="en-US" sz="1800" dirty="0"/>
              <a:t> </a:t>
            </a:r>
            <a:r>
              <a:rPr lang="en-US" sz="1800" dirty="0" err="1"/>
              <a:t>fue</a:t>
            </a:r>
            <a:r>
              <a:rPr lang="en-US" sz="1800" dirty="0"/>
              <a:t> </a:t>
            </a:r>
            <a:r>
              <a:rPr lang="en-US" sz="1800" dirty="0" err="1"/>
              <a:t>guardada</a:t>
            </a:r>
            <a:r>
              <a:rPr lang="en-US" sz="1800" dirty="0"/>
              <a:t> </a:t>
            </a:r>
            <a:r>
              <a:rPr lang="en-US" sz="1800" dirty="0" err="1"/>
              <a:t>exitosamente</a:t>
            </a:r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030BAD-9C83-4578-8B7A-9B6BEC8CF9E7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1AC96-EB81-4DEC-AA17-B736FCD5BDE8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915E05-F028-4CBE-815C-B02D829026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6900" y="1562754"/>
            <a:ext cx="5157787" cy="46077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2D6EFB-DEDC-4A16-999A-6BA3BBB2AD9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79129" y="1562754"/>
            <a:ext cx="5122367" cy="460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44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C97B7-DA7B-4901-AD6E-59F3D5E6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473149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50. Se </a:t>
            </a:r>
            <a:r>
              <a:rPr lang="en-US" sz="1800" dirty="0" err="1"/>
              <a:t>finaliza</a:t>
            </a:r>
            <a:r>
              <a:rPr lang="en-US" sz="1800" dirty="0"/>
              <a:t> la </a:t>
            </a:r>
            <a:r>
              <a:rPr lang="en-US" sz="1800" dirty="0" err="1"/>
              <a:t>instalacion</a:t>
            </a:r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EC770-C96D-473C-88CA-23E5139F6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308" y="468126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51. </a:t>
            </a:r>
            <a:r>
              <a:rPr lang="en-US" sz="1800" dirty="0" err="1"/>
              <a:t>Salgo</a:t>
            </a:r>
            <a:r>
              <a:rPr lang="en-US" sz="1800" dirty="0"/>
              <a:t> de la </a:t>
            </a:r>
            <a:r>
              <a:rPr lang="en-US" sz="1800" dirty="0" err="1"/>
              <a:t>configuracion</a:t>
            </a:r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030BAD-9C83-4578-8B7A-9B6BEC8CF9E7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1AC96-EB81-4DEC-AA17-B736FCD5BDE8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05F59E-27E2-41C7-9698-8FE53755F5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6878" y="1537114"/>
            <a:ext cx="5157831" cy="46906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BED397-6E06-4471-97D3-A7E4D2EE443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50721" y="1524048"/>
            <a:ext cx="5183188" cy="471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43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C97B7-DA7B-4901-AD6E-59F3D5E6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473149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52. </a:t>
            </a:r>
            <a:r>
              <a:rPr lang="en-US" sz="1800" dirty="0" err="1"/>
              <a:t>Confirmo</a:t>
            </a:r>
            <a:r>
              <a:rPr lang="en-US" sz="1800" dirty="0"/>
              <a:t> que </a:t>
            </a:r>
            <a:r>
              <a:rPr lang="en-US" sz="1800" dirty="0" err="1"/>
              <a:t>quiten</a:t>
            </a:r>
            <a:r>
              <a:rPr lang="en-US" sz="1800" dirty="0"/>
              <a:t> la imagen ISO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EC770-C96D-473C-88CA-23E5139F6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308" y="468126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53. </a:t>
            </a:r>
            <a:r>
              <a:rPr lang="en-US" sz="1800" dirty="0" err="1"/>
              <a:t>Apago</a:t>
            </a:r>
            <a:r>
              <a:rPr lang="en-US" sz="1800" dirty="0"/>
              <a:t> la imagen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030BAD-9C83-4578-8B7A-9B6BEC8CF9E7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1AC96-EB81-4DEC-AA17-B736FCD5BDE8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5F0B4E-18D1-4D8F-B2B9-BC09815AD6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20373" y="1537114"/>
            <a:ext cx="5150841" cy="47112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9AD3B5-01C6-45D7-9991-2FB4C003F48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50721" y="1510982"/>
            <a:ext cx="5183188" cy="471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93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C97B7-DA7B-4901-AD6E-59F3D5E6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473149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3. Se genera un </a:t>
            </a:r>
            <a:r>
              <a:rPr lang="en-US" sz="1800" dirty="0" err="1"/>
              <a:t>arranque</a:t>
            </a:r>
            <a:r>
              <a:rPr lang="en-US" sz="1800" dirty="0"/>
              <a:t> por disco CD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EC770-C96D-473C-88CA-23E5139F6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308" y="468126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4. Se </a:t>
            </a:r>
            <a:r>
              <a:rPr lang="en-US" sz="1800" dirty="0" err="1"/>
              <a:t>carga</a:t>
            </a:r>
            <a:r>
              <a:rPr lang="en-US" sz="1800" dirty="0"/>
              <a:t> el ISO de Slackware al  DVD virtual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030BAD-9C83-4578-8B7A-9B6BEC8CF9E7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1AC96-EB81-4DEC-AA17-B736FCD5BDE8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3A2667-0C5D-40E3-9579-C299CAA26B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4015" y="1505470"/>
            <a:ext cx="5203560" cy="47222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EDE777-3E6C-4CD6-82A4-B8EECDF1477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50721" y="1517844"/>
            <a:ext cx="5183188" cy="469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1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C97B7-DA7B-4901-AD6E-59F3D5E6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473149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54. </a:t>
            </a:r>
            <a:r>
              <a:rPr lang="en-US" sz="1800" dirty="0" err="1"/>
              <a:t>Dejo</a:t>
            </a:r>
            <a:r>
              <a:rPr lang="en-US" sz="1800" dirty="0"/>
              <a:t> el disco </a:t>
            </a:r>
            <a:r>
              <a:rPr lang="en-US" sz="1800" dirty="0" err="1"/>
              <a:t>duro</a:t>
            </a:r>
            <a:r>
              <a:rPr lang="en-US" sz="1800" dirty="0"/>
              <a:t> de </a:t>
            </a:r>
            <a:r>
              <a:rPr lang="en-US" sz="1800" dirty="0" err="1"/>
              <a:t>primeras</a:t>
            </a:r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EC770-C96D-473C-88CA-23E5139F6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308" y="468126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55. </a:t>
            </a:r>
            <a:r>
              <a:rPr lang="en-US" sz="1800" dirty="0" err="1"/>
              <a:t>Activo</a:t>
            </a:r>
            <a:r>
              <a:rPr lang="en-US" sz="1800" dirty="0"/>
              <a:t> el </a:t>
            </a:r>
            <a:r>
              <a:rPr lang="en-US" sz="1800" dirty="0" err="1"/>
              <a:t>adaptador</a:t>
            </a:r>
            <a:r>
              <a:rPr lang="en-US" sz="1800" dirty="0"/>
              <a:t> de red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puente</a:t>
            </a:r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030BAD-9C83-4578-8B7A-9B6BEC8CF9E7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1AC96-EB81-4DEC-AA17-B736FCD5BDE8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87B03D-968D-4932-820C-7E9AD89296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50179" y="1534478"/>
            <a:ext cx="5091230" cy="46642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BF54F0-26C6-4271-AE8A-34778B4E5A1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50721" y="1558011"/>
            <a:ext cx="5183188" cy="461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92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C97B7-DA7B-4901-AD6E-59F3D5E6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473149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56. </a:t>
            </a:r>
            <a:r>
              <a:rPr lang="en-US" sz="1800" dirty="0" err="1"/>
              <a:t>Inicio</a:t>
            </a:r>
            <a:r>
              <a:rPr lang="en-US" sz="1800" dirty="0"/>
              <a:t> de nuevo la </a:t>
            </a:r>
            <a:r>
              <a:rPr lang="en-US" sz="1800" dirty="0" err="1"/>
              <a:t>maquina</a:t>
            </a:r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EC770-C96D-473C-88CA-23E5139F6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308" y="468126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57. </a:t>
            </a:r>
            <a:r>
              <a:rPr lang="en-US" sz="1800" dirty="0" err="1"/>
              <a:t>Veo</a:t>
            </a:r>
            <a:r>
              <a:rPr lang="en-US" sz="1800" dirty="0"/>
              <a:t> que Slackware </a:t>
            </a:r>
            <a:r>
              <a:rPr lang="en-US" sz="1800" dirty="0" err="1"/>
              <a:t>esta</a:t>
            </a:r>
            <a:r>
              <a:rPr lang="en-US" sz="1800" dirty="0"/>
              <a:t> </a:t>
            </a:r>
            <a:r>
              <a:rPr lang="en-US" sz="1800" dirty="0" err="1"/>
              <a:t>instalado</a:t>
            </a:r>
            <a:r>
              <a:rPr lang="en-US" sz="1800" dirty="0"/>
              <a:t> </a:t>
            </a:r>
            <a:r>
              <a:rPr lang="en-US" sz="1800" dirty="0" err="1"/>
              <a:t>correctamen</a:t>
            </a:r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030BAD-9C83-4578-8B7A-9B6BEC8CF9E7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1AC96-EB81-4DEC-AA17-B736FCD5BDE8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010569-5CE3-4050-9393-7F1D249A77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6900" y="1521429"/>
            <a:ext cx="5157787" cy="4690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CBCADD-D726-4ECB-A740-762C1543C3D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54638" y="1565349"/>
            <a:ext cx="5175353" cy="460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62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C97B7-DA7B-4901-AD6E-59F3D5E6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473149"/>
            <a:ext cx="5157787" cy="82391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1800" dirty="0"/>
              <a:t>58. </a:t>
            </a:r>
            <a:r>
              <a:rPr lang="en-US" sz="1800" dirty="0" err="1"/>
              <a:t>Entramos</a:t>
            </a:r>
            <a:r>
              <a:rPr lang="en-US" sz="1800" dirty="0"/>
              <a:t> con </a:t>
            </a:r>
            <a:r>
              <a:rPr lang="en-US" sz="1800" dirty="0" err="1"/>
              <a:t>usuario</a:t>
            </a:r>
            <a:r>
              <a:rPr lang="en-US" sz="1800" dirty="0"/>
              <a:t> “root”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EC770-C96D-473C-88CA-23E5139F6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308" y="468126"/>
            <a:ext cx="5183188" cy="82391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1800" dirty="0"/>
              <a:t>59. </a:t>
            </a:r>
            <a:r>
              <a:rPr lang="en-US" sz="1800" dirty="0" err="1"/>
              <a:t>Usamos</a:t>
            </a:r>
            <a:r>
              <a:rPr lang="en-US" sz="1800" dirty="0"/>
              <a:t>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comando</a:t>
            </a:r>
            <a:r>
              <a:rPr lang="en-US" sz="1800" dirty="0"/>
              <a:t> “</a:t>
            </a:r>
            <a:r>
              <a:rPr lang="en-US" sz="1800" dirty="0" err="1"/>
              <a:t>netconfig</a:t>
            </a:r>
            <a:r>
              <a:rPr lang="en-US" sz="1800" dirty="0"/>
              <a:t>” para </a:t>
            </a:r>
            <a:r>
              <a:rPr lang="en-US" sz="1800" dirty="0" err="1"/>
              <a:t>configurar</a:t>
            </a:r>
            <a:r>
              <a:rPr lang="en-US" sz="1800" dirty="0"/>
              <a:t> la red</a:t>
            </a:r>
          </a:p>
          <a:p>
            <a:pPr algn="ctr"/>
            <a:r>
              <a:rPr lang="en-US" sz="1800" dirty="0"/>
              <a:t>En </a:t>
            </a:r>
            <a:r>
              <a:rPr lang="en-US" sz="1800" dirty="0" err="1"/>
              <a:t>esta</a:t>
            </a:r>
            <a:r>
              <a:rPr lang="en-US" sz="1800" dirty="0"/>
              <a:t> </a:t>
            </a:r>
            <a:r>
              <a:rPr lang="en-US" sz="1800" dirty="0" err="1"/>
              <a:t>parte</a:t>
            </a:r>
            <a:r>
              <a:rPr lang="en-US" sz="1800" dirty="0"/>
              <a:t> le </a:t>
            </a:r>
            <a:r>
              <a:rPr lang="en-US" sz="1800" dirty="0" err="1"/>
              <a:t>ponemos</a:t>
            </a:r>
            <a:r>
              <a:rPr lang="en-US" sz="1800" dirty="0"/>
              <a:t> </a:t>
            </a:r>
            <a:r>
              <a:rPr lang="en-US" sz="1800" dirty="0" err="1"/>
              <a:t>nombre</a:t>
            </a:r>
            <a:r>
              <a:rPr lang="en-US" sz="1800" dirty="0"/>
              <a:t> a la </a:t>
            </a:r>
            <a:r>
              <a:rPr lang="en-US" sz="1800" dirty="0" err="1"/>
              <a:t>maquina</a:t>
            </a:r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030BAD-9C83-4578-8B7A-9B6BEC8CF9E7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1AC96-EB81-4DEC-AA17-B736FCD5BDE8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82B953-DFF9-409F-8919-8A1197C5EE8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6900" y="1558011"/>
            <a:ext cx="5157787" cy="4617212"/>
          </a:xfrm>
          <a:prstGeom prst="rect">
            <a:avLst/>
          </a:prstGeom>
        </p:spPr>
      </p:pic>
      <p:pic>
        <p:nvPicPr>
          <p:cNvPr id="2" name="Picture 32">
            <a:extLst>
              <a:ext uri="{FF2B5EF4-FFF2-40B4-BE49-F238E27FC236}">
                <a16:creationId xmlns:a16="http://schemas.microsoft.com/office/drawing/2014/main" id="{24777DA4-1997-A5C7-E044-C313F3E4A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436" y="1558011"/>
            <a:ext cx="5068511" cy="461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525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C97B7-DA7B-4901-AD6E-59F3D5E6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473149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60. </a:t>
            </a:r>
            <a:r>
              <a:rPr lang="en-US" sz="1800" dirty="0" err="1"/>
              <a:t>Ponemos</a:t>
            </a:r>
            <a:r>
              <a:rPr lang="en-US" sz="1800" dirty="0"/>
              <a:t>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dominio</a:t>
            </a:r>
            <a:r>
              <a:rPr lang="en-US" sz="1800" dirty="0"/>
              <a:t> a la </a:t>
            </a:r>
            <a:r>
              <a:rPr lang="en-US" sz="1800" dirty="0" err="1"/>
              <a:t>maquina</a:t>
            </a:r>
            <a:endParaRPr lang="en-US" sz="1800" dirty="0"/>
          </a:p>
          <a:p>
            <a:pPr algn="ctr"/>
            <a:r>
              <a:rPr lang="en-US" sz="1800" dirty="0"/>
              <a:t>En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caso</a:t>
            </a:r>
            <a:r>
              <a:rPr lang="en-US" sz="1800" dirty="0"/>
              <a:t> es “is.escuelaing.edu.co”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EC770-C96D-473C-88CA-23E5139F6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308" y="468126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61. Como no </a:t>
            </a:r>
            <a:r>
              <a:rPr lang="en-US" sz="1800" dirty="0" err="1"/>
              <a:t>tengo</a:t>
            </a:r>
            <a:r>
              <a:rPr lang="en-US" sz="1800" dirty="0"/>
              <a:t> red virtual </a:t>
            </a:r>
            <a:r>
              <a:rPr lang="en-US" sz="1800" dirty="0" err="1"/>
              <a:t>ponemos</a:t>
            </a:r>
            <a:r>
              <a:rPr lang="en-US" sz="1800" dirty="0"/>
              <a:t> “no”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030BAD-9C83-4578-8B7A-9B6BEC8CF9E7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1AC96-EB81-4DEC-AA17-B736FCD5BDE8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5">
            <a:extLst>
              <a:ext uri="{FF2B5EF4-FFF2-40B4-BE49-F238E27FC236}">
                <a16:creationId xmlns:a16="http://schemas.microsoft.com/office/drawing/2014/main" id="{193EBC1B-48AE-8EDD-BCEE-3E7A7F714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7" y="1558011"/>
            <a:ext cx="5101580" cy="461721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9153777-1BE7-C90C-1FFB-A4A8B8233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148" y="1558011"/>
            <a:ext cx="5146460" cy="461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48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C97B7-DA7B-4901-AD6E-59F3D5E6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473149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62. </a:t>
            </a:r>
            <a:r>
              <a:rPr lang="en-US" sz="1800" dirty="0" err="1"/>
              <a:t>Elegimos</a:t>
            </a:r>
            <a:r>
              <a:rPr lang="en-US" sz="1800" dirty="0"/>
              <a:t>  </a:t>
            </a:r>
            <a:r>
              <a:rPr lang="en-US" sz="1800" dirty="0" err="1"/>
              <a:t>una</a:t>
            </a:r>
            <a:r>
              <a:rPr lang="en-US" sz="1800" dirty="0"/>
              <a:t> IP </a:t>
            </a:r>
            <a:r>
              <a:rPr lang="en-US" sz="1800" dirty="0" err="1"/>
              <a:t>estatica</a:t>
            </a:r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EC770-C96D-473C-88CA-23E5139F6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308" y="468126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63. Pongo la IP y la mascara (la mascara </a:t>
            </a:r>
            <a:r>
              <a:rPr lang="en-US" sz="1800" dirty="0" err="1"/>
              <a:t>esta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formato</a:t>
            </a:r>
            <a:r>
              <a:rPr lang="en-US" sz="1800" dirty="0"/>
              <a:t> CIDR)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030BAD-9C83-4578-8B7A-9B6BEC8CF9E7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1AC96-EB81-4DEC-AA17-B736FCD5BDE8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824F532-5C29-D683-25D7-FE5CCB470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7" y="1558011"/>
            <a:ext cx="5101580" cy="4617212"/>
          </a:xfrm>
          <a:prstGeom prst="rect">
            <a:avLst/>
          </a:prstGeom>
        </p:spPr>
      </p:pic>
      <p:pic>
        <p:nvPicPr>
          <p:cNvPr id="6" name="Picture 63">
            <a:extLst>
              <a:ext uri="{FF2B5EF4-FFF2-40B4-BE49-F238E27FC236}">
                <a16:creationId xmlns:a16="http://schemas.microsoft.com/office/drawing/2014/main" id="{1453D6A8-9E7F-E67A-F3BB-9F390C05E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5658" y="1564939"/>
            <a:ext cx="5093313" cy="461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83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C97B7-DA7B-4901-AD6E-59F3D5E6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473149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64. Pongo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Getway</a:t>
            </a:r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EC770-C96D-473C-88CA-23E5139F6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308" y="468126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65. Pongo un DNS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030BAD-9C83-4578-8B7A-9B6BEC8CF9E7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1AC96-EB81-4DEC-AA17-B736FCD5BDE8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64">
            <a:extLst>
              <a:ext uri="{FF2B5EF4-FFF2-40B4-BE49-F238E27FC236}">
                <a16:creationId xmlns:a16="http://schemas.microsoft.com/office/drawing/2014/main" id="{3623BBAC-ED99-8289-67B9-55236856F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24" y="1558011"/>
            <a:ext cx="5068511" cy="4617211"/>
          </a:xfrm>
          <a:prstGeom prst="rect">
            <a:avLst/>
          </a:prstGeom>
        </p:spPr>
      </p:pic>
      <p:pic>
        <p:nvPicPr>
          <p:cNvPr id="4" name="Picture 65">
            <a:extLst>
              <a:ext uri="{FF2B5EF4-FFF2-40B4-BE49-F238E27FC236}">
                <a16:creationId xmlns:a16="http://schemas.microsoft.com/office/drawing/2014/main" id="{1B8F067E-BC57-33F2-4612-1B57E4261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944" y="1558011"/>
            <a:ext cx="5144741" cy="461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834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C97B7-DA7B-4901-AD6E-59F3D5E6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473149"/>
            <a:ext cx="5157787" cy="82391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1800" dirty="0"/>
              <a:t>66. Me </a:t>
            </a:r>
            <a:r>
              <a:rPr lang="en-US" sz="1800" dirty="0" err="1"/>
              <a:t>salto</a:t>
            </a:r>
            <a:r>
              <a:rPr lang="en-US" sz="1800" dirty="0"/>
              <a:t> </a:t>
            </a:r>
            <a:r>
              <a:rPr lang="en-US" sz="1800" dirty="0" err="1"/>
              <a:t>esta</a:t>
            </a:r>
            <a:r>
              <a:rPr lang="en-US" sz="1800" dirty="0"/>
              <a:t> </a:t>
            </a:r>
            <a:r>
              <a:rPr lang="en-US" sz="1800" dirty="0" err="1"/>
              <a:t>parte</a:t>
            </a:r>
            <a:r>
              <a:rPr lang="en-US" sz="1800" dirty="0"/>
              <a:t> </a:t>
            </a:r>
            <a:r>
              <a:rPr lang="en-US" sz="1800" dirty="0" err="1"/>
              <a:t>porque</a:t>
            </a:r>
            <a:r>
              <a:rPr lang="en-US" sz="1800" dirty="0"/>
              <a:t> no es </a:t>
            </a:r>
            <a:r>
              <a:rPr lang="en-US" sz="1800" dirty="0" err="1"/>
              <a:t>necesaria</a:t>
            </a:r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EC770-C96D-473C-88CA-23E5139F6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308" y="468126"/>
            <a:ext cx="5183188" cy="82391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1800" dirty="0"/>
              <a:t>67. Leo </a:t>
            </a:r>
            <a:r>
              <a:rPr lang="en-US" sz="1800" dirty="0" err="1"/>
              <a:t>el</a:t>
            </a:r>
            <a:r>
              <a:rPr lang="en-US" sz="1800" dirty="0"/>
              <a:t> </a:t>
            </a:r>
            <a:r>
              <a:rPr lang="en-US" sz="1800" dirty="0" err="1"/>
              <a:t>resumen</a:t>
            </a:r>
            <a:r>
              <a:rPr lang="en-US" sz="1800" dirty="0"/>
              <a:t> y </a:t>
            </a:r>
            <a:r>
              <a:rPr lang="en-US" sz="1800" dirty="0" err="1"/>
              <a:t>verifico</a:t>
            </a:r>
            <a:r>
              <a:rPr lang="en-US" sz="1800" dirty="0"/>
              <a:t> que </a:t>
            </a:r>
            <a:r>
              <a:rPr lang="en-US" sz="1800" dirty="0" err="1"/>
              <a:t>todo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</a:t>
            </a:r>
            <a:r>
              <a:rPr lang="en-US" sz="1800" dirty="0" err="1"/>
              <a:t>orden</a:t>
            </a:r>
            <a:r>
              <a:rPr lang="en-US" sz="1800" dirty="0"/>
              <a:t> y </a:t>
            </a:r>
            <a:r>
              <a:rPr lang="en-US" sz="1800" dirty="0" err="1"/>
              <a:t>posteriormente</a:t>
            </a:r>
            <a:r>
              <a:rPr lang="en-US" sz="1800" dirty="0"/>
              <a:t> </a:t>
            </a:r>
            <a:r>
              <a:rPr lang="en-US" sz="1800" dirty="0" err="1"/>
              <a:t>reiniciamos</a:t>
            </a:r>
            <a:r>
              <a:rPr lang="en-US" sz="1800" dirty="0"/>
              <a:t> para que </a:t>
            </a:r>
            <a:r>
              <a:rPr lang="en-US" sz="1800" dirty="0" err="1"/>
              <a:t>apliquen</a:t>
            </a:r>
            <a:r>
              <a:rPr lang="en-US" sz="1800" dirty="0"/>
              <a:t>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cambios</a:t>
            </a:r>
            <a:r>
              <a:rPr lang="en-US" sz="1800" dirty="0"/>
              <a:t> </a:t>
            </a:r>
            <a:r>
              <a:rPr lang="en-US" sz="1800" dirty="0" err="1"/>
              <a:t>hechos</a:t>
            </a:r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030BAD-9C83-4578-8B7A-9B6BEC8CF9E7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1AC96-EB81-4DEC-AA17-B736FCD5BDE8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56FD0C3-F921-A9C1-F282-5B2E92078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7" y="1558011"/>
            <a:ext cx="5129886" cy="4617212"/>
          </a:xfrm>
          <a:prstGeom prst="rect">
            <a:avLst/>
          </a:prstGeom>
        </p:spPr>
      </p:pic>
      <p:pic>
        <p:nvPicPr>
          <p:cNvPr id="4" name="Picture 66">
            <a:extLst>
              <a:ext uri="{FF2B5EF4-FFF2-40B4-BE49-F238E27FC236}">
                <a16:creationId xmlns:a16="http://schemas.microsoft.com/office/drawing/2014/main" id="{EC78698F-2C05-4748-9563-DA79D86EA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724" y="1558011"/>
            <a:ext cx="5151182" cy="461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847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C97B7-DA7B-4901-AD6E-59F3D5E6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7106" y="417731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68. Hago ping a “ </a:t>
            </a:r>
            <a:r>
              <a:rPr lang="en-US" sz="1800" dirty="0">
                <a:hlinkClick r:id="rId2"/>
              </a:rPr>
              <a:t>www.google.com</a:t>
            </a:r>
            <a:r>
              <a:rPr lang="en-US" sz="1800" dirty="0"/>
              <a:t> “</a:t>
            </a:r>
          </a:p>
          <a:p>
            <a:pPr algn="ctr"/>
            <a:r>
              <a:rPr lang="en-US" sz="1800" dirty="0"/>
              <a:t>(</a:t>
            </a:r>
            <a:r>
              <a:rPr lang="en-US" sz="1800" dirty="0" err="1"/>
              <a:t>si</a:t>
            </a:r>
            <a:r>
              <a:rPr lang="en-US" sz="1800" dirty="0"/>
              <a:t> </a:t>
            </a:r>
            <a:r>
              <a:rPr lang="en-US" sz="1800" dirty="0" err="1"/>
              <a:t>funciona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 ping </a:t>
            </a:r>
            <a:r>
              <a:rPr lang="en-US" sz="1800" dirty="0" err="1"/>
              <a:t>funcionan</a:t>
            </a:r>
            <a:r>
              <a:rPr lang="en-US" sz="1800" dirty="0"/>
              <a:t> </a:t>
            </a:r>
            <a:r>
              <a:rPr lang="en-US" sz="1800" dirty="0" err="1"/>
              <a:t>los</a:t>
            </a:r>
            <a:r>
              <a:rPr lang="en-US" sz="1800" dirty="0"/>
              <a:t> </a:t>
            </a:r>
            <a:r>
              <a:rPr lang="en-US" sz="1800" dirty="0" err="1"/>
              <a:t>otros</a:t>
            </a:r>
            <a:r>
              <a:rPr lang="en-US" sz="1800" dirty="0"/>
              <a:t> 2)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030BAD-9C83-4578-8B7A-9B6BEC8CF9E7}"/>
              </a:ext>
            </a:extLst>
          </p:cNvPr>
          <p:cNvSpPr/>
          <p:nvPr/>
        </p:nvSpPr>
        <p:spPr>
          <a:xfrm>
            <a:off x="3471992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7">
            <a:extLst>
              <a:ext uri="{FF2B5EF4-FFF2-40B4-BE49-F238E27FC236}">
                <a16:creationId xmlns:a16="http://schemas.microsoft.com/office/drawing/2014/main" id="{445EF853-F340-7F62-799F-D09EDC9E1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143" y="1590637"/>
            <a:ext cx="5095712" cy="465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860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C97B7-DA7B-4901-AD6E-59F3D5E6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473149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BONUS</a:t>
            </a:r>
          </a:p>
          <a:p>
            <a:pPr algn="ctr"/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EC770-C96D-473C-88CA-23E5139F6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308" y="468126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Aca </a:t>
            </a:r>
            <a:r>
              <a:rPr lang="en-US" sz="1800" dirty="0" err="1"/>
              <a:t>ya</a:t>
            </a:r>
            <a:r>
              <a:rPr lang="en-US" sz="1800" dirty="0"/>
              <a:t> </a:t>
            </a:r>
            <a:r>
              <a:rPr lang="en-US" sz="1800" dirty="0" err="1"/>
              <a:t>descargue</a:t>
            </a:r>
            <a:r>
              <a:rPr lang="en-US" sz="1800" dirty="0"/>
              <a:t> el </a:t>
            </a:r>
            <a:r>
              <a:rPr lang="en-US" sz="1800" dirty="0" err="1"/>
              <a:t>paquete</a:t>
            </a:r>
            <a:r>
              <a:rPr lang="en-US" sz="1800" dirty="0"/>
              <a:t> que me </a:t>
            </a:r>
            <a:r>
              <a:rPr lang="en-US" sz="1800" dirty="0" err="1"/>
              <a:t>permite</a:t>
            </a:r>
            <a:r>
              <a:rPr lang="en-US" sz="1800" dirty="0"/>
              <a:t> </a:t>
            </a:r>
            <a:r>
              <a:rPr lang="en-US" sz="1800" dirty="0" err="1"/>
              <a:t>ejecutar</a:t>
            </a:r>
            <a:r>
              <a:rPr lang="en-US" sz="1800" dirty="0"/>
              <a:t> la </a:t>
            </a:r>
            <a:r>
              <a:rPr lang="en-US" sz="1800" dirty="0" err="1"/>
              <a:t>configuracion</a:t>
            </a:r>
            <a:r>
              <a:rPr lang="en-US" sz="1800" dirty="0"/>
              <a:t> del </a:t>
            </a:r>
            <a:r>
              <a:rPr lang="en-US" sz="1800" dirty="0" err="1"/>
              <a:t>teclado</a:t>
            </a:r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030BAD-9C83-4578-8B7A-9B6BEC8CF9E7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1AC96-EB81-4DEC-AA17-B736FCD5BDE8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D56D89-1DB1-438F-A23B-63D99A34C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721" y="1514212"/>
            <a:ext cx="5183188" cy="4704812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847E284-8D9A-58D5-6ECF-1DEA44736204}"/>
              </a:ext>
            </a:extLst>
          </p:cNvPr>
          <p:cNvSpPr txBox="1">
            <a:spLocks/>
          </p:cNvSpPr>
          <p:nvPr/>
        </p:nvSpPr>
        <p:spPr>
          <a:xfrm>
            <a:off x="816900" y="1514212"/>
            <a:ext cx="5157787" cy="45540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0" dirty="0"/>
              <a:t>En mi </a:t>
            </a:r>
            <a:r>
              <a:rPr lang="en-US" sz="1800" b="0" dirty="0" err="1"/>
              <a:t>caso</a:t>
            </a:r>
            <a:r>
              <a:rPr lang="en-US" sz="1800" b="0" dirty="0"/>
              <a:t>, se me </a:t>
            </a:r>
            <a:r>
              <a:rPr lang="en-US" sz="1800" b="0" dirty="0" err="1"/>
              <a:t>olvido</a:t>
            </a:r>
            <a:r>
              <a:rPr lang="en-US" sz="1800" b="0" dirty="0"/>
              <a:t> </a:t>
            </a:r>
            <a:r>
              <a:rPr lang="en-US" sz="1800" b="0" dirty="0" err="1"/>
              <a:t>instalar</a:t>
            </a:r>
            <a:r>
              <a:rPr lang="en-US" sz="1800" b="0" dirty="0"/>
              <a:t> un </a:t>
            </a:r>
            <a:r>
              <a:rPr lang="en-US" sz="1800" b="0" dirty="0" err="1"/>
              <a:t>paquete</a:t>
            </a:r>
            <a:r>
              <a:rPr lang="en-US" sz="1800" b="0" dirty="0"/>
              <a:t> para </a:t>
            </a:r>
            <a:r>
              <a:rPr lang="en-US" sz="1800" b="0" dirty="0" err="1"/>
              <a:t>configurar</a:t>
            </a:r>
            <a:r>
              <a:rPr lang="en-US" sz="1800" b="0" dirty="0"/>
              <a:t> </a:t>
            </a:r>
            <a:r>
              <a:rPr lang="en-US" sz="1800" b="0" dirty="0" err="1"/>
              <a:t>el</a:t>
            </a:r>
            <a:r>
              <a:rPr lang="en-US" sz="1800" b="0" dirty="0"/>
              <a:t> </a:t>
            </a:r>
            <a:r>
              <a:rPr lang="en-US" sz="1800" b="0" dirty="0" err="1"/>
              <a:t>idioma</a:t>
            </a:r>
            <a:r>
              <a:rPr lang="en-US" sz="1800" b="0" dirty="0"/>
              <a:t> del </a:t>
            </a:r>
            <a:r>
              <a:rPr lang="en-US" sz="1800" b="0" dirty="0" err="1"/>
              <a:t>teclado</a:t>
            </a:r>
            <a:r>
              <a:rPr lang="en-US" sz="1800" b="0" dirty="0"/>
              <a:t>.</a:t>
            </a:r>
          </a:p>
          <a:p>
            <a:pPr algn="ctr"/>
            <a:endParaRPr lang="en-US" sz="1800" b="0" dirty="0"/>
          </a:p>
          <a:p>
            <a:pPr algn="ctr"/>
            <a:r>
              <a:rPr lang="en-US" sz="1800" b="0" dirty="0"/>
              <a:t>Se </a:t>
            </a:r>
            <a:r>
              <a:rPr lang="en-US" sz="1800" b="0" dirty="0" err="1"/>
              <a:t>intento</a:t>
            </a:r>
            <a:r>
              <a:rPr lang="en-US" sz="1800" b="0" dirty="0"/>
              <a:t> </a:t>
            </a:r>
            <a:r>
              <a:rPr lang="en-US" sz="1800" b="0" dirty="0" err="1"/>
              <a:t>realizar</a:t>
            </a:r>
            <a:r>
              <a:rPr lang="en-US" sz="1800" b="0" dirty="0"/>
              <a:t> las </a:t>
            </a:r>
            <a:r>
              <a:rPr lang="en-US" sz="1800" b="0" dirty="0" err="1"/>
              <a:t>descargas</a:t>
            </a:r>
            <a:r>
              <a:rPr lang="en-US" sz="1800" b="0" dirty="0"/>
              <a:t> </a:t>
            </a:r>
            <a:r>
              <a:rPr lang="en-US" sz="1800" b="0" dirty="0" err="1"/>
              <a:t>necesarias</a:t>
            </a:r>
            <a:r>
              <a:rPr lang="en-US" sz="1800" b="0" dirty="0"/>
              <a:t> para </a:t>
            </a:r>
            <a:r>
              <a:rPr lang="en-US" sz="1800" b="0" dirty="0" err="1"/>
              <a:t>poder</a:t>
            </a:r>
            <a:r>
              <a:rPr lang="en-US" sz="1800" b="0" dirty="0"/>
              <a:t> </a:t>
            </a:r>
            <a:r>
              <a:rPr lang="en-US" sz="1800" b="0" dirty="0" err="1"/>
              <a:t>aplicar</a:t>
            </a:r>
            <a:r>
              <a:rPr lang="en-US" sz="1800" b="0" dirty="0"/>
              <a:t> la </a:t>
            </a:r>
            <a:r>
              <a:rPr lang="en-US" sz="1800" b="0" dirty="0" err="1"/>
              <a:t>configuracion</a:t>
            </a:r>
            <a:r>
              <a:rPr lang="en-US" sz="1800" b="0" dirty="0"/>
              <a:t> al </a:t>
            </a:r>
            <a:r>
              <a:rPr lang="en-US" sz="1800" b="0" dirty="0" err="1"/>
              <a:t>teclado</a:t>
            </a:r>
            <a:r>
              <a:rPr lang="en-US" sz="1800" b="0" dirty="0"/>
              <a:t> (es </a:t>
            </a:r>
            <a:r>
              <a:rPr lang="en-US" sz="1800" b="0" dirty="0" err="1"/>
              <a:t>decir</a:t>
            </a:r>
            <a:r>
              <a:rPr lang="en-US" sz="1800" b="0" dirty="0"/>
              <a:t>, que </a:t>
            </a:r>
            <a:r>
              <a:rPr lang="en-US" sz="1800" b="0" dirty="0" err="1"/>
              <a:t>quedara</a:t>
            </a:r>
            <a:r>
              <a:rPr lang="en-US" sz="1800" b="0" dirty="0"/>
              <a:t> </a:t>
            </a:r>
            <a:r>
              <a:rPr lang="en-US" sz="1800" b="0" dirty="0" err="1"/>
              <a:t>en</a:t>
            </a:r>
            <a:r>
              <a:rPr lang="en-US" sz="1800" b="0" dirty="0"/>
              <a:t> la-latin1) con </a:t>
            </a:r>
            <a:r>
              <a:rPr lang="en-US" sz="1800" b="0" dirty="0" err="1"/>
              <a:t>asesoria</a:t>
            </a:r>
            <a:r>
              <a:rPr lang="en-US" sz="1800" b="0" dirty="0"/>
              <a:t> del professor.</a:t>
            </a:r>
          </a:p>
          <a:p>
            <a:pPr algn="ctr"/>
            <a:endParaRPr lang="en-US" sz="1800" b="0" dirty="0"/>
          </a:p>
          <a:p>
            <a:pPr algn="ctr"/>
            <a:r>
              <a:rPr lang="en-US" sz="1800" b="0" dirty="0"/>
              <a:t>Al final, </a:t>
            </a:r>
            <a:r>
              <a:rPr lang="en-US" sz="1800" b="0" dirty="0" err="1"/>
              <a:t>por</a:t>
            </a:r>
            <a:r>
              <a:rPr lang="en-US" sz="1800" b="0" dirty="0"/>
              <a:t> un error peculiar (</a:t>
            </a:r>
            <a:r>
              <a:rPr lang="en-US" sz="1800" b="0" dirty="0" err="1"/>
              <a:t>muy</a:t>
            </a:r>
            <a:r>
              <a:rPr lang="en-US" sz="1800" b="0" dirty="0"/>
              <a:t> peculiar y sin </a:t>
            </a:r>
            <a:r>
              <a:rPr lang="en-US" sz="1800" b="0" dirty="0" err="1"/>
              <a:t>explicación</a:t>
            </a:r>
            <a:r>
              <a:rPr lang="en-US" sz="1800" b="0" dirty="0"/>
              <a:t>) se </a:t>
            </a:r>
            <a:r>
              <a:rPr lang="en-US" sz="1800" b="0" dirty="0" err="1"/>
              <a:t>llego</a:t>
            </a:r>
            <a:r>
              <a:rPr lang="en-US" sz="1800" b="0" dirty="0"/>
              <a:t> a la conclusion de que lo </a:t>
            </a:r>
            <a:r>
              <a:rPr lang="en-US" sz="1800" b="0" dirty="0" err="1"/>
              <a:t>mejor</a:t>
            </a:r>
            <a:r>
              <a:rPr lang="en-US" sz="1800" b="0" dirty="0"/>
              <a:t> era </a:t>
            </a:r>
            <a:r>
              <a:rPr lang="en-US" sz="1800" b="0" dirty="0" err="1"/>
              <a:t>volver</a:t>
            </a:r>
            <a:r>
              <a:rPr lang="en-US" sz="1800" b="0" dirty="0"/>
              <a:t> a </a:t>
            </a:r>
            <a:r>
              <a:rPr lang="en-US" sz="1800" b="0" dirty="0" err="1"/>
              <a:t>instalar</a:t>
            </a:r>
            <a:r>
              <a:rPr lang="en-US" sz="1800" b="0" dirty="0"/>
              <a:t> la </a:t>
            </a:r>
            <a:r>
              <a:rPr lang="en-US" sz="1800" b="0" dirty="0" err="1"/>
              <a:t>maquina</a:t>
            </a:r>
            <a:r>
              <a:rPr lang="en-US" sz="1800" b="0" dirty="0"/>
              <a:t> </a:t>
            </a:r>
            <a:r>
              <a:rPr lang="en-US" sz="1800" b="0" dirty="0" err="1"/>
              <a:t>desde</a:t>
            </a:r>
            <a:r>
              <a:rPr lang="en-US" sz="1800" b="0" dirty="0"/>
              <a:t> cero.</a:t>
            </a:r>
          </a:p>
          <a:p>
            <a:pPr algn="ctr"/>
            <a:endParaRPr lang="en-US" sz="1800" b="0" dirty="0"/>
          </a:p>
          <a:p>
            <a:pPr algn="ctr"/>
            <a:r>
              <a:rPr lang="en-US" sz="1800" b="0" dirty="0"/>
              <a:t>Conclusion: </a:t>
            </a:r>
            <a:r>
              <a:rPr lang="en-US" sz="1800" b="0" dirty="0" err="1"/>
              <a:t>asegurate</a:t>
            </a:r>
            <a:r>
              <a:rPr lang="en-US" sz="1800" b="0" dirty="0"/>
              <a:t> de </a:t>
            </a:r>
            <a:r>
              <a:rPr lang="en-US" sz="1800" b="0" dirty="0" err="1"/>
              <a:t>instalar</a:t>
            </a:r>
            <a:r>
              <a:rPr lang="en-US" sz="1800" b="0" dirty="0"/>
              <a:t> bien </a:t>
            </a:r>
            <a:r>
              <a:rPr lang="en-US" sz="1800" b="0" dirty="0" err="1"/>
              <a:t>todo</a:t>
            </a:r>
            <a:r>
              <a:rPr lang="en-US" sz="1800" b="0" dirty="0"/>
              <a:t> al </a:t>
            </a:r>
            <a:r>
              <a:rPr lang="en-US" sz="1800" b="0" dirty="0" err="1"/>
              <a:t>inicio</a:t>
            </a:r>
            <a:r>
              <a:rPr lang="en-US" sz="1800" b="0" dirty="0"/>
              <a:t> para que no </a:t>
            </a:r>
            <a:r>
              <a:rPr lang="en-US" sz="1800" b="0" dirty="0" err="1"/>
              <a:t>te</a:t>
            </a:r>
            <a:r>
              <a:rPr lang="en-US" sz="1800" b="0" dirty="0"/>
              <a:t> </a:t>
            </a:r>
            <a:r>
              <a:rPr lang="en-US" sz="1800" b="0" dirty="0" err="1"/>
              <a:t>salgan</a:t>
            </a:r>
            <a:r>
              <a:rPr lang="en-US" sz="1800" b="0" dirty="0"/>
              <a:t> “</a:t>
            </a:r>
            <a:r>
              <a:rPr lang="en-US" sz="1800" b="0" dirty="0" err="1"/>
              <a:t>errores</a:t>
            </a:r>
            <a:r>
              <a:rPr lang="en-US" sz="1800" b="0" dirty="0"/>
              <a:t> </a:t>
            </a:r>
            <a:r>
              <a:rPr lang="en-US" sz="1800" b="0" dirty="0" err="1"/>
              <a:t>peculiares</a:t>
            </a:r>
            <a:r>
              <a:rPr lang="en-US" sz="1800" b="0" dirty="0"/>
              <a:t>” al final</a:t>
            </a:r>
          </a:p>
          <a:p>
            <a:pPr algn="ctr"/>
            <a:endParaRPr lang="en-US" sz="1800" b="0" dirty="0"/>
          </a:p>
          <a:p>
            <a:pPr algn="ctr"/>
            <a:r>
              <a:rPr lang="en-US" sz="1800" b="0" dirty="0"/>
              <a:t>En </a:t>
            </a:r>
            <a:r>
              <a:rPr lang="en-US" sz="1800" b="0" dirty="0" err="1"/>
              <a:t>este</a:t>
            </a:r>
            <a:r>
              <a:rPr lang="en-US" sz="1800" b="0" dirty="0"/>
              <a:t> </a:t>
            </a:r>
            <a:r>
              <a:rPr lang="en-US" sz="1800" b="0" dirty="0" err="1"/>
              <a:t>caso</a:t>
            </a:r>
            <a:r>
              <a:rPr lang="en-US" sz="1800" b="0" dirty="0"/>
              <a:t>, </a:t>
            </a:r>
            <a:r>
              <a:rPr lang="en-US" sz="1800" b="0" dirty="0" err="1"/>
              <a:t>el</a:t>
            </a:r>
            <a:r>
              <a:rPr lang="en-US" sz="1800" b="0" dirty="0"/>
              <a:t> </a:t>
            </a:r>
            <a:r>
              <a:rPr lang="en-US" sz="1800" b="0" dirty="0" err="1"/>
              <a:t>paquete</a:t>
            </a:r>
            <a:r>
              <a:rPr lang="en-US" sz="1800" b="0" dirty="0"/>
              <a:t> que no </a:t>
            </a:r>
            <a:r>
              <a:rPr lang="en-US" sz="1800" b="0" dirty="0" err="1"/>
              <a:t>instale</a:t>
            </a:r>
            <a:r>
              <a:rPr lang="en-US" sz="1800" b="0" dirty="0"/>
              <a:t> </a:t>
            </a:r>
            <a:r>
              <a:rPr lang="en-US" sz="1800" b="0" dirty="0" err="1"/>
              <a:t>fue</a:t>
            </a:r>
            <a:r>
              <a:rPr lang="en-US" sz="1800" b="0" dirty="0"/>
              <a:t> </a:t>
            </a:r>
            <a:r>
              <a:rPr lang="en-US" sz="1800" b="0" dirty="0" err="1"/>
              <a:t>el</a:t>
            </a:r>
            <a:r>
              <a:rPr lang="en-US" sz="1800" b="0" dirty="0"/>
              <a:t> “</a:t>
            </a:r>
            <a:r>
              <a:rPr lang="en-US" sz="1800" b="0" dirty="0" err="1"/>
              <a:t>kbd</a:t>
            </a:r>
            <a:r>
              <a:rPr lang="en-US" sz="1800" b="0" dirty="0"/>
              <a:t>” </a:t>
            </a:r>
            <a:r>
              <a:rPr lang="en-US" sz="1800" b="0" dirty="0" err="1"/>
              <a:t>en</a:t>
            </a:r>
            <a:r>
              <a:rPr lang="en-US" sz="1800" b="0" dirty="0"/>
              <a:t> la </a:t>
            </a:r>
            <a:r>
              <a:rPr lang="en-US" sz="1800" b="0" dirty="0" err="1"/>
              <a:t>seccion</a:t>
            </a:r>
            <a:r>
              <a:rPr lang="en-US" sz="1800" b="0" dirty="0"/>
              <a:t> A</a:t>
            </a:r>
          </a:p>
        </p:txBody>
      </p:sp>
    </p:spTree>
    <p:extLst>
      <p:ext uri="{BB962C8B-B14F-4D97-AF65-F5344CB8AC3E}">
        <p14:creationId xmlns:p14="http://schemas.microsoft.com/office/powerpoint/2010/main" val="73300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C97B7-DA7B-4901-AD6E-59F3D5E6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473149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5. Se </a:t>
            </a:r>
            <a:r>
              <a:rPr lang="en-US" sz="1800" dirty="0" err="1"/>
              <a:t>incia</a:t>
            </a:r>
            <a:r>
              <a:rPr lang="en-US" sz="1800" dirty="0"/>
              <a:t> la </a:t>
            </a:r>
            <a:r>
              <a:rPr lang="en-US" sz="1800" dirty="0" err="1"/>
              <a:t>maquina</a:t>
            </a:r>
            <a:r>
              <a:rPr lang="en-US" sz="1800" dirty="0"/>
              <a:t> virtual, </a:t>
            </a:r>
            <a:r>
              <a:rPr lang="en-US" sz="1800" dirty="0" err="1"/>
              <a:t>depues</a:t>
            </a:r>
            <a:r>
              <a:rPr lang="en-US" sz="1800" dirty="0"/>
              <a:t> le </a:t>
            </a:r>
            <a:r>
              <a:rPr lang="en-US" sz="1800" dirty="0" err="1"/>
              <a:t>doy</a:t>
            </a:r>
            <a:r>
              <a:rPr lang="en-US" sz="1800" dirty="0"/>
              <a:t> “Enter”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EC770-C96D-473C-88CA-23E5139F6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308" y="468126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6. </a:t>
            </a:r>
            <a:r>
              <a:rPr lang="en-US" sz="1800" dirty="0" err="1"/>
              <a:t>Selecciono</a:t>
            </a:r>
            <a:r>
              <a:rPr lang="en-US" sz="1800" dirty="0"/>
              <a:t> la </a:t>
            </a:r>
            <a:r>
              <a:rPr lang="en-US" sz="1800" dirty="0" err="1"/>
              <a:t>distribucion</a:t>
            </a:r>
            <a:r>
              <a:rPr lang="en-US" sz="1800" dirty="0"/>
              <a:t> de </a:t>
            </a:r>
            <a:r>
              <a:rPr lang="en-US" sz="1800" dirty="0" err="1"/>
              <a:t>teclado</a:t>
            </a:r>
            <a:r>
              <a:rPr lang="en-US" sz="1800" dirty="0"/>
              <a:t>, </a:t>
            </a:r>
            <a:r>
              <a:rPr lang="en-US" sz="1800" dirty="0" err="1"/>
              <a:t>originalmente</a:t>
            </a:r>
            <a:r>
              <a:rPr lang="en-US" sz="1800" dirty="0"/>
              <a:t> </a:t>
            </a:r>
            <a:r>
              <a:rPr lang="en-US" sz="1800" dirty="0" err="1"/>
              <a:t>esta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USA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030BAD-9C83-4578-8B7A-9B6BEC8CF9E7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1AC96-EB81-4DEC-AA17-B736FCD5BDE8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8E86B0-0331-4E64-B4EF-9045B839199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4014" y="1505470"/>
            <a:ext cx="5203560" cy="47222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BC46CD-10A5-4B16-9721-FF7ADE56938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50721" y="1537114"/>
            <a:ext cx="5183188" cy="469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1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C97B7-DA7B-4901-AD6E-59F3D5E6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473149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7. </a:t>
            </a:r>
            <a:r>
              <a:rPr lang="en-US" sz="1800" dirty="0" err="1"/>
              <a:t>Selecciono</a:t>
            </a:r>
            <a:r>
              <a:rPr lang="en-US" sz="1800" dirty="0"/>
              <a:t> la </a:t>
            </a:r>
            <a:r>
              <a:rPr lang="en-US" sz="1800" dirty="0" err="1"/>
              <a:t>distribucion</a:t>
            </a:r>
            <a:r>
              <a:rPr lang="en-US" sz="1800" dirty="0"/>
              <a:t> de </a:t>
            </a:r>
            <a:r>
              <a:rPr lang="en-US" sz="1800" dirty="0" err="1"/>
              <a:t>teclado</a:t>
            </a:r>
            <a:r>
              <a:rPr lang="en-US" sz="1800" dirty="0"/>
              <a:t> para </a:t>
            </a:r>
            <a:r>
              <a:rPr lang="en-US" sz="1800" dirty="0" err="1"/>
              <a:t>consola</a:t>
            </a:r>
            <a:r>
              <a:rPr lang="en-US" sz="1800" dirty="0"/>
              <a:t> (se </a:t>
            </a:r>
            <a:r>
              <a:rPr lang="en-US" sz="1800" dirty="0" err="1"/>
              <a:t>elige</a:t>
            </a:r>
            <a:r>
              <a:rPr lang="en-US" sz="1800" dirty="0"/>
              <a:t> la </a:t>
            </a:r>
            <a:r>
              <a:rPr lang="en-US" sz="1800" dirty="0" err="1"/>
              <a:t>distribucion</a:t>
            </a:r>
            <a:r>
              <a:rPr lang="en-US" sz="1800" dirty="0"/>
              <a:t> qwerty/la-latin1)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EC770-C96D-473C-88CA-23E5139F6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308" y="468126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8. </a:t>
            </a:r>
            <a:r>
              <a:rPr lang="en-US" sz="1800" dirty="0" err="1"/>
              <a:t>Selecciona</a:t>
            </a:r>
            <a:r>
              <a:rPr lang="en-US" sz="1800" dirty="0"/>
              <a:t> la </a:t>
            </a:r>
            <a:r>
              <a:rPr lang="en-US" sz="1800" dirty="0" err="1"/>
              <a:t>confirmacion</a:t>
            </a:r>
            <a:r>
              <a:rPr lang="en-US" sz="1800" dirty="0"/>
              <a:t> del </a:t>
            </a:r>
            <a:r>
              <a:rPr lang="en-US" sz="1800" dirty="0" err="1"/>
              <a:t>teclado</a:t>
            </a:r>
            <a:r>
              <a:rPr lang="en-US" sz="1800" dirty="0"/>
              <a:t> con “1”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030BAD-9C83-4578-8B7A-9B6BEC8CF9E7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1AC96-EB81-4DEC-AA17-B736FCD5BDE8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949048-621A-47FF-AFDD-8BBCEC8A22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6900" y="1537115"/>
            <a:ext cx="5157787" cy="46906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CD8110-2086-4CA2-847B-D362B9940B3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59809" y="1524048"/>
            <a:ext cx="5165012" cy="471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95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C97B7-DA7B-4901-AD6E-59F3D5E6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473149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9. </a:t>
            </a:r>
            <a:r>
              <a:rPr lang="en-US" sz="1800" dirty="0" err="1"/>
              <a:t>Hago</a:t>
            </a:r>
            <a:r>
              <a:rPr lang="en-US" sz="1800" dirty="0"/>
              <a:t> login </a:t>
            </a:r>
            <a:r>
              <a:rPr lang="en-US" sz="1800" dirty="0" err="1"/>
              <a:t>como</a:t>
            </a:r>
            <a:r>
              <a:rPr lang="en-US" sz="1800" dirty="0"/>
              <a:t> </a:t>
            </a:r>
            <a:r>
              <a:rPr lang="en-US" sz="1800" dirty="0" err="1"/>
              <a:t>usuario</a:t>
            </a:r>
            <a:r>
              <a:rPr lang="en-US" sz="1800" dirty="0"/>
              <a:t> root (</a:t>
            </a:r>
            <a:r>
              <a:rPr lang="en-US" sz="1800" dirty="0" err="1"/>
              <a:t>usuario</a:t>
            </a:r>
            <a:r>
              <a:rPr lang="en-US" sz="1800" dirty="0"/>
              <a:t> admin, o </a:t>
            </a:r>
            <a:r>
              <a:rPr lang="en-US" sz="1800" dirty="0" err="1"/>
              <a:t>usuario</a:t>
            </a:r>
            <a:r>
              <a:rPr lang="en-US" sz="1800" dirty="0"/>
              <a:t> </a:t>
            </a:r>
            <a:r>
              <a:rPr lang="en-US" sz="1800" dirty="0" err="1"/>
              <a:t>raiz</a:t>
            </a:r>
            <a:r>
              <a:rPr lang="en-US" sz="1800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EC770-C96D-473C-88CA-23E5139F6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308" y="468126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10. </a:t>
            </a:r>
            <a:r>
              <a:rPr lang="en-US" sz="1800" dirty="0" err="1"/>
              <a:t>Vamos</a:t>
            </a:r>
            <a:r>
              <a:rPr lang="en-US" sz="1800" dirty="0"/>
              <a:t> a </a:t>
            </a:r>
            <a:r>
              <a:rPr lang="en-US" sz="1800" dirty="0" err="1"/>
              <a:t>realizar</a:t>
            </a:r>
            <a:r>
              <a:rPr lang="en-US" sz="1800" dirty="0"/>
              <a:t> las </a:t>
            </a:r>
            <a:r>
              <a:rPr lang="en-US" sz="1800" dirty="0" err="1"/>
              <a:t>particiones</a:t>
            </a:r>
            <a:r>
              <a:rPr lang="en-US" sz="1800" dirty="0"/>
              <a:t> de Linux Swap y Linux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030BAD-9C83-4578-8B7A-9B6BEC8CF9E7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1AC96-EB81-4DEC-AA17-B736FCD5BDE8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5DE069-584E-4D5F-A2C6-C0E6971800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1126" y="1510982"/>
            <a:ext cx="5186448" cy="47167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9B9E95-BCB7-4894-A249-C539E060F73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50721" y="1510982"/>
            <a:ext cx="5183188" cy="471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51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C97B7-DA7B-4901-AD6E-59F3D5E6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473149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11. </a:t>
            </a:r>
            <a:r>
              <a:rPr lang="en-US" sz="1800" dirty="0" err="1"/>
              <a:t>Selecciono</a:t>
            </a:r>
            <a:r>
              <a:rPr lang="en-US" sz="1800" dirty="0"/>
              <a:t> la </a:t>
            </a:r>
            <a:r>
              <a:rPr lang="en-US" sz="1800" dirty="0" err="1"/>
              <a:t>etiqueta</a:t>
            </a:r>
            <a:r>
              <a:rPr lang="en-US" sz="1800" dirty="0"/>
              <a:t> del disco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EC770-C96D-473C-88CA-23E5139F6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308" y="468126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12. Creo dos </a:t>
            </a:r>
            <a:r>
              <a:rPr lang="en-US" sz="1800" dirty="0" err="1"/>
              <a:t>nuevas</a:t>
            </a:r>
            <a:r>
              <a:rPr lang="en-US" sz="1800" dirty="0"/>
              <a:t> </a:t>
            </a:r>
            <a:r>
              <a:rPr lang="en-US" sz="1800" dirty="0" err="1"/>
              <a:t>particiones</a:t>
            </a:r>
            <a:r>
              <a:rPr lang="en-US" sz="1800" dirty="0"/>
              <a:t>, una para Linux y la </a:t>
            </a:r>
            <a:r>
              <a:rPr lang="en-US" sz="1800" dirty="0" err="1"/>
              <a:t>otra</a:t>
            </a:r>
            <a:r>
              <a:rPr lang="en-US" sz="1800" dirty="0"/>
              <a:t> para Linux Swap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030BAD-9C83-4578-8B7A-9B6BEC8CF9E7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1AC96-EB81-4DEC-AA17-B736FCD5BDE8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1AC32B-C86F-4788-8BC4-6E1C1A0B80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6900" y="1557734"/>
            <a:ext cx="5157787" cy="46906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20AF89-D6CB-438A-9963-CE660EC68E4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50721" y="1530766"/>
            <a:ext cx="5183188" cy="467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48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C97B7-DA7B-4901-AD6E-59F3D5E6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473149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13. </a:t>
            </a:r>
            <a:r>
              <a:rPr lang="en-US" sz="1800" dirty="0" err="1"/>
              <a:t>Selecciono</a:t>
            </a:r>
            <a:r>
              <a:rPr lang="en-US" sz="1800" dirty="0"/>
              <a:t> el </a:t>
            </a:r>
            <a:r>
              <a:rPr lang="en-US" sz="1800" dirty="0" err="1"/>
              <a:t>tamaño</a:t>
            </a:r>
            <a:r>
              <a:rPr lang="en-US" sz="1800" dirty="0"/>
              <a:t> de la </a:t>
            </a:r>
            <a:r>
              <a:rPr lang="en-US" sz="1800" dirty="0" err="1"/>
              <a:t>particion</a:t>
            </a:r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EC770-C96D-473C-88CA-23E5139F6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308" y="468126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14. </a:t>
            </a:r>
            <a:r>
              <a:rPr lang="en-US" sz="1800" dirty="0" err="1"/>
              <a:t>Hago</a:t>
            </a:r>
            <a:r>
              <a:rPr lang="en-US" sz="1800" dirty="0"/>
              <a:t> una </a:t>
            </a:r>
            <a:r>
              <a:rPr lang="en-US" sz="1800" dirty="0" err="1"/>
              <a:t>particion</a:t>
            </a:r>
            <a:r>
              <a:rPr lang="en-US" sz="1800" dirty="0"/>
              <a:t> </a:t>
            </a:r>
            <a:r>
              <a:rPr lang="en-US" sz="1800" dirty="0" err="1"/>
              <a:t>primaria</a:t>
            </a:r>
            <a:r>
              <a:rPr lang="en-US" sz="1800" dirty="0"/>
              <a:t> </a:t>
            </a:r>
            <a:r>
              <a:rPr lang="en-US" sz="1800" dirty="0" err="1"/>
              <a:t>en</a:t>
            </a:r>
            <a:r>
              <a:rPr lang="en-US" sz="1800" dirty="0"/>
              <a:t> Linux y la </a:t>
            </a:r>
            <a:r>
              <a:rPr lang="en-US" sz="1800" dirty="0" err="1"/>
              <a:t>hago</a:t>
            </a:r>
            <a:r>
              <a:rPr lang="en-US" sz="1800" dirty="0"/>
              <a:t> “</a:t>
            </a:r>
            <a:r>
              <a:rPr lang="en-US" sz="1800" dirty="0" err="1"/>
              <a:t>Booteable</a:t>
            </a:r>
            <a:r>
              <a:rPr lang="en-US" sz="1800" dirty="0"/>
              <a:t>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030BAD-9C83-4578-8B7A-9B6BEC8CF9E7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1AC96-EB81-4DEC-AA17-B736FCD5BDE8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65CEED-B0AE-4BCC-9081-35B1820E6D1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16900" y="1516495"/>
            <a:ext cx="5157787" cy="47112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BE069F-89FF-44B3-A9A6-6DE672D7BAC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50721" y="1516495"/>
            <a:ext cx="5183188" cy="469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825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C97B7-DA7B-4901-AD6E-59F3D5E6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473149"/>
            <a:ext cx="5157787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15. Para la </a:t>
            </a:r>
            <a:r>
              <a:rPr lang="en-US" sz="1800" dirty="0" err="1"/>
              <a:t>segunda</a:t>
            </a:r>
            <a:r>
              <a:rPr lang="en-US" sz="1800" dirty="0"/>
              <a:t> </a:t>
            </a:r>
            <a:r>
              <a:rPr lang="en-US" sz="1800" dirty="0" err="1"/>
              <a:t>particion</a:t>
            </a:r>
            <a:r>
              <a:rPr lang="en-US" sz="1800" dirty="0"/>
              <a:t> </a:t>
            </a:r>
            <a:r>
              <a:rPr lang="en-US" sz="1800" dirty="0" err="1"/>
              <a:t>elijo</a:t>
            </a:r>
            <a:r>
              <a:rPr lang="en-US" sz="1800" dirty="0"/>
              <a:t> Linux swap (</a:t>
            </a:r>
            <a:r>
              <a:rPr lang="en-US" sz="1800" dirty="0" err="1"/>
              <a:t>todas</a:t>
            </a:r>
            <a:r>
              <a:rPr lang="en-US" sz="1800" dirty="0"/>
              <a:t> las </a:t>
            </a:r>
            <a:r>
              <a:rPr lang="en-US" sz="1800" dirty="0" err="1"/>
              <a:t>particiones</a:t>
            </a:r>
            <a:r>
              <a:rPr lang="en-US" sz="1800" dirty="0"/>
              <a:t> son </a:t>
            </a:r>
            <a:r>
              <a:rPr lang="en-US" sz="1800" dirty="0" err="1"/>
              <a:t>primaria</a:t>
            </a:r>
            <a:r>
              <a:rPr lang="en-US" sz="1800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EC770-C96D-473C-88CA-23E5139F6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308" y="468126"/>
            <a:ext cx="5183188" cy="823912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16. Aca </a:t>
            </a:r>
            <a:r>
              <a:rPr lang="en-US" sz="1800" dirty="0" err="1"/>
              <a:t>ya</a:t>
            </a:r>
            <a:r>
              <a:rPr lang="en-US" sz="1800" dirty="0"/>
              <a:t> Podemos observer las dos </a:t>
            </a:r>
            <a:r>
              <a:rPr lang="en-US" sz="1800" dirty="0" err="1"/>
              <a:t>particiones</a:t>
            </a:r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030BAD-9C83-4578-8B7A-9B6BEC8CF9E7}"/>
              </a:ext>
            </a:extLst>
          </p:cNvPr>
          <p:cNvSpPr/>
          <p:nvPr/>
        </p:nvSpPr>
        <p:spPr>
          <a:xfrm>
            <a:off x="771787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1AC96-EB81-4DEC-AA17-B736FCD5BDE8}"/>
              </a:ext>
            </a:extLst>
          </p:cNvPr>
          <p:cNvSpPr/>
          <p:nvPr/>
        </p:nvSpPr>
        <p:spPr>
          <a:xfrm>
            <a:off x="6318308" y="1484851"/>
            <a:ext cx="5248014" cy="4763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30E9A7-AE2F-4351-9877-4423FC3A8F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82900" y="1521292"/>
            <a:ext cx="5225787" cy="46906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9D5BEC-2564-42AB-947E-DC988427FC6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50721" y="1510982"/>
            <a:ext cx="5183188" cy="471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48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922</Words>
  <Application>Microsoft Office PowerPoint</Application>
  <PresentationFormat>Panorámica</PresentationFormat>
  <Paragraphs>87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BITACORA maquinas virtuales Slackware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 el siguiente link encontraras los paquetes minimos necesarios para las series A, L y N (esto te ayudara para los siguientes pasos)   https://www.linuxquestions.org/questions/slackware-installation-40/minimal-install-for-slackware-15-0-a-4175721375/page2.html  (mirar el post hecho por “ELS4NTA”)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BITACORA maquinas virtuales Slackware</dc:title>
  <dc:creator>joan.acevedo@labinfo.is.escuelaing.edu.co</dc:creator>
  <cp:lastModifiedBy>JOAN STEVEN ACEVEDO AGUILAR</cp:lastModifiedBy>
  <cp:revision>14</cp:revision>
  <dcterms:created xsi:type="dcterms:W3CDTF">2023-11-14T18:38:22Z</dcterms:created>
  <dcterms:modified xsi:type="dcterms:W3CDTF">2023-11-15T02:28:44Z</dcterms:modified>
</cp:coreProperties>
</file>