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  <a:lvl2pPr>
              <a:defRPr sz="3600">
                <a:solidFill>
                  <a:srgbClr val="000000"/>
                </a:solidFill>
              </a:defRPr>
            </a:lvl2pPr>
            <a:lvl3pPr>
              <a:defRPr sz="3600">
                <a:solidFill>
                  <a:srgbClr val="000000"/>
                </a:solidFill>
              </a:defRPr>
            </a:lvl3pPr>
            <a:lvl4pPr>
              <a:defRPr sz="3600">
                <a:solidFill>
                  <a:srgbClr val="000000"/>
                </a:solidFill>
              </a:defRPr>
            </a:lvl4pPr>
            <a:lvl5pPr>
              <a:defRPr sz="3600">
                <a:solidFill>
                  <a:srgbClr val="00000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0">
                <a:latin typeface="Helvetica"/>
                <a:ea typeface="Helvetica"/>
                <a:cs typeface="Helvetica"/>
                <a:sym typeface="Helvetica"/>
              </a:defRPr>
            </a:pPr>
            <a:r>
              <a:t>扫雷</a:t>
            </a:r>
            <a:r>
              <a:rPr sz="2500"/>
              <a:t>小</a:t>
            </a:r>
            <a:r>
              <a:t>游戏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747107" y="4555612"/>
            <a:ext cx="5510586" cy="196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9000"/>
            </a:lvl1pPr>
          </a:lstStyle>
          <a:p>
            <a:pPr/>
            <a:r>
              <a:t>怎么做？</a:t>
            </a:r>
          </a:p>
        </p:txBody>
      </p:sp>
      <p:sp>
        <p:nvSpPr>
          <p:cNvPr id="184" name="Shape 184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扫雷逻辑</a:t>
            </a:r>
          </a:p>
        </p:txBody>
      </p:sp>
      <p:sp>
        <p:nvSpPr>
          <p:cNvPr id="185" name="Shape 185"/>
          <p:cNvSpPr/>
          <p:nvPr/>
        </p:nvSpPr>
        <p:spPr>
          <a:xfrm>
            <a:off x="846831" y="1860973"/>
            <a:ext cx="11311137" cy="580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点击数字单元，数字单元翻过来</a:t>
            </a:r>
          </a:p>
        </p:txBody>
      </p:sp>
      <p:sp>
        <p:nvSpPr>
          <p:cNvPr id="186" name="Shape 186"/>
          <p:cNvSpPr/>
          <p:nvPr/>
        </p:nvSpPr>
        <p:spPr>
          <a:xfrm>
            <a:off x="846831" y="2430889"/>
            <a:ext cx="11311137" cy="580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点击地雷单元，所有单元翻过来，游戏结束</a:t>
            </a:r>
          </a:p>
        </p:txBody>
      </p:sp>
      <p:sp>
        <p:nvSpPr>
          <p:cNvPr id="187" name="Shape 187"/>
          <p:cNvSpPr/>
          <p:nvPr/>
        </p:nvSpPr>
        <p:spPr>
          <a:xfrm>
            <a:off x="846831" y="2939844"/>
            <a:ext cx="11311137" cy="58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点击空白单元，找出其周围“可翻转的单元”，存入到turnoverArray里，并翻转过来</a:t>
            </a:r>
          </a:p>
        </p:txBody>
      </p:sp>
      <p:pic>
        <p:nvPicPr>
          <p:cNvPr id="188" name="610137-042cef08fc08d78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500" y="3537700"/>
            <a:ext cx="5511800" cy="55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1000" fill="hold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3" grpId="5"/>
      <p:bldP build="whole" bldLvl="1" animBg="1" rev="0" advAuto="0" spid="188" grpId="4"/>
      <p:bldP build="whole" bldLvl="1" animBg="1" rev="0" advAuto="0" spid="185" grpId="1"/>
      <p:bldP build="whole" bldLvl="1" animBg="1" rev="0" advAuto="0" spid="18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递归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扫雷逻辑</a:t>
            </a:r>
          </a:p>
        </p:txBody>
      </p:sp>
      <p:sp>
        <p:nvSpPr>
          <p:cNvPr id="193" name="Shape 193"/>
          <p:cNvSpPr/>
          <p:nvPr/>
        </p:nvSpPr>
        <p:spPr>
          <a:xfrm>
            <a:off x="846831" y="1739566"/>
            <a:ext cx="113111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点击空白单元，找出其周围“可翻转的单元”，并翻转过来</a:t>
            </a:r>
          </a:p>
        </p:txBody>
      </p:sp>
      <p:sp>
        <p:nvSpPr>
          <p:cNvPr id="194" name="Shape 194"/>
          <p:cNvSpPr/>
          <p:nvPr/>
        </p:nvSpPr>
        <p:spPr>
          <a:xfrm>
            <a:off x="1350455" y="2556367"/>
            <a:ext cx="2952006" cy="686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1600"/>
            </a:pPr>
            <a:r>
              <a:t>思路：递归循环遍历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进入循环遍历的条件是点击了空白单元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① 如果当前单元是空白单元，先把这个单元存到turnoverArray;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② 再依次判断这个单元的上、右上、右、右下、下、左下、左、左上单元。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③如果判断的单元是空白单元，则把判断的单元作为当前空白单元回到①;</a:t>
            </a:r>
          </a:p>
          <a:p>
            <a:pPr algn="l">
              <a:defRPr sz="1600"/>
            </a:pPr>
            <a:r>
              <a:t>如果判断的单元是数字单元，则回到②依次进行判断；</a:t>
            </a:r>
          </a:p>
        </p:txBody>
      </p:sp>
      <p:grpSp>
        <p:nvGrpSpPr>
          <p:cNvPr id="413" name="Group 413"/>
          <p:cNvGrpSpPr/>
          <p:nvPr/>
        </p:nvGrpSpPr>
        <p:grpSpPr>
          <a:xfrm>
            <a:off x="5241224" y="2590169"/>
            <a:ext cx="6350001" cy="6392115"/>
            <a:chOff x="0" y="0"/>
            <a:chExt cx="6350000" cy="6392114"/>
          </a:xfrm>
        </p:grpSpPr>
        <p:grpSp>
          <p:nvGrpSpPr>
            <p:cNvPr id="197" name="Group 197"/>
            <p:cNvGrpSpPr/>
            <p:nvPr/>
          </p:nvGrpSpPr>
          <p:grpSpPr>
            <a:xfrm>
              <a:off x="1689896" y="1162199"/>
              <a:ext cx="280162" cy="608778"/>
              <a:chOff x="0" y="0"/>
              <a:chExt cx="280161" cy="608776"/>
            </a:xfrm>
          </p:grpSpPr>
          <p:sp>
            <p:nvSpPr>
              <p:cNvPr id="195" name="Shape 195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00" name="Group 200"/>
            <p:cNvGrpSpPr/>
            <p:nvPr/>
          </p:nvGrpSpPr>
          <p:grpSpPr>
            <a:xfrm>
              <a:off x="1689896" y="552600"/>
              <a:ext cx="280162" cy="608777"/>
              <a:chOff x="0" y="0"/>
              <a:chExt cx="280161" cy="608776"/>
            </a:xfrm>
          </p:grpSpPr>
          <p:sp>
            <p:nvSpPr>
              <p:cNvPr id="198" name="Shape 198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03" name="Group 203"/>
            <p:cNvGrpSpPr/>
            <p:nvPr/>
          </p:nvGrpSpPr>
          <p:grpSpPr>
            <a:xfrm>
              <a:off x="1983169" y="145788"/>
              <a:ext cx="608778" cy="406401"/>
              <a:chOff x="0" y="0"/>
              <a:chExt cx="608776" cy="406400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176626" y="0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06" name="Group 206"/>
            <p:cNvGrpSpPr/>
            <p:nvPr/>
          </p:nvGrpSpPr>
          <p:grpSpPr>
            <a:xfrm>
              <a:off x="2020940" y="472942"/>
              <a:ext cx="584035" cy="742693"/>
              <a:chOff x="0" y="0"/>
              <a:chExt cx="584033" cy="742692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205085" y="0"/>
                <a:ext cx="352892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09" name="Group 209"/>
            <p:cNvGrpSpPr/>
            <p:nvPr/>
          </p:nvGrpSpPr>
          <p:grpSpPr>
            <a:xfrm>
              <a:off x="1283960" y="485642"/>
              <a:ext cx="584034" cy="742693"/>
              <a:chOff x="0" y="0"/>
              <a:chExt cx="584033" cy="742692"/>
            </a:xfrm>
          </p:grpSpPr>
          <p:sp>
            <p:nvSpPr>
              <p:cNvPr id="207" name="Shape 207"/>
              <p:cNvSpPr/>
              <p:nvPr/>
            </p:nvSpPr>
            <p:spPr>
              <a:xfrm flipH="1"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6056" y="0"/>
                <a:ext cx="352892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212" name="Group 212"/>
            <p:cNvGrpSpPr/>
            <p:nvPr/>
          </p:nvGrpSpPr>
          <p:grpSpPr>
            <a:xfrm>
              <a:off x="1004095" y="552600"/>
              <a:ext cx="280163" cy="608777"/>
              <a:chOff x="0" y="0"/>
              <a:chExt cx="280161" cy="608776"/>
            </a:xfrm>
          </p:grpSpPr>
          <p:sp>
            <p:nvSpPr>
              <p:cNvPr id="210" name="Shape 210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15" name="Group 215"/>
            <p:cNvGrpSpPr/>
            <p:nvPr/>
          </p:nvGrpSpPr>
          <p:grpSpPr>
            <a:xfrm>
              <a:off x="700224" y="1095241"/>
              <a:ext cx="584034" cy="742694"/>
              <a:chOff x="0" y="0"/>
              <a:chExt cx="584033" cy="742692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205085" y="0"/>
                <a:ext cx="352892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3886725" y="1086469"/>
              <a:ext cx="600031" cy="685929"/>
              <a:chOff x="0" y="0"/>
              <a:chExt cx="600029" cy="685928"/>
            </a:xfrm>
          </p:grpSpPr>
          <p:sp>
            <p:nvSpPr>
              <p:cNvPr id="216" name="Shape 216"/>
              <p:cNvSpPr/>
              <p:nvPr/>
            </p:nvSpPr>
            <p:spPr>
              <a:xfrm flipV="1">
                <a:off x="15996" y="81144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0" y="0"/>
                <a:ext cx="396749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grpSp>
          <p:nvGrpSpPr>
            <p:cNvPr id="221" name="Group 221"/>
            <p:cNvGrpSpPr/>
            <p:nvPr/>
          </p:nvGrpSpPr>
          <p:grpSpPr>
            <a:xfrm>
              <a:off x="1981667" y="1712725"/>
              <a:ext cx="593170" cy="736729"/>
              <a:chOff x="0" y="0"/>
              <a:chExt cx="593168" cy="736727"/>
            </a:xfrm>
          </p:grpSpPr>
          <p:sp>
            <p:nvSpPr>
              <p:cNvPr id="219" name="Shape 219"/>
              <p:cNvSpPr/>
              <p:nvPr/>
            </p:nvSpPr>
            <p:spPr>
              <a:xfrm flipV="1">
                <a:off x="9135" y="131943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0" y="0"/>
                <a:ext cx="45449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grpSp>
          <p:nvGrpSpPr>
            <p:cNvPr id="224" name="Group 224"/>
            <p:cNvGrpSpPr/>
            <p:nvPr/>
          </p:nvGrpSpPr>
          <p:grpSpPr>
            <a:xfrm>
              <a:off x="3960691" y="1415582"/>
              <a:ext cx="608778" cy="406401"/>
              <a:chOff x="0" y="0"/>
              <a:chExt cx="608776" cy="406400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</p:grpSp>
        <p:grpSp>
          <p:nvGrpSpPr>
            <p:cNvPr id="227" name="Group 227"/>
            <p:cNvGrpSpPr/>
            <p:nvPr/>
          </p:nvGrpSpPr>
          <p:grpSpPr>
            <a:xfrm>
              <a:off x="2617758" y="1052197"/>
              <a:ext cx="593169" cy="736729"/>
              <a:chOff x="0" y="0"/>
              <a:chExt cx="593168" cy="736727"/>
            </a:xfrm>
          </p:grpSpPr>
          <p:sp>
            <p:nvSpPr>
              <p:cNvPr id="225" name="Shape 225"/>
              <p:cNvSpPr/>
              <p:nvPr/>
            </p:nvSpPr>
            <p:spPr>
              <a:xfrm flipV="1">
                <a:off x="9135" y="131943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0" y="0"/>
                <a:ext cx="45449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</p:grpSp>
        <p:grpSp>
          <p:nvGrpSpPr>
            <p:cNvPr id="230" name="Group 230"/>
            <p:cNvGrpSpPr/>
            <p:nvPr/>
          </p:nvGrpSpPr>
          <p:grpSpPr>
            <a:xfrm>
              <a:off x="2655858" y="1415582"/>
              <a:ext cx="608777" cy="406401"/>
              <a:chOff x="0" y="0"/>
              <a:chExt cx="608776" cy="406400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3304731" y="997569"/>
              <a:ext cx="593170" cy="736729"/>
              <a:chOff x="0" y="0"/>
              <a:chExt cx="593168" cy="736727"/>
            </a:xfrm>
          </p:grpSpPr>
          <p:sp>
            <p:nvSpPr>
              <p:cNvPr id="231" name="Shape 231"/>
              <p:cNvSpPr/>
              <p:nvPr/>
            </p:nvSpPr>
            <p:spPr>
              <a:xfrm flipV="1">
                <a:off x="9135" y="131943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0" y="0"/>
                <a:ext cx="45449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236" name="Group 236"/>
            <p:cNvGrpSpPr/>
            <p:nvPr/>
          </p:nvGrpSpPr>
          <p:grpSpPr>
            <a:xfrm>
              <a:off x="3278000" y="1411754"/>
              <a:ext cx="608778" cy="406401"/>
              <a:chOff x="0" y="0"/>
              <a:chExt cx="608776" cy="4064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grpSp>
          <p:nvGrpSpPr>
            <p:cNvPr id="239" name="Group 239"/>
            <p:cNvGrpSpPr/>
            <p:nvPr/>
          </p:nvGrpSpPr>
          <p:grpSpPr>
            <a:xfrm>
              <a:off x="1341786" y="1755641"/>
              <a:ext cx="584034" cy="691894"/>
              <a:chOff x="0" y="0"/>
              <a:chExt cx="584033" cy="691892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3474236" y="1924405"/>
              <a:ext cx="396749" cy="608778"/>
              <a:chOff x="0" y="0"/>
              <a:chExt cx="396747" cy="608776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3634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0" y="503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19</a:t>
                </a:r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660950" y="472942"/>
              <a:ext cx="584034" cy="742693"/>
              <a:chOff x="0" y="0"/>
              <a:chExt cx="584033" cy="742692"/>
            </a:xfrm>
          </p:grpSpPr>
          <p:sp>
            <p:nvSpPr>
              <p:cNvPr id="243" name="Shape 243"/>
              <p:cNvSpPr/>
              <p:nvPr/>
            </p:nvSpPr>
            <p:spPr>
              <a:xfrm flipH="1"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26056" y="0"/>
                <a:ext cx="396749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>
              <a:off x="3163941" y="1760543"/>
              <a:ext cx="584034" cy="742694"/>
              <a:chOff x="0" y="0"/>
              <a:chExt cx="584033" cy="742692"/>
            </a:xfrm>
          </p:grpSpPr>
          <p:sp>
            <p:nvSpPr>
              <p:cNvPr id="246" name="Shape 246"/>
              <p:cNvSpPr/>
              <p:nvPr/>
            </p:nvSpPr>
            <p:spPr>
              <a:xfrm flipH="1"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26056" y="0"/>
                <a:ext cx="396749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>
              <a:off x="3882023" y="1781041"/>
              <a:ext cx="584034" cy="691894"/>
              <a:chOff x="0" y="0"/>
              <a:chExt cx="584033" cy="691892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18</a:t>
                </a:r>
              </a:p>
            </p:txBody>
          </p:sp>
        </p:grpSp>
        <p:grpSp>
          <p:nvGrpSpPr>
            <p:cNvPr id="254" name="Group 254"/>
            <p:cNvGrpSpPr/>
            <p:nvPr/>
          </p:nvGrpSpPr>
          <p:grpSpPr>
            <a:xfrm>
              <a:off x="1631602" y="2507576"/>
              <a:ext cx="396749" cy="608778"/>
              <a:chOff x="0" y="0"/>
              <a:chExt cx="396747" cy="608776"/>
            </a:xfrm>
          </p:grpSpPr>
          <p:sp>
            <p:nvSpPr>
              <p:cNvPr id="252" name="Shape 252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23</a:t>
                </a:r>
              </a:p>
            </p:txBody>
          </p:sp>
        </p:grpSp>
        <p:grpSp>
          <p:nvGrpSpPr>
            <p:cNvPr id="257" name="Group 257"/>
            <p:cNvGrpSpPr/>
            <p:nvPr/>
          </p:nvGrpSpPr>
          <p:grpSpPr>
            <a:xfrm>
              <a:off x="2525709" y="1800297"/>
              <a:ext cx="621477" cy="679193"/>
              <a:chOff x="0" y="0"/>
              <a:chExt cx="621476" cy="679192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37443" y="74408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0" y="0"/>
                <a:ext cx="396748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21</a:t>
                </a:r>
              </a:p>
            </p:txBody>
          </p:sp>
        </p:grpSp>
        <p:grpSp>
          <p:nvGrpSpPr>
            <p:cNvPr id="260" name="Group 260"/>
            <p:cNvGrpSpPr/>
            <p:nvPr/>
          </p:nvGrpSpPr>
          <p:grpSpPr>
            <a:xfrm>
              <a:off x="1296988" y="2079234"/>
              <a:ext cx="608777" cy="406401"/>
              <a:chOff x="0" y="0"/>
              <a:chExt cx="608776" cy="406400"/>
            </a:xfrm>
          </p:grpSpPr>
          <p:sp>
            <p:nvSpPr>
              <p:cNvPr id="258" name="Shape 258"/>
              <p:cNvSpPr/>
              <p:nvPr/>
            </p:nvSpPr>
            <p:spPr>
              <a:xfrm flipH="1" flipV="1">
                <a:off x="0" y="393699"/>
                <a:ext cx="60877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263" name="Group 263"/>
            <p:cNvGrpSpPr/>
            <p:nvPr/>
          </p:nvGrpSpPr>
          <p:grpSpPr>
            <a:xfrm>
              <a:off x="1284964" y="2427918"/>
              <a:ext cx="621477" cy="679193"/>
              <a:chOff x="0" y="0"/>
              <a:chExt cx="621476" cy="679192"/>
            </a:xfrm>
          </p:grpSpPr>
          <p:sp>
            <p:nvSpPr>
              <p:cNvPr id="261" name="Shape 261"/>
              <p:cNvSpPr/>
              <p:nvPr/>
            </p:nvSpPr>
            <p:spPr>
              <a:xfrm flipH="1">
                <a:off x="37443" y="74408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0" y="0"/>
                <a:ext cx="396748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24</a:t>
                </a:r>
              </a:p>
            </p:txBody>
          </p:sp>
        </p:grpSp>
        <p:grpSp>
          <p:nvGrpSpPr>
            <p:cNvPr id="266" name="Group 266"/>
            <p:cNvGrpSpPr/>
            <p:nvPr/>
          </p:nvGrpSpPr>
          <p:grpSpPr>
            <a:xfrm>
              <a:off x="395910" y="501594"/>
              <a:ext cx="280163" cy="608777"/>
              <a:chOff x="0" y="0"/>
              <a:chExt cx="280161" cy="608776"/>
            </a:xfrm>
          </p:grpSpPr>
          <p:sp>
            <p:nvSpPr>
              <p:cNvPr id="264" name="Shape 264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269" name="Group 269"/>
            <p:cNvGrpSpPr/>
            <p:nvPr/>
          </p:nvGrpSpPr>
          <p:grpSpPr>
            <a:xfrm>
              <a:off x="337617" y="1776701"/>
              <a:ext cx="396749" cy="608778"/>
              <a:chOff x="-70612" y="0"/>
              <a:chExt cx="396747" cy="608776"/>
            </a:xfrm>
          </p:grpSpPr>
          <p:sp>
            <p:nvSpPr>
              <p:cNvPr id="267" name="Shape 267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-70613" y="1011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28</a:t>
                </a:r>
              </a:p>
            </p:txBody>
          </p:sp>
        </p:grpSp>
        <p:grpSp>
          <p:nvGrpSpPr>
            <p:cNvPr id="272" name="Group 272"/>
            <p:cNvGrpSpPr/>
            <p:nvPr/>
          </p:nvGrpSpPr>
          <p:grpSpPr>
            <a:xfrm>
              <a:off x="346797" y="2450838"/>
              <a:ext cx="396749" cy="608777"/>
              <a:chOff x="-70612" y="0"/>
              <a:chExt cx="396747" cy="608776"/>
            </a:xfrm>
          </p:grpSpPr>
          <p:sp>
            <p:nvSpPr>
              <p:cNvPr id="270" name="Shape 270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-70613" y="1011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27</a:t>
                </a:r>
              </a:p>
            </p:txBody>
          </p:sp>
        </p:grpSp>
        <p:grpSp>
          <p:nvGrpSpPr>
            <p:cNvPr id="275" name="Group 275"/>
            <p:cNvGrpSpPr/>
            <p:nvPr/>
          </p:nvGrpSpPr>
          <p:grpSpPr>
            <a:xfrm>
              <a:off x="1981667" y="2409280"/>
              <a:ext cx="584034" cy="691893"/>
              <a:chOff x="0" y="0"/>
              <a:chExt cx="584033" cy="691892"/>
            </a:xfrm>
          </p:grpSpPr>
          <p:sp>
            <p:nvSpPr>
              <p:cNvPr id="273" name="Shape 273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</p:grpSp>
        <p:grpSp>
          <p:nvGrpSpPr>
            <p:cNvPr id="278" name="Group 278"/>
            <p:cNvGrpSpPr/>
            <p:nvPr/>
          </p:nvGrpSpPr>
          <p:grpSpPr>
            <a:xfrm>
              <a:off x="376098" y="3096614"/>
              <a:ext cx="396749" cy="608777"/>
              <a:chOff x="0" y="0"/>
              <a:chExt cx="396747" cy="608776"/>
            </a:xfrm>
          </p:grpSpPr>
          <p:sp>
            <p:nvSpPr>
              <p:cNvPr id="276" name="Shape 276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grpSp>
          <p:nvGrpSpPr>
            <p:cNvPr id="281" name="Group 281"/>
            <p:cNvGrpSpPr/>
            <p:nvPr/>
          </p:nvGrpSpPr>
          <p:grpSpPr>
            <a:xfrm>
              <a:off x="376098" y="3742390"/>
              <a:ext cx="396749" cy="608777"/>
              <a:chOff x="0" y="0"/>
              <a:chExt cx="396747" cy="608776"/>
            </a:xfrm>
          </p:grpSpPr>
          <p:sp>
            <p:nvSpPr>
              <p:cNvPr id="279" name="Shape 279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32</a:t>
                </a:r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>
              <a:off x="775959" y="3075020"/>
              <a:ext cx="584035" cy="691893"/>
              <a:chOff x="0" y="0"/>
              <a:chExt cx="584033" cy="691892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29</a:t>
                </a:r>
              </a:p>
            </p:txBody>
          </p:sp>
        </p:grpSp>
        <p:grpSp>
          <p:nvGrpSpPr>
            <p:cNvPr id="287" name="Group 287"/>
            <p:cNvGrpSpPr/>
            <p:nvPr/>
          </p:nvGrpSpPr>
          <p:grpSpPr>
            <a:xfrm>
              <a:off x="763259" y="3662453"/>
              <a:ext cx="584035" cy="691893"/>
              <a:chOff x="0" y="0"/>
              <a:chExt cx="584033" cy="691892"/>
            </a:xfrm>
          </p:grpSpPr>
          <p:sp>
            <p:nvSpPr>
              <p:cNvPr id="285" name="Shape 285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31</a:t>
                </a:r>
              </a:p>
            </p:txBody>
          </p:sp>
        </p:grpSp>
        <p:grpSp>
          <p:nvGrpSpPr>
            <p:cNvPr id="290" name="Group 290"/>
            <p:cNvGrpSpPr/>
            <p:nvPr/>
          </p:nvGrpSpPr>
          <p:grpSpPr>
            <a:xfrm>
              <a:off x="376098" y="4373653"/>
              <a:ext cx="396749" cy="608777"/>
              <a:chOff x="0" y="0"/>
              <a:chExt cx="396747" cy="608776"/>
            </a:xfrm>
          </p:grpSpPr>
          <p:sp>
            <p:nvSpPr>
              <p:cNvPr id="288" name="Shape 288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34</a:t>
                </a:r>
              </a:p>
            </p:txBody>
          </p:sp>
        </p:grpSp>
        <p:grpSp>
          <p:nvGrpSpPr>
            <p:cNvPr id="293" name="Group 293"/>
            <p:cNvGrpSpPr/>
            <p:nvPr/>
          </p:nvGrpSpPr>
          <p:grpSpPr>
            <a:xfrm>
              <a:off x="737859" y="4271229"/>
              <a:ext cx="584035" cy="691894"/>
              <a:chOff x="0" y="0"/>
              <a:chExt cx="584033" cy="691892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33</a:t>
                </a:r>
              </a:p>
            </p:txBody>
          </p:sp>
        </p:grpSp>
        <p:grpSp>
          <p:nvGrpSpPr>
            <p:cNvPr id="296" name="Group 296"/>
            <p:cNvGrpSpPr/>
            <p:nvPr/>
          </p:nvGrpSpPr>
          <p:grpSpPr>
            <a:xfrm>
              <a:off x="388417" y="5021241"/>
              <a:ext cx="396749" cy="608778"/>
              <a:chOff x="0" y="0"/>
              <a:chExt cx="396747" cy="608776"/>
            </a:xfrm>
          </p:grpSpPr>
          <p:sp>
            <p:nvSpPr>
              <p:cNvPr id="294" name="Shape 294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36</a:t>
                </a:r>
              </a:p>
            </p:txBody>
          </p:sp>
        </p:grpSp>
        <p:grpSp>
          <p:nvGrpSpPr>
            <p:cNvPr id="299" name="Group 299"/>
            <p:cNvGrpSpPr/>
            <p:nvPr/>
          </p:nvGrpSpPr>
          <p:grpSpPr>
            <a:xfrm>
              <a:off x="674307" y="2402518"/>
              <a:ext cx="621478" cy="679193"/>
              <a:chOff x="0" y="0"/>
              <a:chExt cx="621476" cy="679192"/>
            </a:xfrm>
          </p:grpSpPr>
          <p:sp>
            <p:nvSpPr>
              <p:cNvPr id="297" name="Shape 297"/>
              <p:cNvSpPr/>
              <p:nvPr/>
            </p:nvSpPr>
            <p:spPr>
              <a:xfrm flipH="1">
                <a:off x="37443" y="74408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0" y="0"/>
                <a:ext cx="396748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26</a:t>
                </a: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>
              <a:off x="750559" y="4890013"/>
              <a:ext cx="584035" cy="691893"/>
              <a:chOff x="0" y="0"/>
              <a:chExt cx="584033" cy="691892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pic>
          <p:nvPicPr>
            <p:cNvPr id="303" name="610137-3dcdcd94bd36da8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2114"/>
              <a:ext cx="6350000" cy="635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06" name="Group 306"/>
            <p:cNvGrpSpPr/>
            <p:nvPr/>
          </p:nvGrpSpPr>
          <p:grpSpPr>
            <a:xfrm>
              <a:off x="1372396" y="1016411"/>
              <a:ext cx="280162" cy="608777"/>
              <a:chOff x="0" y="0"/>
              <a:chExt cx="280161" cy="608776"/>
            </a:xfrm>
          </p:grpSpPr>
          <p:sp>
            <p:nvSpPr>
              <p:cNvPr id="304" name="Shape 304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09" name="Group 309"/>
            <p:cNvGrpSpPr/>
            <p:nvPr/>
          </p:nvGrpSpPr>
          <p:grpSpPr>
            <a:xfrm>
              <a:off x="1372396" y="406811"/>
              <a:ext cx="280162" cy="608778"/>
              <a:chOff x="0" y="0"/>
              <a:chExt cx="280161" cy="608776"/>
            </a:xfrm>
          </p:grpSpPr>
          <p:sp>
            <p:nvSpPr>
              <p:cNvPr id="307" name="Shape 307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312" name="Group 312"/>
            <p:cNvGrpSpPr/>
            <p:nvPr/>
          </p:nvGrpSpPr>
          <p:grpSpPr>
            <a:xfrm>
              <a:off x="1665669" y="0"/>
              <a:ext cx="608778" cy="406400"/>
              <a:chOff x="0" y="0"/>
              <a:chExt cx="608776" cy="4064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176626" y="0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315" name="Group 315"/>
            <p:cNvGrpSpPr/>
            <p:nvPr/>
          </p:nvGrpSpPr>
          <p:grpSpPr>
            <a:xfrm>
              <a:off x="1703440" y="327153"/>
              <a:ext cx="584035" cy="742694"/>
              <a:chOff x="0" y="0"/>
              <a:chExt cx="584033" cy="742692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205085" y="0"/>
                <a:ext cx="352892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18" name="Group 318"/>
            <p:cNvGrpSpPr/>
            <p:nvPr/>
          </p:nvGrpSpPr>
          <p:grpSpPr>
            <a:xfrm>
              <a:off x="966459" y="339853"/>
              <a:ext cx="584035" cy="742694"/>
              <a:chOff x="0" y="0"/>
              <a:chExt cx="584033" cy="742692"/>
            </a:xfrm>
          </p:grpSpPr>
          <p:sp>
            <p:nvSpPr>
              <p:cNvPr id="316" name="Shape 316"/>
              <p:cNvSpPr/>
              <p:nvPr/>
            </p:nvSpPr>
            <p:spPr>
              <a:xfrm flipH="1"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6056" y="0"/>
                <a:ext cx="352892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686595" y="406811"/>
              <a:ext cx="280163" cy="608778"/>
              <a:chOff x="0" y="0"/>
              <a:chExt cx="280161" cy="608776"/>
            </a:xfrm>
          </p:grpSpPr>
          <p:sp>
            <p:nvSpPr>
              <p:cNvPr id="319" name="Shape 319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382724" y="949453"/>
              <a:ext cx="584034" cy="742693"/>
              <a:chOff x="0" y="0"/>
              <a:chExt cx="584033" cy="742692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205085" y="0"/>
                <a:ext cx="352892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327" name="Group 327"/>
            <p:cNvGrpSpPr/>
            <p:nvPr/>
          </p:nvGrpSpPr>
          <p:grpSpPr>
            <a:xfrm>
              <a:off x="3569225" y="940681"/>
              <a:ext cx="600031" cy="685929"/>
              <a:chOff x="0" y="0"/>
              <a:chExt cx="600029" cy="685928"/>
            </a:xfrm>
          </p:grpSpPr>
          <p:sp>
            <p:nvSpPr>
              <p:cNvPr id="325" name="Shape 325"/>
              <p:cNvSpPr/>
              <p:nvPr/>
            </p:nvSpPr>
            <p:spPr>
              <a:xfrm flipV="1">
                <a:off x="15996" y="81144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0"/>
                <a:ext cx="396749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16</a:t>
                </a:r>
              </a:p>
            </p:txBody>
          </p:sp>
        </p:grpSp>
        <p:grpSp>
          <p:nvGrpSpPr>
            <p:cNvPr id="330" name="Group 330"/>
            <p:cNvGrpSpPr/>
            <p:nvPr/>
          </p:nvGrpSpPr>
          <p:grpSpPr>
            <a:xfrm>
              <a:off x="1664167" y="1566937"/>
              <a:ext cx="593170" cy="736729"/>
              <a:chOff x="0" y="0"/>
              <a:chExt cx="593168" cy="736727"/>
            </a:xfrm>
          </p:grpSpPr>
          <p:sp>
            <p:nvSpPr>
              <p:cNvPr id="328" name="Shape 328"/>
              <p:cNvSpPr/>
              <p:nvPr/>
            </p:nvSpPr>
            <p:spPr>
              <a:xfrm flipV="1">
                <a:off x="9135" y="131943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0" y="0"/>
                <a:ext cx="45449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grpSp>
          <p:nvGrpSpPr>
            <p:cNvPr id="333" name="Group 333"/>
            <p:cNvGrpSpPr/>
            <p:nvPr/>
          </p:nvGrpSpPr>
          <p:grpSpPr>
            <a:xfrm>
              <a:off x="3643191" y="1269794"/>
              <a:ext cx="608778" cy="406401"/>
              <a:chOff x="0" y="0"/>
              <a:chExt cx="608776" cy="406400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17</a:t>
                </a:r>
              </a:p>
            </p:txBody>
          </p:sp>
        </p:grpSp>
        <p:grpSp>
          <p:nvGrpSpPr>
            <p:cNvPr id="336" name="Group 336"/>
            <p:cNvGrpSpPr/>
            <p:nvPr/>
          </p:nvGrpSpPr>
          <p:grpSpPr>
            <a:xfrm>
              <a:off x="2300258" y="906409"/>
              <a:ext cx="593169" cy="736729"/>
              <a:chOff x="0" y="0"/>
              <a:chExt cx="593168" cy="736727"/>
            </a:xfrm>
          </p:grpSpPr>
          <p:sp>
            <p:nvSpPr>
              <p:cNvPr id="334" name="Shape 334"/>
              <p:cNvSpPr/>
              <p:nvPr/>
            </p:nvSpPr>
            <p:spPr>
              <a:xfrm flipV="1">
                <a:off x="9135" y="131943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0" y="0"/>
                <a:ext cx="45449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</p:grpSp>
        <p:grpSp>
          <p:nvGrpSpPr>
            <p:cNvPr id="339" name="Group 339"/>
            <p:cNvGrpSpPr/>
            <p:nvPr/>
          </p:nvGrpSpPr>
          <p:grpSpPr>
            <a:xfrm>
              <a:off x="2338358" y="1269794"/>
              <a:ext cx="608777" cy="406401"/>
              <a:chOff x="0" y="0"/>
              <a:chExt cx="608776" cy="40640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13</a:t>
                </a:r>
              </a:p>
            </p:txBody>
          </p:sp>
        </p:grpSp>
        <p:grpSp>
          <p:nvGrpSpPr>
            <p:cNvPr id="342" name="Group 342"/>
            <p:cNvGrpSpPr/>
            <p:nvPr/>
          </p:nvGrpSpPr>
          <p:grpSpPr>
            <a:xfrm>
              <a:off x="2987231" y="851781"/>
              <a:ext cx="593170" cy="736729"/>
              <a:chOff x="0" y="0"/>
              <a:chExt cx="593168" cy="736727"/>
            </a:xfrm>
          </p:grpSpPr>
          <p:sp>
            <p:nvSpPr>
              <p:cNvPr id="340" name="Shape 340"/>
              <p:cNvSpPr/>
              <p:nvPr/>
            </p:nvSpPr>
            <p:spPr>
              <a:xfrm flipV="1">
                <a:off x="9135" y="131943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0" y="0"/>
                <a:ext cx="45449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2960500" y="1265965"/>
              <a:ext cx="608778" cy="406401"/>
              <a:chOff x="0" y="0"/>
              <a:chExt cx="608776" cy="406400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0" y="393700"/>
                <a:ext cx="608777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grpSp>
          <p:nvGrpSpPr>
            <p:cNvPr id="348" name="Group 348"/>
            <p:cNvGrpSpPr/>
            <p:nvPr/>
          </p:nvGrpSpPr>
          <p:grpSpPr>
            <a:xfrm>
              <a:off x="1024285" y="1609853"/>
              <a:ext cx="584035" cy="691893"/>
              <a:chOff x="0" y="0"/>
              <a:chExt cx="584033" cy="691892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351" name="Group 351"/>
            <p:cNvGrpSpPr/>
            <p:nvPr/>
          </p:nvGrpSpPr>
          <p:grpSpPr>
            <a:xfrm>
              <a:off x="3156736" y="1778617"/>
              <a:ext cx="396749" cy="608777"/>
              <a:chOff x="0" y="0"/>
              <a:chExt cx="396747" cy="608776"/>
            </a:xfrm>
          </p:grpSpPr>
          <p:sp>
            <p:nvSpPr>
              <p:cNvPr id="349" name="Shape 349"/>
              <p:cNvSpPr/>
              <p:nvPr/>
            </p:nvSpPr>
            <p:spPr>
              <a:xfrm flipH="1">
                <a:off x="3634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503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19</a:t>
                </a:r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343450" y="327153"/>
              <a:ext cx="584034" cy="742694"/>
              <a:chOff x="0" y="0"/>
              <a:chExt cx="584033" cy="742692"/>
            </a:xfrm>
          </p:grpSpPr>
          <p:sp>
            <p:nvSpPr>
              <p:cNvPr id="352" name="Shape 352"/>
              <p:cNvSpPr/>
              <p:nvPr/>
            </p:nvSpPr>
            <p:spPr>
              <a:xfrm flipH="1"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26056" y="0"/>
                <a:ext cx="396749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357" name="Group 357"/>
            <p:cNvGrpSpPr/>
            <p:nvPr/>
          </p:nvGrpSpPr>
          <p:grpSpPr>
            <a:xfrm>
              <a:off x="2846441" y="1614755"/>
              <a:ext cx="584034" cy="742693"/>
              <a:chOff x="0" y="0"/>
              <a:chExt cx="584033" cy="742692"/>
            </a:xfrm>
          </p:grpSpPr>
          <p:sp>
            <p:nvSpPr>
              <p:cNvPr id="355" name="Shape 355"/>
              <p:cNvSpPr/>
              <p:nvPr/>
            </p:nvSpPr>
            <p:spPr>
              <a:xfrm flipH="1">
                <a:off x="-1" y="1379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26056" y="0"/>
                <a:ext cx="396749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360" name="Group 360"/>
            <p:cNvGrpSpPr/>
            <p:nvPr/>
          </p:nvGrpSpPr>
          <p:grpSpPr>
            <a:xfrm>
              <a:off x="3564523" y="1635253"/>
              <a:ext cx="584034" cy="691893"/>
              <a:chOff x="0" y="0"/>
              <a:chExt cx="584033" cy="691892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18</a:t>
                </a:r>
              </a:p>
            </p:txBody>
          </p:sp>
        </p:grpSp>
        <p:grpSp>
          <p:nvGrpSpPr>
            <p:cNvPr id="363" name="Group 363"/>
            <p:cNvGrpSpPr/>
            <p:nvPr/>
          </p:nvGrpSpPr>
          <p:grpSpPr>
            <a:xfrm>
              <a:off x="1314102" y="2361788"/>
              <a:ext cx="396749" cy="608777"/>
              <a:chOff x="0" y="0"/>
              <a:chExt cx="396747" cy="608776"/>
            </a:xfrm>
          </p:grpSpPr>
          <p:sp>
            <p:nvSpPr>
              <p:cNvPr id="361" name="Shape 361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23</a:t>
                </a:r>
              </a:p>
            </p:txBody>
          </p:sp>
        </p:grpSp>
        <p:grpSp>
          <p:nvGrpSpPr>
            <p:cNvPr id="366" name="Group 366"/>
            <p:cNvGrpSpPr/>
            <p:nvPr/>
          </p:nvGrpSpPr>
          <p:grpSpPr>
            <a:xfrm>
              <a:off x="2208209" y="1654509"/>
              <a:ext cx="621477" cy="679193"/>
              <a:chOff x="0" y="0"/>
              <a:chExt cx="621476" cy="679192"/>
            </a:xfrm>
          </p:grpSpPr>
          <p:sp>
            <p:nvSpPr>
              <p:cNvPr id="364" name="Shape 364"/>
              <p:cNvSpPr/>
              <p:nvPr/>
            </p:nvSpPr>
            <p:spPr>
              <a:xfrm flipH="1">
                <a:off x="37443" y="74408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0" y="0"/>
                <a:ext cx="396748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21</a:t>
                </a:r>
              </a:p>
            </p:txBody>
          </p:sp>
        </p:grpSp>
        <p:grpSp>
          <p:nvGrpSpPr>
            <p:cNvPr id="369" name="Group 369"/>
            <p:cNvGrpSpPr/>
            <p:nvPr/>
          </p:nvGrpSpPr>
          <p:grpSpPr>
            <a:xfrm>
              <a:off x="979488" y="1933446"/>
              <a:ext cx="608777" cy="406401"/>
              <a:chOff x="0" y="0"/>
              <a:chExt cx="608776" cy="406400"/>
            </a:xfrm>
          </p:grpSpPr>
          <p:sp>
            <p:nvSpPr>
              <p:cNvPr id="367" name="Shape 367"/>
              <p:cNvSpPr/>
              <p:nvPr/>
            </p:nvSpPr>
            <p:spPr>
              <a:xfrm flipH="1" flipV="1">
                <a:off x="0" y="393699"/>
                <a:ext cx="608777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106014" y="0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372" name="Group 372"/>
            <p:cNvGrpSpPr/>
            <p:nvPr/>
          </p:nvGrpSpPr>
          <p:grpSpPr>
            <a:xfrm>
              <a:off x="967464" y="2282130"/>
              <a:ext cx="621477" cy="679193"/>
              <a:chOff x="0" y="0"/>
              <a:chExt cx="621476" cy="679192"/>
            </a:xfrm>
          </p:grpSpPr>
          <p:sp>
            <p:nvSpPr>
              <p:cNvPr id="370" name="Shape 370"/>
              <p:cNvSpPr/>
              <p:nvPr/>
            </p:nvSpPr>
            <p:spPr>
              <a:xfrm flipH="1">
                <a:off x="37443" y="74408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0" y="0"/>
                <a:ext cx="396748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24</a:t>
                </a:r>
              </a:p>
            </p:txBody>
          </p:sp>
        </p:grpSp>
        <p:grpSp>
          <p:nvGrpSpPr>
            <p:cNvPr id="375" name="Group 375"/>
            <p:cNvGrpSpPr/>
            <p:nvPr/>
          </p:nvGrpSpPr>
          <p:grpSpPr>
            <a:xfrm>
              <a:off x="78410" y="355805"/>
              <a:ext cx="280163" cy="608778"/>
              <a:chOff x="0" y="0"/>
              <a:chExt cx="280161" cy="608776"/>
            </a:xfrm>
          </p:grpSpPr>
          <p:sp>
            <p:nvSpPr>
              <p:cNvPr id="373" name="Shape 373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-1" y="101188"/>
                <a:ext cx="255525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378" name="Group 378"/>
            <p:cNvGrpSpPr/>
            <p:nvPr/>
          </p:nvGrpSpPr>
          <p:grpSpPr>
            <a:xfrm>
              <a:off x="20117" y="1630913"/>
              <a:ext cx="396749" cy="608777"/>
              <a:chOff x="-70612" y="0"/>
              <a:chExt cx="396747" cy="608776"/>
            </a:xfrm>
          </p:grpSpPr>
          <p:sp>
            <p:nvSpPr>
              <p:cNvPr id="376" name="Shape 376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-70613" y="1011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28</a:t>
                </a:r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29297" y="2305049"/>
              <a:ext cx="396749" cy="608778"/>
              <a:chOff x="-70612" y="0"/>
              <a:chExt cx="396747" cy="608776"/>
            </a:xfrm>
          </p:grpSpPr>
          <p:sp>
            <p:nvSpPr>
              <p:cNvPr id="379" name="Shape 379"/>
              <p:cNvSpPr/>
              <p:nvPr/>
            </p:nvSpPr>
            <p:spPr>
              <a:xfrm flipV="1">
                <a:off x="280161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-70613" y="1011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27</a:t>
                </a:r>
              </a:p>
            </p:txBody>
          </p:sp>
        </p:grpSp>
        <p:grpSp>
          <p:nvGrpSpPr>
            <p:cNvPr id="384" name="Group 384"/>
            <p:cNvGrpSpPr/>
            <p:nvPr/>
          </p:nvGrpSpPr>
          <p:grpSpPr>
            <a:xfrm>
              <a:off x="1664167" y="2263491"/>
              <a:ext cx="584034" cy="691894"/>
              <a:chOff x="0" y="0"/>
              <a:chExt cx="584033" cy="691892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</p:grpSp>
        <p:grpSp>
          <p:nvGrpSpPr>
            <p:cNvPr id="387" name="Group 387"/>
            <p:cNvGrpSpPr/>
            <p:nvPr/>
          </p:nvGrpSpPr>
          <p:grpSpPr>
            <a:xfrm>
              <a:off x="58598" y="2950825"/>
              <a:ext cx="396749" cy="608778"/>
              <a:chOff x="0" y="0"/>
              <a:chExt cx="396747" cy="608776"/>
            </a:xfrm>
          </p:grpSpPr>
          <p:sp>
            <p:nvSpPr>
              <p:cNvPr id="385" name="Shape 385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grpSp>
          <p:nvGrpSpPr>
            <p:cNvPr id="390" name="Group 390"/>
            <p:cNvGrpSpPr/>
            <p:nvPr/>
          </p:nvGrpSpPr>
          <p:grpSpPr>
            <a:xfrm>
              <a:off x="58598" y="3596601"/>
              <a:ext cx="396749" cy="608778"/>
              <a:chOff x="0" y="0"/>
              <a:chExt cx="396747" cy="608776"/>
            </a:xfrm>
          </p:grpSpPr>
          <p:sp>
            <p:nvSpPr>
              <p:cNvPr id="388" name="Shape 388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32</a:t>
                </a:r>
              </a:p>
            </p:txBody>
          </p:sp>
        </p:grpSp>
        <p:grpSp>
          <p:nvGrpSpPr>
            <p:cNvPr id="393" name="Group 393"/>
            <p:cNvGrpSpPr/>
            <p:nvPr/>
          </p:nvGrpSpPr>
          <p:grpSpPr>
            <a:xfrm>
              <a:off x="458459" y="2929231"/>
              <a:ext cx="584035" cy="691894"/>
              <a:chOff x="0" y="0"/>
              <a:chExt cx="584033" cy="691892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29</a:t>
                </a:r>
              </a:p>
            </p:txBody>
          </p:sp>
        </p:grpSp>
        <p:grpSp>
          <p:nvGrpSpPr>
            <p:cNvPr id="396" name="Group 396"/>
            <p:cNvGrpSpPr/>
            <p:nvPr/>
          </p:nvGrpSpPr>
          <p:grpSpPr>
            <a:xfrm>
              <a:off x="445759" y="3516664"/>
              <a:ext cx="584035" cy="691894"/>
              <a:chOff x="0" y="0"/>
              <a:chExt cx="584033" cy="691892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31</a:t>
                </a:r>
              </a:p>
            </p:txBody>
          </p:sp>
        </p:grpSp>
        <p:grpSp>
          <p:nvGrpSpPr>
            <p:cNvPr id="399" name="Group 399"/>
            <p:cNvGrpSpPr/>
            <p:nvPr/>
          </p:nvGrpSpPr>
          <p:grpSpPr>
            <a:xfrm>
              <a:off x="58598" y="4227865"/>
              <a:ext cx="396749" cy="608777"/>
              <a:chOff x="0" y="0"/>
              <a:chExt cx="396747" cy="608776"/>
            </a:xfrm>
          </p:grpSpPr>
          <p:sp>
            <p:nvSpPr>
              <p:cNvPr id="397" name="Shape 397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34</a:t>
                </a:r>
              </a:p>
            </p:txBody>
          </p:sp>
        </p:grpSp>
        <p:grpSp>
          <p:nvGrpSpPr>
            <p:cNvPr id="402" name="Group 402"/>
            <p:cNvGrpSpPr/>
            <p:nvPr/>
          </p:nvGrpSpPr>
          <p:grpSpPr>
            <a:xfrm>
              <a:off x="420359" y="4125441"/>
              <a:ext cx="584035" cy="691894"/>
              <a:chOff x="0" y="0"/>
              <a:chExt cx="584033" cy="691892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33</a:t>
                </a:r>
              </a:p>
            </p:txBody>
          </p:sp>
        </p:grpSp>
        <p:grpSp>
          <p:nvGrpSpPr>
            <p:cNvPr id="405" name="Group 405"/>
            <p:cNvGrpSpPr/>
            <p:nvPr/>
          </p:nvGrpSpPr>
          <p:grpSpPr>
            <a:xfrm>
              <a:off x="70917" y="4875453"/>
              <a:ext cx="396749" cy="608778"/>
              <a:chOff x="0" y="0"/>
              <a:chExt cx="396747" cy="608776"/>
            </a:xfrm>
          </p:grpSpPr>
          <p:sp>
            <p:nvSpPr>
              <p:cNvPr id="403" name="Shape 403"/>
              <p:cNvSpPr/>
              <p:nvPr/>
            </p:nvSpPr>
            <p:spPr>
              <a:xfrm flipH="1">
                <a:off x="338073" y="0"/>
                <a:ext cx="1" cy="60877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0" y="88488"/>
                <a:ext cx="396749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36</a:t>
                </a:r>
              </a:p>
            </p:txBody>
          </p:sp>
        </p:grpSp>
        <p:sp>
          <p:nvSpPr>
            <p:cNvPr id="406" name="Shape 406"/>
            <p:cNvSpPr/>
            <p:nvPr/>
          </p:nvSpPr>
          <p:spPr>
            <a:xfrm>
              <a:off x="1525558" y="1561688"/>
              <a:ext cx="254001" cy="254001"/>
            </a:xfrm>
            <a:prstGeom prst="ellipse">
              <a:avLst/>
            </a:prstGeom>
            <a:solidFill>
              <a:srgbClr val="F5D32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409" name="Group 409"/>
            <p:cNvGrpSpPr/>
            <p:nvPr/>
          </p:nvGrpSpPr>
          <p:grpSpPr>
            <a:xfrm>
              <a:off x="356807" y="2256730"/>
              <a:ext cx="621478" cy="679193"/>
              <a:chOff x="0" y="0"/>
              <a:chExt cx="621476" cy="679192"/>
            </a:xfrm>
          </p:grpSpPr>
          <p:sp>
            <p:nvSpPr>
              <p:cNvPr id="407" name="Shape 407"/>
              <p:cNvSpPr/>
              <p:nvPr/>
            </p:nvSpPr>
            <p:spPr>
              <a:xfrm flipH="1">
                <a:off x="37443" y="74408"/>
                <a:ext cx="584034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0" y="0"/>
                <a:ext cx="396748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26</a:t>
                </a:r>
              </a:p>
            </p:txBody>
          </p:sp>
        </p:grpSp>
        <p:grpSp>
          <p:nvGrpSpPr>
            <p:cNvPr id="412" name="Group 412"/>
            <p:cNvGrpSpPr/>
            <p:nvPr/>
          </p:nvGrpSpPr>
          <p:grpSpPr>
            <a:xfrm>
              <a:off x="433059" y="4744225"/>
              <a:ext cx="584035" cy="691893"/>
              <a:chOff x="0" y="0"/>
              <a:chExt cx="584033" cy="691892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-1" y="87108"/>
                <a:ext cx="584035" cy="6047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130125" y="0"/>
                <a:ext cx="440551" cy="561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643631" y="890693"/>
            <a:ext cx="11311137" cy="73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用递归计算 从1加到N的和</a:t>
            </a:r>
          </a:p>
        </p:txBody>
      </p:sp>
      <p:grpSp>
        <p:nvGrpSpPr>
          <p:cNvPr id="421" name="Group 421"/>
          <p:cNvGrpSpPr/>
          <p:nvPr/>
        </p:nvGrpSpPr>
        <p:grpSpPr>
          <a:xfrm>
            <a:off x="1275079" y="1759677"/>
            <a:ext cx="4568945" cy="2540001"/>
            <a:chOff x="0" y="0"/>
            <a:chExt cx="4568943" cy="2540000"/>
          </a:xfrm>
        </p:grpSpPr>
        <p:sp>
          <p:nvSpPr>
            <p:cNvPr id="416" name="Shape 416"/>
            <p:cNvSpPr/>
            <p:nvPr/>
          </p:nvSpPr>
          <p:spPr>
            <a:xfrm>
              <a:off x="10160" y="0"/>
              <a:ext cx="4558784" cy="254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0" y="0"/>
              <a:ext cx="979726" cy="254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f(n) =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978257" y="13262"/>
              <a:ext cx="437357" cy="22965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0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403449" y="426567"/>
              <a:ext cx="2880599" cy="8243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 + f(n - 1)   n&gt;1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403449" y="1234287"/>
              <a:ext cx="2880599" cy="8243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2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                  n=1</a:t>
              </a:r>
            </a:p>
          </p:txBody>
        </p:sp>
      </p:grpSp>
      <p:sp>
        <p:nvSpPr>
          <p:cNvPr id="422" name="Shape 422"/>
          <p:cNvSpPr/>
          <p:nvPr/>
        </p:nvSpPr>
        <p:spPr>
          <a:xfrm>
            <a:off x="846831" y="4756573"/>
            <a:ext cx="11311137" cy="335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int sum(int num) {</a:t>
            </a:r>
          </a:p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if (num == 1) {</a:t>
            </a:r>
          </a:p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return 1;</a:t>
            </a:r>
          </a:p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} else {</a:t>
            </a:r>
          </a:p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return num + sum(num - 1);</a:t>
            </a:r>
          </a:p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57200">
              <a:tabLst>
                <a:tab pos="3556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1"/>
      <p:bldP build="whole" bldLvl="1" animBg="1" rev="0" advAuto="0" spid="42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扫雷逻辑</a:t>
            </a:r>
          </a:p>
        </p:txBody>
      </p:sp>
      <p:sp>
        <p:nvSpPr>
          <p:cNvPr id="425" name="Shape 425"/>
          <p:cNvSpPr/>
          <p:nvPr/>
        </p:nvSpPr>
        <p:spPr>
          <a:xfrm>
            <a:off x="846831" y="1739566"/>
            <a:ext cx="113111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点击空白单元，找出其周围“可翻转的单元”，并翻转过来</a:t>
            </a:r>
          </a:p>
        </p:txBody>
      </p:sp>
      <p:sp>
        <p:nvSpPr>
          <p:cNvPr id="426" name="Shape 426"/>
          <p:cNvSpPr/>
          <p:nvPr/>
        </p:nvSpPr>
        <p:spPr>
          <a:xfrm>
            <a:off x="1350455" y="2556367"/>
            <a:ext cx="2952006" cy="686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1600"/>
            </a:pPr>
            <a:r>
              <a:t>思路：递归循环遍历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进入循环遍历的条件是点击了空白单元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① 如果当前单元是空白单元，先把这个单元存到turnoverArray;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② 再依次判断这个单元的上、右上、右、右下、下、左下、左、左上单元。</a:t>
            </a:r>
          </a:p>
          <a:p>
            <a:pPr algn="l">
              <a:defRPr sz="1600"/>
            </a:pPr>
          </a:p>
          <a:p>
            <a:pPr algn="l">
              <a:defRPr sz="1600"/>
            </a:pPr>
            <a:r>
              <a:t>③如果判断的单元是空白单元，则把判断的单元作为当前空白单元回到①;</a:t>
            </a:r>
          </a:p>
          <a:p>
            <a:pPr algn="l">
              <a:defRPr sz="1600"/>
            </a:pPr>
            <a:r>
              <a:t>如果判断的单元是数字单元，则回到②依次进行判断；</a:t>
            </a:r>
          </a:p>
        </p:txBody>
      </p:sp>
      <p:grpSp>
        <p:nvGrpSpPr>
          <p:cNvPr id="429" name="Group 429"/>
          <p:cNvGrpSpPr/>
          <p:nvPr/>
        </p:nvGrpSpPr>
        <p:grpSpPr>
          <a:xfrm>
            <a:off x="6931120" y="3752369"/>
            <a:ext cx="280163" cy="608777"/>
            <a:chOff x="0" y="0"/>
            <a:chExt cx="280161" cy="608776"/>
          </a:xfrm>
        </p:grpSpPr>
        <p:sp>
          <p:nvSpPr>
            <p:cNvPr id="427" name="Shape 427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6931120" y="3142769"/>
            <a:ext cx="280163" cy="608778"/>
            <a:chOff x="0" y="0"/>
            <a:chExt cx="280161" cy="608776"/>
          </a:xfrm>
        </p:grpSpPr>
        <p:sp>
          <p:nvSpPr>
            <p:cNvPr id="430" name="Shape 430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7224393" y="2735958"/>
            <a:ext cx="608778" cy="406401"/>
            <a:chOff x="0" y="0"/>
            <a:chExt cx="608776" cy="406400"/>
          </a:xfrm>
        </p:grpSpPr>
        <p:sp>
          <p:nvSpPr>
            <p:cNvPr id="433" name="Shape 433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76626" y="0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38" name="Group 438"/>
          <p:cNvGrpSpPr/>
          <p:nvPr/>
        </p:nvGrpSpPr>
        <p:grpSpPr>
          <a:xfrm>
            <a:off x="7262165" y="3063111"/>
            <a:ext cx="584034" cy="742694"/>
            <a:chOff x="0" y="0"/>
            <a:chExt cx="584033" cy="742692"/>
          </a:xfrm>
        </p:grpSpPr>
        <p:sp>
          <p:nvSpPr>
            <p:cNvPr id="436" name="Shape 436"/>
            <p:cNvSpPr/>
            <p:nvPr/>
          </p:nvSpPr>
          <p:spPr>
            <a:xfrm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05085" y="0"/>
              <a:ext cx="352892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41" name="Group 441"/>
          <p:cNvGrpSpPr/>
          <p:nvPr/>
        </p:nvGrpSpPr>
        <p:grpSpPr>
          <a:xfrm>
            <a:off x="6525184" y="3075811"/>
            <a:ext cx="584034" cy="742694"/>
            <a:chOff x="0" y="0"/>
            <a:chExt cx="584033" cy="742692"/>
          </a:xfrm>
        </p:grpSpPr>
        <p:sp>
          <p:nvSpPr>
            <p:cNvPr id="439" name="Shape 439"/>
            <p:cNvSpPr/>
            <p:nvPr/>
          </p:nvSpPr>
          <p:spPr>
            <a:xfrm flipH="1"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26056" y="0"/>
              <a:ext cx="352892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6245319" y="3142769"/>
            <a:ext cx="280163" cy="608778"/>
            <a:chOff x="0" y="0"/>
            <a:chExt cx="280161" cy="608776"/>
          </a:xfrm>
        </p:grpSpPr>
        <p:sp>
          <p:nvSpPr>
            <p:cNvPr id="442" name="Shape 442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7" name="Group 447"/>
          <p:cNvGrpSpPr/>
          <p:nvPr/>
        </p:nvGrpSpPr>
        <p:grpSpPr>
          <a:xfrm>
            <a:off x="5941448" y="3685411"/>
            <a:ext cx="584034" cy="742693"/>
            <a:chOff x="0" y="0"/>
            <a:chExt cx="584033" cy="742692"/>
          </a:xfrm>
        </p:grpSpPr>
        <p:sp>
          <p:nvSpPr>
            <p:cNvPr id="445" name="Shape 445"/>
            <p:cNvSpPr/>
            <p:nvPr/>
          </p:nvSpPr>
          <p:spPr>
            <a:xfrm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05085" y="0"/>
              <a:ext cx="352892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9127949" y="3676639"/>
            <a:ext cx="600031" cy="685929"/>
            <a:chOff x="0" y="0"/>
            <a:chExt cx="600029" cy="685928"/>
          </a:xfrm>
        </p:grpSpPr>
        <p:sp>
          <p:nvSpPr>
            <p:cNvPr id="448" name="Shape 448"/>
            <p:cNvSpPr/>
            <p:nvPr/>
          </p:nvSpPr>
          <p:spPr>
            <a:xfrm flipV="1">
              <a:off x="15996" y="81144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0" y="0"/>
              <a:ext cx="396749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7222891" y="4302895"/>
            <a:ext cx="593170" cy="736729"/>
            <a:chOff x="0" y="0"/>
            <a:chExt cx="593168" cy="736727"/>
          </a:xfrm>
        </p:grpSpPr>
        <p:sp>
          <p:nvSpPr>
            <p:cNvPr id="451" name="Shape 451"/>
            <p:cNvSpPr/>
            <p:nvPr/>
          </p:nvSpPr>
          <p:spPr>
            <a:xfrm flipV="1">
              <a:off x="9135" y="131943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>
              <a:off x="0" y="0"/>
              <a:ext cx="45449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456" name="Group 456"/>
          <p:cNvGrpSpPr/>
          <p:nvPr/>
        </p:nvGrpSpPr>
        <p:grpSpPr>
          <a:xfrm>
            <a:off x="9201915" y="4005752"/>
            <a:ext cx="608778" cy="406401"/>
            <a:chOff x="0" y="0"/>
            <a:chExt cx="608776" cy="406400"/>
          </a:xfrm>
        </p:grpSpPr>
        <p:sp>
          <p:nvSpPr>
            <p:cNvPr id="454" name="Shape 454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17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7858982" y="3642367"/>
            <a:ext cx="593170" cy="736729"/>
            <a:chOff x="0" y="0"/>
            <a:chExt cx="593168" cy="736727"/>
          </a:xfrm>
        </p:grpSpPr>
        <p:sp>
          <p:nvSpPr>
            <p:cNvPr id="457" name="Shape 457"/>
            <p:cNvSpPr/>
            <p:nvPr/>
          </p:nvSpPr>
          <p:spPr>
            <a:xfrm flipV="1">
              <a:off x="9135" y="131943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0"/>
              <a:ext cx="45449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7897082" y="4005752"/>
            <a:ext cx="608777" cy="406401"/>
            <a:chOff x="0" y="0"/>
            <a:chExt cx="608776" cy="406400"/>
          </a:xfrm>
        </p:grpSpPr>
        <p:sp>
          <p:nvSpPr>
            <p:cNvPr id="460" name="Shape 460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465" name="Group 465"/>
          <p:cNvGrpSpPr/>
          <p:nvPr/>
        </p:nvGrpSpPr>
        <p:grpSpPr>
          <a:xfrm>
            <a:off x="8545955" y="3587739"/>
            <a:ext cx="593170" cy="736729"/>
            <a:chOff x="0" y="0"/>
            <a:chExt cx="593168" cy="736727"/>
          </a:xfrm>
        </p:grpSpPr>
        <p:sp>
          <p:nvSpPr>
            <p:cNvPr id="463" name="Shape 463"/>
            <p:cNvSpPr/>
            <p:nvPr/>
          </p:nvSpPr>
          <p:spPr>
            <a:xfrm flipV="1">
              <a:off x="9135" y="131943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0" y="0"/>
              <a:ext cx="45449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14</a:t>
              </a:r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8519224" y="4001923"/>
            <a:ext cx="608778" cy="406401"/>
            <a:chOff x="0" y="0"/>
            <a:chExt cx="608776" cy="406400"/>
          </a:xfrm>
        </p:grpSpPr>
        <p:sp>
          <p:nvSpPr>
            <p:cNvPr id="466" name="Shape 466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6583010" y="4345811"/>
            <a:ext cx="584034" cy="691893"/>
            <a:chOff x="0" y="0"/>
            <a:chExt cx="584033" cy="691892"/>
          </a:xfrm>
        </p:grpSpPr>
        <p:sp>
          <p:nvSpPr>
            <p:cNvPr id="469" name="Shape 469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8715461" y="4514575"/>
            <a:ext cx="396749" cy="608777"/>
            <a:chOff x="0" y="0"/>
            <a:chExt cx="396747" cy="608776"/>
          </a:xfrm>
        </p:grpSpPr>
        <p:sp>
          <p:nvSpPr>
            <p:cNvPr id="472" name="Shape 472"/>
            <p:cNvSpPr/>
            <p:nvPr/>
          </p:nvSpPr>
          <p:spPr>
            <a:xfrm flipH="1">
              <a:off x="3634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0" y="503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5902174" y="3063111"/>
            <a:ext cx="584035" cy="742694"/>
            <a:chOff x="0" y="0"/>
            <a:chExt cx="584033" cy="742692"/>
          </a:xfrm>
        </p:grpSpPr>
        <p:sp>
          <p:nvSpPr>
            <p:cNvPr id="475" name="Shape 475"/>
            <p:cNvSpPr/>
            <p:nvPr/>
          </p:nvSpPr>
          <p:spPr>
            <a:xfrm flipH="1"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26056" y="0"/>
              <a:ext cx="396749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8405166" y="4350713"/>
            <a:ext cx="584034" cy="742693"/>
            <a:chOff x="0" y="0"/>
            <a:chExt cx="584033" cy="742692"/>
          </a:xfrm>
        </p:grpSpPr>
        <p:sp>
          <p:nvSpPr>
            <p:cNvPr id="478" name="Shape 478"/>
            <p:cNvSpPr/>
            <p:nvPr/>
          </p:nvSpPr>
          <p:spPr>
            <a:xfrm flipH="1"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6056" y="0"/>
              <a:ext cx="396749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9123247" y="4371211"/>
            <a:ext cx="584034" cy="691893"/>
            <a:chOff x="0" y="0"/>
            <a:chExt cx="584033" cy="691892"/>
          </a:xfrm>
        </p:grpSpPr>
        <p:sp>
          <p:nvSpPr>
            <p:cNvPr id="481" name="Shape 481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18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6872827" y="5097746"/>
            <a:ext cx="396749" cy="608777"/>
            <a:chOff x="0" y="0"/>
            <a:chExt cx="396747" cy="608776"/>
          </a:xfrm>
        </p:grpSpPr>
        <p:sp>
          <p:nvSpPr>
            <p:cNvPr id="484" name="Shape 484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5" name="Shape 485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23</a:t>
              </a:r>
            </a:p>
          </p:txBody>
        </p:sp>
      </p:grpSp>
      <p:grpSp>
        <p:nvGrpSpPr>
          <p:cNvPr id="489" name="Group 489"/>
          <p:cNvGrpSpPr/>
          <p:nvPr/>
        </p:nvGrpSpPr>
        <p:grpSpPr>
          <a:xfrm>
            <a:off x="7766933" y="4390467"/>
            <a:ext cx="621478" cy="679193"/>
            <a:chOff x="0" y="0"/>
            <a:chExt cx="621476" cy="679192"/>
          </a:xfrm>
        </p:grpSpPr>
        <p:sp>
          <p:nvSpPr>
            <p:cNvPr id="487" name="Shape 487"/>
            <p:cNvSpPr/>
            <p:nvPr/>
          </p:nvSpPr>
          <p:spPr>
            <a:xfrm flipH="1">
              <a:off x="37443" y="74408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0" y="0"/>
              <a:ext cx="396748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6538212" y="4669404"/>
            <a:ext cx="608778" cy="406401"/>
            <a:chOff x="0" y="0"/>
            <a:chExt cx="608776" cy="406400"/>
          </a:xfrm>
        </p:grpSpPr>
        <p:sp>
          <p:nvSpPr>
            <p:cNvPr id="490" name="Shape 490"/>
            <p:cNvSpPr/>
            <p:nvPr/>
          </p:nvSpPr>
          <p:spPr>
            <a:xfrm flipH="1" flipV="1">
              <a:off x="0" y="393699"/>
              <a:ext cx="608777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25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6526188" y="5018088"/>
            <a:ext cx="621477" cy="679193"/>
            <a:chOff x="0" y="0"/>
            <a:chExt cx="621476" cy="679192"/>
          </a:xfrm>
        </p:grpSpPr>
        <p:sp>
          <p:nvSpPr>
            <p:cNvPr id="493" name="Shape 493"/>
            <p:cNvSpPr/>
            <p:nvPr/>
          </p:nvSpPr>
          <p:spPr>
            <a:xfrm flipH="1">
              <a:off x="37443" y="74408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0" y="0"/>
              <a:ext cx="396748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24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5637134" y="3091763"/>
            <a:ext cx="280163" cy="608778"/>
            <a:chOff x="0" y="0"/>
            <a:chExt cx="280161" cy="608776"/>
          </a:xfrm>
        </p:grpSpPr>
        <p:sp>
          <p:nvSpPr>
            <p:cNvPr id="496" name="Shape 496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01" name="Group 501"/>
          <p:cNvGrpSpPr/>
          <p:nvPr/>
        </p:nvGrpSpPr>
        <p:grpSpPr>
          <a:xfrm>
            <a:off x="5578841" y="4366871"/>
            <a:ext cx="396749" cy="608777"/>
            <a:chOff x="-70612" y="0"/>
            <a:chExt cx="396747" cy="608776"/>
          </a:xfrm>
        </p:grpSpPr>
        <p:sp>
          <p:nvSpPr>
            <p:cNvPr id="499" name="Shape 499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-70613" y="1011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28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5588021" y="5041007"/>
            <a:ext cx="396749" cy="608778"/>
            <a:chOff x="-70612" y="0"/>
            <a:chExt cx="396747" cy="608776"/>
          </a:xfrm>
        </p:grpSpPr>
        <p:sp>
          <p:nvSpPr>
            <p:cNvPr id="502" name="Shape 502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-70613" y="1011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27</a:t>
              </a:r>
            </a:p>
          </p:txBody>
        </p:sp>
      </p:grpSp>
      <p:grpSp>
        <p:nvGrpSpPr>
          <p:cNvPr id="507" name="Group 507"/>
          <p:cNvGrpSpPr/>
          <p:nvPr/>
        </p:nvGrpSpPr>
        <p:grpSpPr>
          <a:xfrm>
            <a:off x="7222891" y="4999449"/>
            <a:ext cx="584034" cy="691894"/>
            <a:chOff x="0" y="0"/>
            <a:chExt cx="584033" cy="691892"/>
          </a:xfrm>
        </p:grpSpPr>
        <p:sp>
          <p:nvSpPr>
            <p:cNvPr id="505" name="Shape 505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22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5617322" y="5686783"/>
            <a:ext cx="396749" cy="608778"/>
            <a:chOff x="0" y="0"/>
            <a:chExt cx="396747" cy="608776"/>
          </a:xfrm>
        </p:grpSpPr>
        <p:sp>
          <p:nvSpPr>
            <p:cNvPr id="508" name="Shape 508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30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5617322" y="6332559"/>
            <a:ext cx="396749" cy="608778"/>
            <a:chOff x="0" y="0"/>
            <a:chExt cx="396747" cy="608776"/>
          </a:xfrm>
        </p:grpSpPr>
        <p:sp>
          <p:nvSpPr>
            <p:cNvPr id="511" name="Shape 511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32</a:t>
              </a:r>
            </a:p>
          </p:txBody>
        </p:sp>
      </p:grpSp>
      <p:grpSp>
        <p:nvGrpSpPr>
          <p:cNvPr id="516" name="Group 516"/>
          <p:cNvGrpSpPr/>
          <p:nvPr/>
        </p:nvGrpSpPr>
        <p:grpSpPr>
          <a:xfrm>
            <a:off x="6017184" y="5665189"/>
            <a:ext cx="584034" cy="691894"/>
            <a:chOff x="0" y="0"/>
            <a:chExt cx="584033" cy="691892"/>
          </a:xfrm>
        </p:grpSpPr>
        <p:sp>
          <p:nvSpPr>
            <p:cNvPr id="514" name="Shape 514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29</a:t>
              </a:r>
            </a:p>
          </p:txBody>
        </p:sp>
      </p:grpSp>
      <p:grpSp>
        <p:nvGrpSpPr>
          <p:cNvPr id="519" name="Group 519"/>
          <p:cNvGrpSpPr/>
          <p:nvPr/>
        </p:nvGrpSpPr>
        <p:grpSpPr>
          <a:xfrm>
            <a:off x="6004484" y="6252622"/>
            <a:ext cx="584034" cy="691894"/>
            <a:chOff x="0" y="0"/>
            <a:chExt cx="584033" cy="691892"/>
          </a:xfrm>
        </p:grpSpPr>
        <p:sp>
          <p:nvSpPr>
            <p:cNvPr id="517" name="Shape 517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522" name="Group 522"/>
          <p:cNvGrpSpPr/>
          <p:nvPr/>
        </p:nvGrpSpPr>
        <p:grpSpPr>
          <a:xfrm>
            <a:off x="5617322" y="6963822"/>
            <a:ext cx="396749" cy="608778"/>
            <a:chOff x="0" y="0"/>
            <a:chExt cx="396747" cy="608776"/>
          </a:xfrm>
        </p:grpSpPr>
        <p:sp>
          <p:nvSpPr>
            <p:cNvPr id="520" name="Shape 520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34</a:t>
              </a:r>
            </a:p>
          </p:txBody>
        </p:sp>
      </p:grpSp>
      <p:grpSp>
        <p:nvGrpSpPr>
          <p:cNvPr id="525" name="Group 525"/>
          <p:cNvGrpSpPr/>
          <p:nvPr/>
        </p:nvGrpSpPr>
        <p:grpSpPr>
          <a:xfrm>
            <a:off x="5979084" y="6861399"/>
            <a:ext cx="584034" cy="691894"/>
            <a:chOff x="0" y="0"/>
            <a:chExt cx="584033" cy="691892"/>
          </a:xfrm>
        </p:grpSpPr>
        <p:sp>
          <p:nvSpPr>
            <p:cNvPr id="523" name="Shape 523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33</a:t>
              </a:r>
            </a:p>
          </p:txBody>
        </p:sp>
      </p:grpSp>
      <p:grpSp>
        <p:nvGrpSpPr>
          <p:cNvPr id="528" name="Group 528"/>
          <p:cNvGrpSpPr/>
          <p:nvPr/>
        </p:nvGrpSpPr>
        <p:grpSpPr>
          <a:xfrm>
            <a:off x="5629641" y="7611411"/>
            <a:ext cx="396749" cy="608777"/>
            <a:chOff x="0" y="0"/>
            <a:chExt cx="396747" cy="608776"/>
          </a:xfrm>
        </p:grpSpPr>
        <p:sp>
          <p:nvSpPr>
            <p:cNvPr id="526" name="Shape 526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36</a:t>
              </a:r>
            </a:p>
          </p:txBody>
        </p:sp>
      </p:grpSp>
      <p:grpSp>
        <p:nvGrpSpPr>
          <p:cNvPr id="531" name="Group 531"/>
          <p:cNvGrpSpPr/>
          <p:nvPr/>
        </p:nvGrpSpPr>
        <p:grpSpPr>
          <a:xfrm>
            <a:off x="5915531" y="4992688"/>
            <a:ext cx="621478" cy="679193"/>
            <a:chOff x="0" y="0"/>
            <a:chExt cx="621476" cy="679192"/>
          </a:xfrm>
        </p:grpSpPr>
        <p:sp>
          <p:nvSpPr>
            <p:cNvPr id="529" name="Shape 529"/>
            <p:cNvSpPr/>
            <p:nvPr/>
          </p:nvSpPr>
          <p:spPr>
            <a:xfrm flipH="1">
              <a:off x="37443" y="74408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0" y="0"/>
              <a:ext cx="396748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26</a:t>
              </a:r>
            </a:p>
          </p:txBody>
        </p:sp>
      </p:grpSp>
      <p:grpSp>
        <p:nvGrpSpPr>
          <p:cNvPr id="534" name="Group 534"/>
          <p:cNvGrpSpPr/>
          <p:nvPr/>
        </p:nvGrpSpPr>
        <p:grpSpPr>
          <a:xfrm>
            <a:off x="5991784" y="7480182"/>
            <a:ext cx="584034" cy="691894"/>
            <a:chOff x="0" y="0"/>
            <a:chExt cx="584033" cy="691892"/>
          </a:xfrm>
        </p:grpSpPr>
        <p:sp>
          <p:nvSpPr>
            <p:cNvPr id="532" name="Shape 532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35</a:t>
              </a:r>
            </a:p>
          </p:txBody>
        </p:sp>
      </p:grpSp>
      <p:pic>
        <p:nvPicPr>
          <p:cNvPr id="535" name="610137-3dcdcd94bd36da8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1224" y="2632283"/>
            <a:ext cx="6350001" cy="635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8" name="Group 538"/>
          <p:cNvGrpSpPr/>
          <p:nvPr/>
        </p:nvGrpSpPr>
        <p:grpSpPr>
          <a:xfrm>
            <a:off x="6613620" y="3606581"/>
            <a:ext cx="280163" cy="608777"/>
            <a:chOff x="0" y="0"/>
            <a:chExt cx="280161" cy="608776"/>
          </a:xfrm>
        </p:grpSpPr>
        <p:sp>
          <p:nvSpPr>
            <p:cNvPr id="536" name="Shape 536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41" name="Group 541"/>
          <p:cNvGrpSpPr/>
          <p:nvPr/>
        </p:nvGrpSpPr>
        <p:grpSpPr>
          <a:xfrm>
            <a:off x="6613620" y="2996981"/>
            <a:ext cx="280163" cy="608777"/>
            <a:chOff x="0" y="0"/>
            <a:chExt cx="280161" cy="608776"/>
          </a:xfrm>
        </p:grpSpPr>
        <p:sp>
          <p:nvSpPr>
            <p:cNvPr id="539" name="Shape 539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44" name="Group 544"/>
          <p:cNvGrpSpPr/>
          <p:nvPr/>
        </p:nvGrpSpPr>
        <p:grpSpPr>
          <a:xfrm>
            <a:off x="6906893" y="2590169"/>
            <a:ext cx="608778" cy="406401"/>
            <a:chOff x="0" y="0"/>
            <a:chExt cx="608776" cy="406400"/>
          </a:xfrm>
        </p:grpSpPr>
        <p:sp>
          <p:nvSpPr>
            <p:cNvPr id="542" name="Shape 542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76626" y="0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47" name="Group 547"/>
          <p:cNvGrpSpPr/>
          <p:nvPr/>
        </p:nvGrpSpPr>
        <p:grpSpPr>
          <a:xfrm>
            <a:off x="6944665" y="2917323"/>
            <a:ext cx="584034" cy="742693"/>
            <a:chOff x="0" y="0"/>
            <a:chExt cx="584033" cy="742692"/>
          </a:xfrm>
        </p:grpSpPr>
        <p:sp>
          <p:nvSpPr>
            <p:cNvPr id="545" name="Shape 545"/>
            <p:cNvSpPr/>
            <p:nvPr/>
          </p:nvSpPr>
          <p:spPr>
            <a:xfrm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05085" y="0"/>
              <a:ext cx="352892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50" name="Group 550"/>
          <p:cNvGrpSpPr/>
          <p:nvPr/>
        </p:nvGrpSpPr>
        <p:grpSpPr>
          <a:xfrm>
            <a:off x="6207684" y="2930023"/>
            <a:ext cx="584034" cy="742693"/>
            <a:chOff x="0" y="0"/>
            <a:chExt cx="584033" cy="742692"/>
          </a:xfrm>
        </p:grpSpPr>
        <p:sp>
          <p:nvSpPr>
            <p:cNvPr id="548" name="Shape 548"/>
            <p:cNvSpPr/>
            <p:nvPr/>
          </p:nvSpPr>
          <p:spPr>
            <a:xfrm flipH="1"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56" y="0"/>
              <a:ext cx="352892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53" name="Group 553"/>
          <p:cNvGrpSpPr/>
          <p:nvPr/>
        </p:nvGrpSpPr>
        <p:grpSpPr>
          <a:xfrm>
            <a:off x="5927819" y="2996981"/>
            <a:ext cx="280163" cy="608777"/>
            <a:chOff x="0" y="0"/>
            <a:chExt cx="280161" cy="608776"/>
          </a:xfrm>
        </p:grpSpPr>
        <p:sp>
          <p:nvSpPr>
            <p:cNvPr id="551" name="Shape 551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56" name="Group 556"/>
          <p:cNvGrpSpPr/>
          <p:nvPr/>
        </p:nvGrpSpPr>
        <p:grpSpPr>
          <a:xfrm>
            <a:off x="5623948" y="3539623"/>
            <a:ext cx="584034" cy="742693"/>
            <a:chOff x="0" y="0"/>
            <a:chExt cx="584033" cy="742692"/>
          </a:xfrm>
        </p:grpSpPr>
        <p:sp>
          <p:nvSpPr>
            <p:cNvPr id="554" name="Shape 554"/>
            <p:cNvSpPr/>
            <p:nvPr/>
          </p:nvSpPr>
          <p:spPr>
            <a:xfrm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05085" y="0"/>
              <a:ext cx="352892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559" name="Group 559"/>
          <p:cNvGrpSpPr/>
          <p:nvPr/>
        </p:nvGrpSpPr>
        <p:grpSpPr>
          <a:xfrm>
            <a:off x="8810449" y="3530850"/>
            <a:ext cx="600031" cy="685929"/>
            <a:chOff x="0" y="0"/>
            <a:chExt cx="600029" cy="685928"/>
          </a:xfrm>
        </p:grpSpPr>
        <p:sp>
          <p:nvSpPr>
            <p:cNvPr id="557" name="Shape 557"/>
            <p:cNvSpPr/>
            <p:nvPr/>
          </p:nvSpPr>
          <p:spPr>
            <a:xfrm flipV="1">
              <a:off x="15996" y="81144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hape 558"/>
            <p:cNvSpPr/>
            <p:nvPr/>
          </p:nvSpPr>
          <p:spPr>
            <a:xfrm>
              <a:off x="0" y="0"/>
              <a:ext cx="396749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16</a:t>
              </a:r>
            </a:p>
          </p:txBody>
        </p:sp>
      </p:grpSp>
      <p:grpSp>
        <p:nvGrpSpPr>
          <p:cNvPr id="562" name="Group 562"/>
          <p:cNvGrpSpPr/>
          <p:nvPr/>
        </p:nvGrpSpPr>
        <p:grpSpPr>
          <a:xfrm>
            <a:off x="6905391" y="4157107"/>
            <a:ext cx="593170" cy="736729"/>
            <a:chOff x="0" y="0"/>
            <a:chExt cx="593168" cy="736727"/>
          </a:xfrm>
        </p:grpSpPr>
        <p:sp>
          <p:nvSpPr>
            <p:cNvPr id="560" name="Shape 560"/>
            <p:cNvSpPr/>
            <p:nvPr/>
          </p:nvSpPr>
          <p:spPr>
            <a:xfrm flipV="1">
              <a:off x="9135" y="131943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>
              <a:off x="0" y="0"/>
              <a:ext cx="45449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8884415" y="3859963"/>
            <a:ext cx="608778" cy="406401"/>
            <a:chOff x="0" y="0"/>
            <a:chExt cx="608776" cy="406400"/>
          </a:xfrm>
        </p:grpSpPr>
        <p:sp>
          <p:nvSpPr>
            <p:cNvPr id="563" name="Shape 563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17</a:t>
              </a: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7541482" y="3496579"/>
            <a:ext cx="593170" cy="736729"/>
            <a:chOff x="0" y="0"/>
            <a:chExt cx="593168" cy="736727"/>
          </a:xfrm>
        </p:grpSpPr>
        <p:sp>
          <p:nvSpPr>
            <p:cNvPr id="566" name="Shape 566"/>
            <p:cNvSpPr/>
            <p:nvPr/>
          </p:nvSpPr>
          <p:spPr>
            <a:xfrm flipV="1">
              <a:off x="9135" y="131943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0" y="0"/>
              <a:ext cx="45449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571" name="Group 571"/>
          <p:cNvGrpSpPr/>
          <p:nvPr/>
        </p:nvGrpSpPr>
        <p:grpSpPr>
          <a:xfrm>
            <a:off x="7579582" y="3859963"/>
            <a:ext cx="608777" cy="406401"/>
            <a:chOff x="0" y="0"/>
            <a:chExt cx="608776" cy="406400"/>
          </a:xfrm>
        </p:grpSpPr>
        <p:sp>
          <p:nvSpPr>
            <p:cNvPr id="569" name="Shape 569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574" name="Group 574"/>
          <p:cNvGrpSpPr/>
          <p:nvPr/>
        </p:nvGrpSpPr>
        <p:grpSpPr>
          <a:xfrm>
            <a:off x="8228455" y="3441950"/>
            <a:ext cx="593170" cy="736729"/>
            <a:chOff x="0" y="0"/>
            <a:chExt cx="593168" cy="736727"/>
          </a:xfrm>
        </p:grpSpPr>
        <p:sp>
          <p:nvSpPr>
            <p:cNvPr id="572" name="Shape 572"/>
            <p:cNvSpPr/>
            <p:nvPr/>
          </p:nvSpPr>
          <p:spPr>
            <a:xfrm flipV="1">
              <a:off x="9135" y="131943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>
              <a:off x="0" y="0"/>
              <a:ext cx="45449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14</a:t>
              </a:r>
            </a:p>
          </p:txBody>
        </p:sp>
      </p:grpSp>
      <p:grpSp>
        <p:nvGrpSpPr>
          <p:cNvPr id="577" name="Group 577"/>
          <p:cNvGrpSpPr/>
          <p:nvPr/>
        </p:nvGrpSpPr>
        <p:grpSpPr>
          <a:xfrm>
            <a:off x="8201724" y="3856135"/>
            <a:ext cx="608778" cy="406401"/>
            <a:chOff x="0" y="0"/>
            <a:chExt cx="608776" cy="406400"/>
          </a:xfrm>
        </p:grpSpPr>
        <p:sp>
          <p:nvSpPr>
            <p:cNvPr id="575" name="Shape 575"/>
            <p:cNvSpPr/>
            <p:nvPr/>
          </p:nvSpPr>
          <p:spPr>
            <a:xfrm>
              <a:off x="0" y="393700"/>
              <a:ext cx="608777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6265510" y="4200023"/>
            <a:ext cx="584034" cy="691893"/>
            <a:chOff x="0" y="0"/>
            <a:chExt cx="584033" cy="691892"/>
          </a:xfrm>
        </p:grpSpPr>
        <p:sp>
          <p:nvSpPr>
            <p:cNvPr id="578" name="Shape 578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583" name="Group 583"/>
          <p:cNvGrpSpPr/>
          <p:nvPr/>
        </p:nvGrpSpPr>
        <p:grpSpPr>
          <a:xfrm>
            <a:off x="8397961" y="4368786"/>
            <a:ext cx="396749" cy="608778"/>
            <a:chOff x="0" y="0"/>
            <a:chExt cx="396747" cy="608776"/>
          </a:xfrm>
        </p:grpSpPr>
        <p:sp>
          <p:nvSpPr>
            <p:cNvPr id="581" name="Shape 581"/>
            <p:cNvSpPr/>
            <p:nvPr/>
          </p:nvSpPr>
          <p:spPr>
            <a:xfrm flipH="1">
              <a:off x="3634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hape 582"/>
            <p:cNvSpPr/>
            <p:nvPr/>
          </p:nvSpPr>
          <p:spPr>
            <a:xfrm>
              <a:off x="0" y="503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586" name="Group 586"/>
          <p:cNvGrpSpPr/>
          <p:nvPr/>
        </p:nvGrpSpPr>
        <p:grpSpPr>
          <a:xfrm>
            <a:off x="5584674" y="2917323"/>
            <a:ext cx="584035" cy="742693"/>
            <a:chOff x="0" y="0"/>
            <a:chExt cx="584033" cy="742692"/>
          </a:xfrm>
        </p:grpSpPr>
        <p:sp>
          <p:nvSpPr>
            <p:cNvPr id="584" name="Shape 584"/>
            <p:cNvSpPr/>
            <p:nvPr/>
          </p:nvSpPr>
          <p:spPr>
            <a:xfrm flipH="1"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hape 585"/>
            <p:cNvSpPr/>
            <p:nvPr/>
          </p:nvSpPr>
          <p:spPr>
            <a:xfrm>
              <a:off x="26056" y="0"/>
              <a:ext cx="396749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589" name="Group 589"/>
          <p:cNvGrpSpPr/>
          <p:nvPr/>
        </p:nvGrpSpPr>
        <p:grpSpPr>
          <a:xfrm>
            <a:off x="8087666" y="4204925"/>
            <a:ext cx="584034" cy="742693"/>
            <a:chOff x="0" y="0"/>
            <a:chExt cx="584033" cy="742692"/>
          </a:xfrm>
        </p:grpSpPr>
        <p:sp>
          <p:nvSpPr>
            <p:cNvPr id="587" name="Shape 587"/>
            <p:cNvSpPr/>
            <p:nvPr/>
          </p:nvSpPr>
          <p:spPr>
            <a:xfrm flipH="1">
              <a:off x="-1" y="1379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56" y="0"/>
              <a:ext cx="396749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20</a:t>
              </a:r>
            </a:p>
          </p:txBody>
        </p:sp>
      </p:grpSp>
      <p:grpSp>
        <p:nvGrpSpPr>
          <p:cNvPr id="592" name="Group 592"/>
          <p:cNvGrpSpPr/>
          <p:nvPr/>
        </p:nvGrpSpPr>
        <p:grpSpPr>
          <a:xfrm>
            <a:off x="8805747" y="4225423"/>
            <a:ext cx="584034" cy="691893"/>
            <a:chOff x="0" y="0"/>
            <a:chExt cx="584033" cy="691892"/>
          </a:xfrm>
        </p:grpSpPr>
        <p:sp>
          <p:nvSpPr>
            <p:cNvPr id="590" name="Shape 590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18</a:t>
              </a:r>
            </a:p>
          </p:txBody>
        </p:sp>
      </p:grpSp>
      <p:grpSp>
        <p:nvGrpSpPr>
          <p:cNvPr id="595" name="Group 595"/>
          <p:cNvGrpSpPr/>
          <p:nvPr/>
        </p:nvGrpSpPr>
        <p:grpSpPr>
          <a:xfrm>
            <a:off x="6555327" y="4951957"/>
            <a:ext cx="396749" cy="608778"/>
            <a:chOff x="0" y="0"/>
            <a:chExt cx="396747" cy="608776"/>
          </a:xfrm>
        </p:grpSpPr>
        <p:sp>
          <p:nvSpPr>
            <p:cNvPr id="593" name="Shape 593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23</a:t>
              </a:r>
            </a:p>
          </p:txBody>
        </p:sp>
      </p:grpSp>
      <p:grpSp>
        <p:nvGrpSpPr>
          <p:cNvPr id="598" name="Group 598"/>
          <p:cNvGrpSpPr/>
          <p:nvPr/>
        </p:nvGrpSpPr>
        <p:grpSpPr>
          <a:xfrm>
            <a:off x="7449433" y="4244678"/>
            <a:ext cx="621478" cy="679194"/>
            <a:chOff x="0" y="0"/>
            <a:chExt cx="621476" cy="679192"/>
          </a:xfrm>
        </p:grpSpPr>
        <p:sp>
          <p:nvSpPr>
            <p:cNvPr id="596" name="Shape 596"/>
            <p:cNvSpPr/>
            <p:nvPr/>
          </p:nvSpPr>
          <p:spPr>
            <a:xfrm flipH="1">
              <a:off x="37443" y="74408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hape 597"/>
            <p:cNvSpPr/>
            <p:nvPr/>
          </p:nvSpPr>
          <p:spPr>
            <a:xfrm>
              <a:off x="0" y="0"/>
              <a:ext cx="396748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601" name="Group 601"/>
          <p:cNvGrpSpPr/>
          <p:nvPr/>
        </p:nvGrpSpPr>
        <p:grpSpPr>
          <a:xfrm>
            <a:off x="6220712" y="4523615"/>
            <a:ext cx="608778" cy="406401"/>
            <a:chOff x="0" y="0"/>
            <a:chExt cx="608776" cy="406400"/>
          </a:xfrm>
        </p:grpSpPr>
        <p:sp>
          <p:nvSpPr>
            <p:cNvPr id="599" name="Shape 599"/>
            <p:cNvSpPr/>
            <p:nvPr/>
          </p:nvSpPr>
          <p:spPr>
            <a:xfrm flipH="1" flipV="1">
              <a:off x="0" y="393699"/>
              <a:ext cx="608777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6014" y="0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25</a:t>
              </a:r>
            </a:p>
          </p:txBody>
        </p:sp>
      </p:grpSp>
      <p:grpSp>
        <p:nvGrpSpPr>
          <p:cNvPr id="604" name="Group 604"/>
          <p:cNvGrpSpPr/>
          <p:nvPr/>
        </p:nvGrpSpPr>
        <p:grpSpPr>
          <a:xfrm>
            <a:off x="6208688" y="4872299"/>
            <a:ext cx="621477" cy="679194"/>
            <a:chOff x="0" y="0"/>
            <a:chExt cx="621476" cy="679192"/>
          </a:xfrm>
        </p:grpSpPr>
        <p:sp>
          <p:nvSpPr>
            <p:cNvPr id="602" name="Shape 602"/>
            <p:cNvSpPr/>
            <p:nvPr/>
          </p:nvSpPr>
          <p:spPr>
            <a:xfrm flipH="1">
              <a:off x="37443" y="74408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0"/>
              <a:ext cx="396748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24</a:t>
              </a:r>
            </a:p>
          </p:txBody>
        </p:sp>
      </p:grpSp>
      <p:grpSp>
        <p:nvGrpSpPr>
          <p:cNvPr id="607" name="Group 607"/>
          <p:cNvGrpSpPr/>
          <p:nvPr/>
        </p:nvGrpSpPr>
        <p:grpSpPr>
          <a:xfrm>
            <a:off x="5319634" y="2945975"/>
            <a:ext cx="280163" cy="608777"/>
            <a:chOff x="0" y="0"/>
            <a:chExt cx="280161" cy="608776"/>
          </a:xfrm>
        </p:grpSpPr>
        <p:sp>
          <p:nvSpPr>
            <p:cNvPr id="605" name="Shape 605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-1" y="101188"/>
              <a:ext cx="255525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610" name="Group 610"/>
          <p:cNvGrpSpPr/>
          <p:nvPr/>
        </p:nvGrpSpPr>
        <p:grpSpPr>
          <a:xfrm>
            <a:off x="5261341" y="4221083"/>
            <a:ext cx="396749" cy="608777"/>
            <a:chOff x="-70612" y="0"/>
            <a:chExt cx="396747" cy="608776"/>
          </a:xfrm>
        </p:grpSpPr>
        <p:sp>
          <p:nvSpPr>
            <p:cNvPr id="608" name="Shape 608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-70613" y="1011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28</a:t>
              </a:r>
            </a:p>
          </p:txBody>
        </p:sp>
      </p:grpSp>
      <p:grpSp>
        <p:nvGrpSpPr>
          <p:cNvPr id="613" name="Group 613"/>
          <p:cNvGrpSpPr/>
          <p:nvPr/>
        </p:nvGrpSpPr>
        <p:grpSpPr>
          <a:xfrm>
            <a:off x="5270521" y="4895219"/>
            <a:ext cx="396749" cy="608777"/>
            <a:chOff x="-70612" y="0"/>
            <a:chExt cx="396747" cy="608776"/>
          </a:xfrm>
        </p:grpSpPr>
        <p:sp>
          <p:nvSpPr>
            <p:cNvPr id="611" name="Shape 611"/>
            <p:cNvSpPr/>
            <p:nvPr/>
          </p:nvSpPr>
          <p:spPr>
            <a:xfrm flipV="1">
              <a:off x="280161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hape 612"/>
            <p:cNvSpPr/>
            <p:nvPr/>
          </p:nvSpPr>
          <p:spPr>
            <a:xfrm>
              <a:off x="-70613" y="1011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27</a:t>
              </a:r>
            </a:p>
          </p:txBody>
        </p:sp>
      </p:grpSp>
      <p:grpSp>
        <p:nvGrpSpPr>
          <p:cNvPr id="616" name="Group 616"/>
          <p:cNvGrpSpPr/>
          <p:nvPr/>
        </p:nvGrpSpPr>
        <p:grpSpPr>
          <a:xfrm>
            <a:off x="6905391" y="4853661"/>
            <a:ext cx="584034" cy="691893"/>
            <a:chOff x="0" y="0"/>
            <a:chExt cx="584033" cy="691892"/>
          </a:xfrm>
        </p:grpSpPr>
        <p:sp>
          <p:nvSpPr>
            <p:cNvPr id="614" name="Shape 614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22</a:t>
              </a:r>
            </a:p>
          </p:txBody>
        </p:sp>
      </p:grpSp>
      <p:grpSp>
        <p:nvGrpSpPr>
          <p:cNvPr id="619" name="Group 619"/>
          <p:cNvGrpSpPr/>
          <p:nvPr/>
        </p:nvGrpSpPr>
        <p:grpSpPr>
          <a:xfrm>
            <a:off x="5299822" y="5540995"/>
            <a:ext cx="396749" cy="608777"/>
            <a:chOff x="0" y="0"/>
            <a:chExt cx="396747" cy="608776"/>
          </a:xfrm>
        </p:grpSpPr>
        <p:sp>
          <p:nvSpPr>
            <p:cNvPr id="617" name="Shape 617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hape 618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30</a:t>
              </a: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5299822" y="6186771"/>
            <a:ext cx="396749" cy="608778"/>
            <a:chOff x="0" y="0"/>
            <a:chExt cx="396747" cy="608776"/>
          </a:xfrm>
        </p:grpSpPr>
        <p:sp>
          <p:nvSpPr>
            <p:cNvPr id="620" name="Shape 620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32</a:t>
              </a:r>
            </a:p>
          </p:txBody>
        </p:sp>
      </p:grpSp>
      <p:grpSp>
        <p:nvGrpSpPr>
          <p:cNvPr id="625" name="Group 625"/>
          <p:cNvGrpSpPr/>
          <p:nvPr/>
        </p:nvGrpSpPr>
        <p:grpSpPr>
          <a:xfrm>
            <a:off x="5699684" y="5519401"/>
            <a:ext cx="584034" cy="691893"/>
            <a:chOff x="0" y="0"/>
            <a:chExt cx="584033" cy="691892"/>
          </a:xfrm>
        </p:grpSpPr>
        <p:sp>
          <p:nvSpPr>
            <p:cNvPr id="623" name="Shape 623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29</a:t>
              </a:r>
            </a:p>
          </p:txBody>
        </p:sp>
      </p:grpSp>
      <p:grpSp>
        <p:nvGrpSpPr>
          <p:cNvPr id="628" name="Group 628"/>
          <p:cNvGrpSpPr/>
          <p:nvPr/>
        </p:nvGrpSpPr>
        <p:grpSpPr>
          <a:xfrm>
            <a:off x="5686984" y="6106834"/>
            <a:ext cx="584034" cy="691893"/>
            <a:chOff x="0" y="0"/>
            <a:chExt cx="584033" cy="691892"/>
          </a:xfrm>
        </p:grpSpPr>
        <p:sp>
          <p:nvSpPr>
            <p:cNvPr id="626" name="Shape 626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631" name="Group 631"/>
          <p:cNvGrpSpPr/>
          <p:nvPr/>
        </p:nvGrpSpPr>
        <p:grpSpPr>
          <a:xfrm>
            <a:off x="5299822" y="6818034"/>
            <a:ext cx="396749" cy="608778"/>
            <a:chOff x="0" y="0"/>
            <a:chExt cx="396747" cy="608776"/>
          </a:xfrm>
        </p:grpSpPr>
        <p:sp>
          <p:nvSpPr>
            <p:cNvPr id="629" name="Shape 629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34</a:t>
              </a:r>
            </a:p>
          </p:txBody>
        </p:sp>
      </p:grpSp>
      <p:grpSp>
        <p:nvGrpSpPr>
          <p:cNvPr id="634" name="Group 634"/>
          <p:cNvGrpSpPr/>
          <p:nvPr/>
        </p:nvGrpSpPr>
        <p:grpSpPr>
          <a:xfrm>
            <a:off x="5661584" y="6715611"/>
            <a:ext cx="584034" cy="691894"/>
            <a:chOff x="0" y="0"/>
            <a:chExt cx="584033" cy="691892"/>
          </a:xfrm>
        </p:grpSpPr>
        <p:sp>
          <p:nvSpPr>
            <p:cNvPr id="632" name="Shape 632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33</a:t>
              </a:r>
            </a:p>
          </p:txBody>
        </p:sp>
      </p:grpSp>
      <p:grpSp>
        <p:nvGrpSpPr>
          <p:cNvPr id="637" name="Group 637"/>
          <p:cNvGrpSpPr/>
          <p:nvPr/>
        </p:nvGrpSpPr>
        <p:grpSpPr>
          <a:xfrm>
            <a:off x="5312141" y="7465623"/>
            <a:ext cx="396749" cy="608777"/>
            <a:chOff x="0" y="0"/>
            <a:chExt cx="396747" cy="608776"/>
          </a:xfrm>
        </p:grpSpPr>
        <p:sp>
          <p:nvSpPr>
            <p:cNvPr id="635" name="Shape 635"/>
            <p:cNvSpPr/>
            <p:nvPr/>
          </p:nvSpPr>
          <p:spPr>
            <a:xfrm flipH="1">
              <a:off x="338073" y="0"/>
              <a:ext cx="1" cy="6087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6" name="Shape 636"/>
            <p:cNvSpPr/>
            <p:nvPr/>
          </p:nvSpPr>
          <p:spPr>
            <a:xfrm>
              <a:off x="0" y="88488"/>
              <a:ext cx="39674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36</a:t>
              </a:r>
            </a:p>
          </p:txBody>
        </p:sp>
      </p:grpSp>
      <p:sp>
        <p:nvSpPr>
          <p:cNvPr id="638" name="Shape 638"/>
          <p:cNvSpPr/>
          <p:nvPr/>
        </p:nvSpPr>
        <p:spPr>
          <a:xfrm>
            <a:off x="6766782" y="4151857"/>
            <a:ext cx="254001" cy="254001"/>
          </a:xfrm>
          <a:prstGeom prst="ellipse">
            <a:avLst/>
          </a:prstGeom>
          <a:solidFill>
            <a:srgbClr val="F5D3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641" name="Group 641"/>
          <p:cNvGrpSpPr/>
          <p:nvPr/>
        </p:nvGrpSpPr>
        <p:grpSpPr>
          <a:xfrm>
            <a:off x="5598031" y="4846899"/>
            <a:ext cx="621478" cy="679194"/>
            <a:chOff x="0" y="0"/>
            <a:chExt cx="621476" cy="679192"/>
          </a:xfrm>
        </p:grpSpPr>
        <p:sp>
          <p:nvSpPr>
            <p:cNvPr id="639" name="Shape 639"/>
            <p:cNvSpPr/>
            <p:nvPr/>
          </p:nvSpPr>
          <p:spPr>
            <a:xfrm flipH="1">
              <a:off x="37443" y="74408"/>
              <a:ext cx="584034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>
              <a:off x="0" y="0"/>
              <a:ext cx="396748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26</a:t>
              </a:r>
            </a:p>
          </p:txBody>
        </p:sp>
      </p:grpSp>
      <p:grpSp>
        <p:nvGrpSpPr>
          <p:cNvPr id="644" name="Group 644"/>
          <p:cNvGrpSpPr/>
          <p:nvPr/>
        </p:nvGrpSpPr>
        <p:grpSpPr>
          <a:xfrm>
            <a:off x="5674284" y="7334394"/>
            <a:ext cx="584034" cy="691894"/>
            <a:chOff x="0" y="0"/>
            <a:chExt cx="584033" cy="691892"/>
          </a:xfrm>
        </p:grpSpPr>
        <p:sp>
          <p:nvSpPr>
            <p:cNvPr id="642" name="Shape 642"/>
            <p:cNvSpPr/>
            <p:nvPr/>
          </p:nvSpPr>
          <p:spPr>
            <a:xfrm>
              <a:off x="-1" y="87108"/>
              <a:ext cx="584035" cy="604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30125" y="0"/>
              <a:ext cx="440551" cy="561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35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2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2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2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2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2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Class="entr" nodeType="click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7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6" grpId="10"/>
      <p:bldP build="whole" bldLvl="1" animBg="1" rev="0" advAuto="0" spid="544" grpId="4"/>
      <p:bldP build="whole" bldLvl="1" animBg="1" rev="0" advAuto="0" spid="541" grpId="3"/>
      <p:bldP build="whole" bldLvl="1" animBg="1" rev="0" advAuto="0" spid="538" grpId="2"/>
      <p:bldP build="whole" bldLvl="1" animBg="1" rev="0" advAuto="0" spid="604" grpId="25"/>
      <p:bldP build="whole" bldLvl="1" animBg="1" rev="0" advAuto="0" spid="625" grpId="30"/>
      <p:bldP build="whole" bldLvl="1" animBg="1" rev="0" advAuto="0" spid="628" grpId="32"/>
      <p:bldP build="whole" bldLvl="1" animBg="1" rev="0" advAuto="0" spid="607" grpId="9"/>
      <p:bldP build="whole" bldLvl="1" animBg="1" rev="0" advAuto="0" spid="613" grpId="28"/>
      <p:bldP build="whole" bldLvl="1" animBg="1" rev="0" advAuto="0" spid="644" grpId="36"/>
      <p:bldP build="whole" bldLvl="1" animBg="1" rev="0" advAuto="0" spid="637" grpId="37"/>
      <p:bldP build="whole" bldLvl="1" animBg="1" rev="0" advAuto="0" spid="547" grpId="5"/>
      <p:bldP build="whole" bldLvl="1" animBg="1" rev="0" advAuto="0" spid="641" grpId="27"/>
      <p:bldP build="whole" bldLvl="1" animBg="1" rev="0" advAuto="0" spid="550" grpId="6"/>
      <p:bldP build="whole" bldLvl="1" animBg="1" rev="0" advAuto="0" spid="586" grpId="8"/>
      <p:bldP build="whole" bldLvl="1" animBg="1" rev="0" advAuto="0" spid="553" grpId="7"/>
      <p:bldP build="whole" bldLvl="1" animBg="1" rev="0" advAuto="0" spid="598" grpId="22"/>
      <p:bldP build="whole" bldLvl="1" animBg="1" rev="0" advAuto="0" spid="622" grpId="33"/>
      <p:bldP build="whole" bldLvl="1" animBg="1" rev="0" advAuto="0" spid="631" grpId="35"/>
      <p:bldP build="whole" bldLvl="1" animBg="1" rev="0" advAuto="0" spid="601" grpId="26"/>
      <p:bldP build="whole" bldLvl="1" animBg="1" rev="0" advAuto="0" spid="583" grpId="20"/>
      <p:bldP build="whole" bldLvl="1" animBg="1" rev="0" advAuto="0" spid="638" grpId="1"/>
      <p:bldP build="whole" bldLvl="1" animBg="1" rev="0" advAuto="0" spid="616" grpId="23"/>
      <p:bldP build="whole" bldLvl="1" animBg="1" rev="0" advAuto="0" spid="634" grpId="34"/>
      <p:bldP build="whole" bldLvl="1" animBg="1" rev="0" advAuto="0" spid="568" grpId="13"/>
      <p:bldP build="whole" bldLvl="1" animBg="1" rev="0" advAuto="0" spid="589" grpId="21"/>
      <p:bldP build="whole" bldLvl="1" animBg="1" rev="0" advAuto="0" spid="619" grpId="31"/>
      <p:bldP build="whole" bldLvl="1" animBg="1" rev="0" advAuto="0" spid="571" grpId="14"/>
      <p:bldP build="whole" bldLvl="1" animBg="1" rev="0" advAuto="0" spid="565" grpId="18"/>
      <p:bldP build="whole" bldLvl="1" animBg="1" rev="0" advAuto="0" spid="592" grpId="19"/>
      <p:bldP build="whole" bldLvl="1" animBg="1" rev="0" advAuto="0" spid="562" grpId="12"/>
      <p:bldP build="whole" bldLvl="1" animBg="1" rev="0" advAuto="0" spid="574" grpId="15"/>
      <p:bldP build="whole" bldLvl="1" animBg="1" rev="0" advAuto="0" spid="559" grpId="17"/>
      <p:bldP build="whole" bldLvl="1" animBg="1" rev="0" advAuto="0" spid="580" grpId="11"/>
      <p:bldP build="whole" bldLvl="1" animBg="1" rev="0" advAuto="0" spid="610" grpId="29"/>
      <p:bldP build="whole" bldLvl="1" animBg="1" rev="0" advAuto="0" spid="595" grpId="24"/>
      <p:bldP build="whole" bldLvl="1" animBg="1" rev="0" advAuto="0" spid="577" grpId="16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ps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6698"/>
            <a:ext cx="13004800" cy="732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psb (1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6698"/>
            <a:ext cx="13004800" cy="732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610137-3dcdcd94bd36da8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206" y="2209800"/>
            <a:ext cx="6781801" cy="678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subTitle" sz="quarter" idx="1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/>
          <a:lstStyle>
            <a:lvl1pPr algn="l">
              <a:defRPr sz="5300"/>
            </a:lvl1pPr>
          </a:lstStyle>
          <a:p>
            <a:pPr/>
            <a:r>
              <a:t>扫雷游戏的规则</a:t>
            </a:r>
          </a:p>
        </p:txBody>
      </p:sp>
      <p:pic>
        <p:nvPicPr>
          <p:cNvPr id="132" name="610137-042cef08fc08d78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7706" y="2209299"/>
            <a:ext cx="6782802" cy="678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imulator Screen Shot 2016年7月7日 20.56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8206" y="2209800"/>
            <a:ext cx="6781801" cy="678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8091010" y="2193540"/>
            <a:ext cx="3841392" cy="94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①点击到数字单元，则该数字单元翻过来</a:t>
            </a:r>
          </a:p>
        </p:txBody>
      </p:sp>
      <p:sp>
        <p:nvSpPr>
          <p:cNvPr id="135" name="Shape 135"/>
          <p:cNvSpPr/>
          <p:nvPr/>
        </p:nvSpPr>
        <p:spPr>
          <a:xfrm>
            <a:off x="8091010" y="3424618"/>
            <a:ext cx="3841392" cy="942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②点击到地雷单元，所有单元翻过来，游戏结束</a:t>
            </a:r>
          </a:p>
        </p:txBody>
      </p:sp>
      <p:sp>
        <p:nvSpPr>
          <p:cNvPr id="136" name="Shape 136"/>
          <p:cNvSpPr/>
          <p:nvPr/>
        </p:nvSpPr>
        <p:spPr>
          <a:xfrm>
            <a:off x="8161193" y="4655696"/>
            <a:ext cx="3841392" cy="942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③点击到空白单元，其周围不是地雷单元的全部翻过来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2500" fill="hold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3"/>
      <p:bldP build="whole" bldLvl="1" animBg="1" rev="0" advAuto="0" spid="136" grpId="6"/>
      <p:bldP build="whole" bldLvl="1" animBg="1" rev="0" advAuto="0" spid="130" grpId="7"/>
      <p:bldP build="whole" bldLvl="1" animBg="1" rev="0" advAuto="0" spid="135" grpId="5"/>
      <p:bldP build="whole" bldLvl="1" animBg="1" rev="0" advAuto="0" spid="134" grpId="4"/>
      <p:bldP build="whole" bldLvl="1" animBg="1" rev="0" advAuto="0" spid="133" grpId="1"/>
      <p:bldP build="whole" bldLvl="1" animBg="1" rev="0" advAuto="0" spid="13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46831" y="5702300"/>
            <a:ext cx="11311137" cy="144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2. 用数组minesArray存储随机的所有地雷的位置（0-99）</a:t>
            </a:r>
          </a:p>
        </p:txBody>
      </p:sp>
      <p:sp>
        <p:nvSpPr>
          <p:cNvPr id="139" name="Shape 139"/>
          <p:cNvSpPr/>
          <p:nvPr/>
        </p:nvSpPr>
        <p:spPr>
          <a:xfrm>
            <a:off x="1642698" y="2722033"/>
            <a:ext cx="10091937" cy="3091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400"/>
            </a:pPr>
            <a:r>
              <a:t>0，表示单元周围没有地雷</a:t>
            </a:r>
          </a:p>
          <a:p>
            <a:pPr algn="l">
              <a:defRPr sz="2400"/>
            </a:pPr>
            <a:r>
              <a:t>1 - 8，表示单元周围有1 - 8个地雷</a:t>
            </a:r>
          </a:p>
          <a:p>
            <a:pPr algn="l">
              <a:defRPr sz="2400"/>
            </a:pPr>
            <a:r>
              <a:t>9，表示该单元是地雷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单元的周围是指，当前单元的左上方、上方、右上方、右方、右下方、下方、左下方、左方的单元。一个单元周围最多有8个单元。</a:t>
            </a:r>
          </a:p>
        </p:txBody>
      </p:sp>
      <p:sp>
        <p:nvSpPr>
          <p:cNvPr id="140" name="Shape 140"/>
          <p:cNvSpPr/>
          <p:nvPr>
            <p:ph type="body" sz="quarter" idx="4294967295"/>
          </p:nvPr>
        </p:nvSpPr>
        <p:spPr>
          <a:xfrm>
            <a:off x="846831" y="7620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准备（以10x10地图为例）</a:t>
            </a:r>
          </a:p>
        </p:txBody>
      </p:sp>
      <p:sp>
        <p:nvSpPr>
          <p:cNvPr id="141" name="Shape 141"/>
          <p:cNvSpPr/>
          <p:nvPr/>
        </p:nvSpPr>
        <p:spPr>
          <a:xfrm>
            <a:off x="846831" y="1985433"/>
            <a:ext cx="113111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1. 用数组mineMapArray存储每个单元的状态，初始化全为0</a:t>
            </a:r>
          </a:p>
        </p:txBody>
      </p:sp>
      <p:sp>
        <p:nvSpPr>
          <p:cNvPr id="142" name="Shape 142"/>
          <p:cNvSpPr/>
          <p:nvPr/>
        </p:nvSpPr>
        <p:spPr>
          <a:xfrm>
            <a:off x="846831" y="7285566"/>
            <a:ext cx="113111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19937">
              <a:defRPr sz="2848"/>
            </a:lvl1pPr>
          </a:lstStyle>
          <a:p>
            <a:pPr/>
            <a:r>
              <a:t>3. 用数组turnoverArray存储点击空白单元时可翻转所有单元的位置（0 - 99）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5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4"/>
      <p:bldP build="whole" bldLvl="1" animBg="1" rev="0" advAuto="0" spid="141" grpId="1"/>
      <p:bldP build="whole" bldLvl="1" animBg="1" rev="0" advAuto="0" spid="139" grpId="2"/>
      <p:bldP build="whole" bldLvl="1" animBg="1" rev="0" advAuto="0" spid="13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随机生成地雷的位置</a:t>
            </a:r>
          </a:p>
        </p:txBody>
      </p:sp>
      <p:sp>
        <p:nvSpPr>
          <p:cNvPr id="145" name="Shape 145"/>
          <p:cNvSpPr/>
          <p:nvPr/>
        </p:nvSpPr>
        <p:spPr>
          <a:xfrm>
            <a:off x="846831" y="1985433"/>
            <a:ext cx="113111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19937">
              <a:defRPr sz="2848"/>
            </a:lvl1pPr>
          </a:lstStyle>
          <a:p>
            <a:pPr/>
            <a:r>
              <a:t>1. 先创建临时地图位置数组tmpMapArray（0 - 99），方便下一步随机_mineNums个地雷位置用</a:t>
            </a:r>
          </a:p>
        </p:txBody>
      </p:sp>
      <p:sp>
        <p:nvSpPr>
          <p:cNvPr id="146" name="Shape 146"/>
          <p:cNvSpPr/>
          <p:nvPr/>
        </p:nvSpPr>
        <p:spPr>
          <a:xfrm>
            <a:off x="1456431" y="3992033"/>
            <a:ext cx="10091937" cy="2557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400">
                <a:solidFill>
                  <a:schemeClr val="accent2">
                    <a:satOff val="-13916"/>
                    <a:lumOff val="13989"/>
                  </a:schemeClr>
                </a:solidFill>
              </a:defRPr>
            </a:pPr>
            <a:r>
              <a:t>//初始化tmpMapArray</a:t>
            </a:r>
          </a:p>
          <a:p>
            <a:pPr algn="l">
              <a:defRPr sz="2400"/>
            </a:pPr>
          </a:p>
          <a:p>
            <a:pPr algn="l">
              <a:defRPr sz="2400"/>
            </a:pPr>
            <a:r>
              <a:t>NSMutableArray *tmpMapArray = [NSMutableArray array];</a:t>
            </a:r>
          </a:p>
          <a:p>
            <a:pPr algn="l">
              <a:defRPr sz="2400"/>
            </a:pPr>
            <a:r>
              <a:t>   for (int i = 0; i &lt; _row * _column; i++) {</a:t>
            </a:r>
          </a:p>
          <a:p>
            <a:pPr algn="l">
              <a:defRPr sz="2400"/>
            </a:pPr>
            <a:r>
              <a:t>        [tmpMapArray addObject:@(i)];</a:t>
            </a:r>
          </a:p>
          <a:p>
            <a:pPr algn="l">
              <a:defRPr sz="2400"/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随机生成地雷的位置</a:t>
            </a:r>
          </a:p>
        </p:txBody>
      </p:sp>
      <p:sp>
        <p:nvSpPr>
          <p:cNvPr id="149" name="Shape 149"/>
          <p:cNvSpPr/>
          <p:nvPr/>
        </p:nvSpPr>
        <p:spPr>
          <a:xfrm>
            <a:off x="846831" y="1947333"/>
            <a:ext cx="113111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19937">
              <a:defRPr sz="2848"/>
            </a:lvl1pPr>
          </a:lstStyle>
          <a:p>
            <a:pPr/>
            <a:r>
              <a:t>2. 随机产生_mineNums个地雷并记录地雷位置到地图相应mineMapArray上</a:t>
            </a:r>
          </a:p>
        </p:txBody>
      </p:sp>
      <p:sp>
        <p:nvSpPr>
          <p:cNvPr id="150" name="Shape 150"/>
          <p:cNvSpPr/>
          <p:nvPr/>
        </p:nvSpPr>
        <p:spPr>
          <a:xfrm>
            <a:off x="1456431" y="3462387"/>
            <a:ext cx="10091937" cy="526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400"/>
            </a:pPr>
            <a:r>
              <a:t>    int delIndex;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//临时地图数组tmpMapArray的删除的位置</a:t>
            </a:r>
            <a:endParaRPr>
              <a:solidFill>
                <a:schemeClr val="accent2">
                  <a:satOff val="-13916"/>
                  <a:lumOff val="13989"/>
                </a:schemeClr>
              </a:solidFill>
            </a:endParaRPr>
          </a:p>
          <a:p>
            <a:pPr algn="l">
              <a:defRPr sz="2400"/>
            </a:pPr>
            <a:r>
              <a:t>    int addIndex;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//标记地雷地图数组minesArray的位置</a:t>
            </a:r>
          </a:p>
          <a:p>
            <a:pPr algn="l">
              <a:defRPr sz="2400"/>
            </a:pPr>
            <a:r>
              <a:t>    for (int i = 0; i &lt; _mineNums; i++) {</a:t>
            </a:r>
          </a:p>
          <a:p>
            <a:pPr algn="l">
              <a:defRPr sz="2400"/>
            </a:pPr>
            <a:r>
              <a:t>        delIndex = arc4random() % tmpMapArray.count;</a:t>
            </a:r>
          </a:p>
          <a:p>
            <a:pPr algn="l">
              <a:defRPr sz="2400"/>
            </a:pPr>
            <a:r>
              <a:t>        addIndex = [tmpMapArray[delIndex] intValue];</a:t>
            </a:r>
          </a:p>
          <a:p>
            <a:pPr algn="l">
              <a:defRPr sz="2400"/>
            </a:pPr>
            <a:r>
              <a:t>        [self.mineMapArray replaceObjectAtIndex:addIndex withObject:@(9)];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//更新地图上地雷位置</a:t>
            </a:r>
            <a:endParaRPr>
              <a:solidFill>
                <a:schemeClr val="accent2">
                  <a:satOff val="-13916"/>
                  <a:lumOff val="13989"/>
                </a:schemeClr>
              </a:solidFill>
            </a:endParaRPr>
          </a:p>
          <a:p>
            <a:pPr algn="l">
              <a:defRPr sz="24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        </a:t>
            </a:r>
            <a:r>
              <a:t>[tmpMapArray removeObjectAtIndex:delIndex];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//删除临时随机的地雷位置</a:t>
            </a:r>
          </a:p>
          <a:p>
            <a:pPr algn="l">
              <a:defRPr sz="2400"/>
            </a:pPr>
            <a:r>
              <a:t>        [self.minesArray addObject:tmpMapArray[delIndex]];</a:t>
            </a: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//添加地雷位置到存储所有地雷位置的数组</a:t>
            </a:r>
          </a:p>
          <a:p>
            <a:pPr algn="l">
              <a:defRPr sz="2400"/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whole" bldLvl="1" animBg="1" rev="0" advAuto="0" spid="1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随机生成地雷的位置</a:t>
            </a:r>
          </a:p>
        </p:txBody>
      </p:sp>
      <p:sp>
        <p:nvSpPr>
          <p:cNvPr id="153" name="Shape 153"/>
          <p:cNvSpPr/>
          <p:nvPr/>
        </p:nvSpPr>
        <p:spPr>
          <a:xfrm>
            <a:off x="846831" y="1947333"/>
            <a:ext cx="113111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3. 计算每个不是地雷的单元的周围地雷数量</a:t>
            </a:r>
          </a:p>
        </p:txBody>
      </p:sp>
      <p:sp>
        <p:nvSpPr>
          <p:cNvPr id="154" name="Shape 154"/>
          <p:cNvSpPr/>
          <p:nvPr/>
        </p:nvSpPr>
        <p:spPr>
          <a:xfrm>
            <a:off x="1456431" y="2725787"/>
            <a:ext cx="100919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一般情况下地雷的数量比较少，所以，首先我们可以遍历找到地雷单元，然后再遍历地雷周围的单元，再在mineMapArray数组相应位置上加1。</a:t>
            </a:r>
          </a:p>
        </p:txBody>
      </p:sp>
      <p:grpSp>
        <p:nvGrpSpPr>
          <p:cNvPr id="157" name="Group 157"/>
          <p:cNvGrpSpPr/>
          <p:nvPr/>
        </p:nvGrpSpPr>
        <p:grpSpPr>
          <a:xfrm>
            <a:off x="946150" y="3810000"/>
            <a:ext cx="5067300" cy="5130800"/>
            <a:chOff x="0" y="0"/>
            <a:chExt cx="5067300" cy="51308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5067300" cy="5130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pic>
          <p:nvPicPr>
            <p:cNvPr id="156" name="610137-dff00f795b057d0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67300" cy="5130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8" name="Shape 158"/>
          <p:cNvSpPr/>
          <p:nvPr/>
        </p:nvSpPr>
        <p:spPr>
          <a:xfrm>
            <a:off x="6460232" y="3868787"/>
            <a:ext cx="4717306" cy="5013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000"/>
            </a:pPr>
            <a:r>
              <a:t>地雷的位置是location，_row是行数， _column是列数，即一行单元的个数</a:t>
            </a:r>
          </a:p>
          <a:p>
            <a:pPr algn="l">
              <a:defRPr sz="2000"/>
            </a:pPr>
            <a:r>
              <a:t>所以，</a:t>
            </a:r>
          </a:p>
          <a:p>
            <a:pPr algn="l">
              <a:defRPr sz="2000"/>
            </a:pPr>
            <a:r>
              <a:t>左上 = location - _column - 1</a:t>
            </a:r>
          </a:p>
          <a:p>
            <a:pPr algn="l">
              <a:defRPr sz="2000"/>
            </a:pPr>
            <a:r>
              <a:t>上 = location - _column</a:t>
            </a:r>
          </a:p>
          <a:p>
            <a:pPr algn="l">
              <a:defRPr sz="2000"/>
            </a:pPr>
            <a:r>
              <a:t>右上 = location - _column + 1</a:t>
            </a:r>
          </a:p>
          <a:p>
            <a:pPr algn="l">
              <a:defRPr sz="2000"/>
            </a:pPr>
            <a:r>
              <a:t>右 = location + 1</a:t>
            </a:r>
          </a:p>
          <a:p>
            <a:pPr algn="l">
              <a:defRPr sz="2000"/>
            </a:pPr>
            <a:r>
              <a:t>右下 = location + _column + 1</a:t>
            </a:r>
          </a:p>
          <a:p>
            <a:pPr algn="l">
              <a:defRPr sz="2000"/>
            </a:pPr>
            <a:r>
              <a:t>下 = location + _column</a:t>
            </a:r>
          </a:p>
          <a:p>
            <a:pPr algn="l">
              <a:defRPr sz="2000"/>
            </a:pPr>
            <a:r>
              <a:t>左下 = location + _column - 1</a:t>
            </a:r>
          </a:p>
          <a:p>
            <a:pPr algn="l">
              <a:defRPr sz="2000"/>
            </a:pPr>
            <a:r>
              <a:t>左 = location - 1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58" grpId="4"/>
      <p:bldP build="whole" bldLvl="1" animBg="1" rev="0" advAuto="0" spid="157" grpId="3"/>
      <p:bldP build="whole" bldLvl="1" animBg="1" rev="0" advAuto="0" spid="15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随机生成地雷的位置</a:t>
            </a:r>
          </a:p>
        </p:txBody>
      </p:sp>
      <p:sp>
        <p:nvSpPr>
          <p:cNvPr id="161" name="Shape 161"/>
          <p:cNvSpPr/>
          <p:nvPr/>
        </p:nvSpPr>
        <p:spPr>
          <a:xfrm>
            <a:off x="846831" y="1947333"/>
            <a:ext cx="11311137" cy="73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3. 计算每个不是地雷的单元的周围地雷数量</a:t>
            </a:r>
          </a:p>
        </p:txBody>
      </p:sp>
      <p:sp>
        <p:nvSpPr>
          <p:cNvPr id="162" name="Shape 162"/>
          <p:cNvSpPr/>
          <p:nvPr/>
        </p:nvSpPr>
        <p:spPr>
          <a:xfrm>
            <a:off x="1456431" y="2725787"/>
            <a:ext cx="100919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一般情况下地雷的数量比较少，所以，首先我们可以遍历找到地雷单元，然后再遍历地雷周围的单元，再在mineMapArray数组相应位置上加1。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946150" y="3810000"/>
            <a:ext cx="5067300" cy="5130800"/>
            <a:chOff x="0" y="0"/>
            <a:chExt cx="5067300" cy="5130800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5067300" cy="5130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pic>
          <p:nvPicPr>
            <p:cNvPr id="164" name="610137-dff00f795b057d0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67300" cy="5130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6" name="Shape 166"/>
          <p:cNvSpPr/>
          <p:nvPr/>
        </p:nvSpPr>
        <p:spPr>
          <a:xfrm>
            <a:off x="6396732" y="4549874"/>
            <a:ext cx="4730006" cy="4489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1800"/>
            </a:pPr>
            <a:r>
              <a:t>左上单元，需要判断当前单元是否在第一行&amp;&amp;是否在第一列</a:t>
            </a:r>
          </a:p>
          <a:p>
            <a:pPr algn="l">
              <a:defRPr sz="1800"/>
            </a:pPr>
            <a:r>
              <a:t>上单元，需要判断当前单元是否在第一行</a:t>
            </a:r>
          </a:p>
          <a:p>
            <a:pPr algn="l">
              <a:defRPr sz="1800"/>
            </a:pPr>
            <a:r>
              <a:t>右上单元，需要判断当前单元是否在第一行&amp;&amp;是否在最后一列</a:t>
            </a:r>
          </a:p>
          <a:p>
            <a:pPr algn="l">
              <a:defRPr sz="1800"/>
            </a:pPr>
            <a:r>
              <a:t>右单元，需要判断当前单元是否在最后一列</a:t>
            </a:r>
          </a:p>
          <a:p>
            <a:pPr algn="l">
              <a:defRPr sz="1800"/>
            </a:pPr>
            <a:r>
              <a:t>右下单元，需要判断当前单元是否在最后一行&amp;&amp;最后一列</a:t>
            </a:r>
          </a:p>
          <a:p>
            <a:pPr algn="l">
              <a:defRPr sz="1800"/>
            </a:pPr>
            <a:r>
              <a:t>下单元，需要判断当前单元是否在最后一行</a:t>
            </a:r>
          </a:p>
          <a:p>
            <a:pPr algn="l">
              <a:defRPr sz="1800"/>
            </a:pPr>
            <a:r>
              <a:t>左下单元，需要判断当前单元是否在最后一行&amp;&amp;第一列</a:t>
            </a:r>
          </a:p>
          <a:p>
            <a:pPr algn="l">
              <a:defRPr sz="1800"/>
            </a:pPr>
            <a:r>
              <a:t>左单元，需要判断当前单元是否在第一列</a:t>
            </a:r>
          </a:p>
        </p:txBody>
      </p:sp>
      <p:sp>
        <p:nvSpPr>
          <p:cNvPr id="167" name="Shape 167"/>
          <p:cNvSpPr/>
          <p:nvPr/>
        </p:nvSpPr>
        <p:spPr>
          <a:xfrm>
            <a:off x="6403082" y="3716387"/>
            <a:ext cx="4717306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000"/>
            </a:pPr>
            <a:r>
              <a:rPr>
                <a:solidFill>
                  <a:srgbClr val="FF2600"/>
                </a:solidFill>
              </a:rPr>
              <a:t>注意：</a:t>
            </a:r>
            <a:r>
              <a:t>在遍历周围单元是要注意是否在边界位置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  <p:bldP build="whole" bldLvl="1" animBg="1" rev="0" advAuto="0" spid="16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随机生成地雷的位置</a:t>
            </a:r>
          </a:p>
        </p:txBody>
      </p:sp>
      <p:sp>
        <p:nvSpPr>
          <p:cNvPr id="170" name="Shape 170"/>
          <p:cNvSpPr/>
          <p:nvPr/>
        </p:nvSpPr>
        <p:spPr>
          <a:xfrm>
            <a:off x="846831" y="1947333"/>
            <a:ext cx="11311137" cy="73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3. 计算每个不是地雷的单元的周围地雷数量</a:t>
            </a:r>
          </a:p>
        </p:txBody>
      </p:sp>
      <p:sp>
        <p:nvSpPr>
          <p:cNvPr id="171" name="Shape 171"/>
          <p:cNvSpPr/>
          <p:nvPr/>
        </p:nvSpPr>
        <p:spPr>
          <a:xfrm>
            <a:off x="1456431" y="2725787"/>
            <a:ext cx="100919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2400"/>
            </a:lvl1pPr>
          </a:lstStyle>
          <a:p>
            <a:pPr/>
            <a:r>
              <a:t>一般情况下地雷的数量比较少，所以，首先我们可以遍历找到地雷单元，然后再遍历地雷周围的单元，再在mineMapArray数组相应位置上加1。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946150" y="3810000"/>
            <a:ext cx="5067300" cy="5130800"/>
            <a:chOff x="0" y="0"/>
            <a:chExt cx="5067300" cy="5130800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5067300" cy="5130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</a:p>
          </p:txBody>
        </p:sp>
        <p:pic>
          <p:nvPicPr>
            <p:cNvPr id="173" name="610137-dff00f795b057d0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67300" cy="5130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Shape 175"/>
          <p:cNvSpPr/>
          <p:nvPr/>
        </p:nvSpPr>
        <p:spPr>
          <a:xfrm>
            <a:off x="6396732" y="4549874"/>
            <a:ext cx="4730006" cy="4489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1800"/>
            </a:pPr>
            <a:r>
              <a:t>location / _column != 0 判断当前单元是否在第一行</a:t>
            </a:r>
          </a:p>
          <a:p>
            <a:pPr algn="l">
              <a:defRPr sz="1800"/>
            </a:pPr>
            <a:r>
              <a:t>location % _column != 0 判断当前单元是否在第一列</a:t>
            </a:r>
          </a:p>
          <a:p>
            <a:pPr algn="l">
              <a:defRPr sz="1800"/>
            </a:pPr>
            <a:r>
              <a:t>location / _column != _row - 1 判断当前单元是否在最后一行</a:t>
            </a:r>
          </a:p>
          <a:p>
            <a:pPr algn="l">
              <a:defRPr sz="1800"/>
            </a:pPr>
            <a:r>
              <a:t>location % _column != _column - 1 判断当前单元是否在最后一列</a:t>
            </a:r>
          </a:p>
        </p:txBody>
      </p:sp>
      <p:sp>
        <p:nvSpPr>
          <p:cNvPr id="176" name="Shape 176"/>
          <p:cNvSpPr/>
          <p:nvPr/>
        </p:nvSpPr>
        <p:spPr>
          <a:xfrm>
            <a:off x="6403082" y="3716387"/>
            <a:ext cx="4717306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000"/>
            </a:pPr>
            <a:r>
              <a:rPr>
                <a:solidFill>
                  <a:srgbClr val="FF2600"/>
                </a:solidFill>
              </a:rPr>
              <a:t>注意：</a:t>
            </a:r>
            <a:r>
              <a:t>在遍历周围单元是要注意是否在边界位置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sz="quarter" idx="4294967295"/>
          </p:nvPr>
        </p:nvSpPr>
        <p:spPr>
          <a:xfrm>
            <a:off x="846831" y="774700"/>
            <a:ext cx="11311137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初始化地图</a:t>
            </a:r>
          </a:p>
        </p:txBody>
      </p:sp>
      <p:pic>
        <p:nvPicPr>
          <p:cNvPr id="179" name="610137-042cef08fc08d78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1909" y="3118897"/>
            <a:ext cx="5080001" cy="5080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0" name="Table 180"/>
          <p:cNvGraphicFramePr/>
          <p:nvPr/>
        </p:nvGraphicFramePr>
        <p:xfrm>
          <a:off x="936396" y="3118897"/>
          <a:ext cx="10464801" cy="7213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Shape 181"/>
          <p:cNvSpPr/>
          <p:nvPr/>
        </p:nvSpPr>
        <p:spPr>
          <a:xfrm>
            <a:off x="846831" y="1947333"/>
            <a:ext cx="11311137" cy="73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3200"/>
            </a:lvl1pPr>
          </a:lstStyle>
          <a:p>
            <a:pPr/>
            <a:r>
              <a:t>mineMapArray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81" grpId="1"/>
      <p:bldP build="whole" bldLvl="1" animBg="1" rev="0" advAuto="0" spid="180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