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C2623-D69C-46E5-8907-F9551676B9FA}" type="datetimeFigureOut">
              <a:rPr lang="fr-CH" smtClean="0"/>
              <a:t>07.03.2019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B496A-6C44-4181-912F-8BD73B9379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264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FA72-0E7E-4A27-94C4-92EA9D74551D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781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AC73-5D51-4AA4-AE91-B212D867E5E7}" type="datetime1">
              <a:rPr lang="fr-CH" smtClean="0"/>
              <a:t>07.03.2019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877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6AC3F-12AD-4A9F-B8D2-5178373C9083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8533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BF30-EB4B-42CD-BCF5-A11812A18710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3709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BC58-F379-4366-88FF-C4CB200E4A96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03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3DEF-6577-42E1-A0EA-D80AE47AAE0B}" type="datetime1">
              <a:rPr lang="fr-CH" smtClean="0"/>
              <a:t>07.03.2019</a:t>
            </a:fld>
            <a:endParaRPr lang="fr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7761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E212-470E-4D7A-BE97-025870F37732}" type="datetime1">
              <a:rPr lang="fr-CH" smtClean="0"/>
              <a:t>07.03.2019</a:t>
            </a:fld>
            <a:endParaRPr lang="fr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7566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C30-0BC6-4A71-8950-294EAF839B7A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8505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CFA-7982-48B5-8A4C-16FFA3397C79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850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E721-D001-4B88-95B3-6FA01E5AF475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681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7A60-B773-4B05-B2DB-7ACDEC6DC26F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4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9893-7CB8-4C96-AD41-9B9B620530CD}" type="datetime1">
              <a:rPr lang="fr-CH" smtClean="0"/>
              <a:t>07.03.2019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10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3ACA-8C31-421B-BC53-3DEC83765D87}" type="datetime1">
              <a:rPr lang="fr-CH" smtClean="0"/>
              <a:t>07.03.2019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854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27B-DA91-4EC7-891D-5F0B3203DA73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492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BA-6976-4724-AE61-CC32AA4EB407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6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0908-F25C-427B-8331-557594FD658D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464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9238-8476-492A-A736-402FC6353C92}" type="datetime1">
              <a:rPr lang="fr-CH" smtClean="0"/>
              <a:t>07.03.2019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437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C5A48A-6087-4177-AB3A-1325B993888F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752" y="6318660"/>
            <a:ext cx="11198929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2973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Fichier:Bluetooth.sv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3791" y="295729"/>
            <a:ext cx="9123253" cy="1295400"/>
          </a:xfrm>
        </p:spPr>
        <p:txBody>
          <a:bodyPr/>
          <a:lstStyle/>
          <a:p>
            <a:r>
              <a:rPr lang="fr-CH" dirty="0" smtClean="0"/>
              <a:t>Projet manette 2019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1</a:t>
            </a:fld>
            <a:endParaRPr lang="fr-CH"/>
          </a:p>
        </p:txBody>
      </p:sp>
      <p:pic>
        <p:nvPicPr>
          <p:cNvPr id="1026" name="Picture 2" descr="Résultat de recherche d'images pour &quot;gamecub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372" y="2388359"/>
            <a:ext cx="2252605" cy="168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bluetooth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777" y="2396099"/>
            <a:ext cx="941908" cy="143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Adel_kahrimanov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869" y="3811852"/>
            <a:ext cx="1533800" cy="197909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813240" y="5790947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Adel </a:t>
            </a:r>
            <a:r>
              <a:rPr lang="fr-CH" dirty="0" err="1" smtClean="0"/>
              <a:t>Kahrimanovic</a:t>
            </a:r>
            <a:endParaRPr lang="fr-CH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23" y="3800689"/>
            <a:ext cx="1366274" cy="199025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024106" y="5796583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Joan Maillard</a:t>
            </a:r>
          </a:p>
        </p:txBody>
      </p:sp>
    </p:spTree>
    <p:extLst>
      <p:ext uri="{BB962C8B-B14F-4D97-AF65-F5344CB8AC3E}">
        <p14:creationId xmlns:p14="http://schemas.microsoft.com/office/powerpoint/2010/main" val="9962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Objectifs</a:t>
            </a:r>
          </a:p>
          <a:p>
            <a:r>
              <a:rPr lang="fr-CH" dirty="0" smtClean="0"/>
              <a:t>Difficulté(s)</a:t>
            </a:r>
          </a:p>
          <a:p>
            <a:r>
              <a:rPr lang="fr-CH" dirty="0" smtClean="0"/>
              <a:t>Questions?</a:t>
            </a:r>
          </a:p>
          <a:p>
            <a:r>
              <a:rPr lang="fr-CH" dirty="0" smtClean="0"/>
              <a:t>Sources</a:t>
            </a:r>
          </a:p>
          <a:p>
            <a:endParaRPr lang="fr-CH" dirty="0" smtClean="0"/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254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Objectifs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941112"/>
          </a:xfrm>
        </p:spPr>
        <p:txBody>
          <a:bodyPr>
            <a:normAutofit/>
          </a:bodyPr>
          <a:lstStyle/>
          <a:p>
            <a:r>
              <a:rPr lang="fr-CH" dirty="0" smtClean="0"/>
              <a:t>Fabriquer une manette similaire à celle de la </a:t>
            </a:r>
            <a:r>
              <a:rPr lang="fr-CH" dirty="0" err="1" smtClean="0"/>
              <a:t>gamecube</a:t>
            </a:r>
            <a:endParaRPr lang="fr-CH" dirty="0" smtClean="0"/>
          </a:p>
          <a:p>
            <a:pPr lvl="1"/>
            <a:r>
              <a:rPr lang="fr-CH" dirty="0" smtClean="0"/>
              <a:t>Communique par Bluetooth </a:t>
            </a:r>
          </a:p>
          <a:p>
            <a:pPr lvl="1"/>
            <a:r>
              <a:rPr lang="fr-CH" dirty="0" smtClean="0"/>
              <a:t>1 écran pour pouvoir gérer les différents paramètres du système qu’on veut piloter</a:t>
            </a:r>
          </a:p>
          <a:p>
            <a:r>
              <a:rPr lang="fr-CH" dirty="0" smtClean="0"/>
              <a:t> Modifier les manettes de la console arcade de la classe T135 pour permettre la communication via Bluetooth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04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Etablissement de la communication Bluetooth</a:t>
            </a:r>
          </a:p>
          <a:p>
            <a:r>
              <a:rPr lang="fr-CH" dirty="0" smtClean="0"/>
              <a:t>Optimisation de l’espace pour obtenir une manette légère et confortable 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27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Questions?</a:t>
            </a:r>
            <a:br>
              <a:rPr lang="fr-CH" dirty="0" smtClean="0"/>
            </a:b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42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Sources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8362" y="2052918"/>
            <a:ext cx="9091491" cy="4195481"/>
          </a:xfrm>
        </p:spPr>
        <p:txBody>
          <a:bodyPr/>
          <a:lstStyle/>
          <a:p>
            <a:r>
              <a:rPr lang="fr-CH" dirty="0">
                <a:hlinkClick r:id="rId2"/>
              </a:rPr>
              <a:t>https://</a:t>
            </a:r>
            <a:r>
              <a:rPr lang="fr-CH" dirty="0" smtClean="0">
                <a:hlinkClick r:id="rId2"/>
              </a:rPr>
              <a:t>fr.wikipedia.org/wiki/Fichier:Bluetooth.svg</a:t>
            </a:r>
            <a:endParaRPr lang="fr-CH" dirty="0" smtClean="0"/>
          </a:p>
          <a:p>
            <a:r>
              <a:rPr lang="fr-CH" dirty="0"/>
              <a:t>https://commons.wikimedia.org/wiki/File:GameCube_Controller.png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6</a:t>
            </a:fld>
            <a:endParaRPr lang="fr-CH"/>
          </a:p>
        </p:txBody>
      </p:sp>
      <p:sp>
        <p:nvSpPr>
          <p:cNvPr id="6" name="AutoShape 2" descr="Adel_kahrimanov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66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137</Words>
  <Application>Microsoft Office PowerPoint</Application>
  <PresentationFormat>Grand écran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Projet manette 2019</vt:lpstr>
      <vt:lpstr>Sommaire</vt:lpstr>
      <vt:lpstr>Objectifs</vt:lpstr>
      <vt:lpstr>Difficultés</vt:lpstr>
      <vt:lpstr>Questions? </vt:lpstr>
      <vt:lpstr>Sources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manette 2019</dc:title>
  <dc:creator>KAHRIMANOVIC Adel</dc:creator>
  <cp:lastModifiedBy>KAHRIMANOVIC Adel</cp:lastModifiedBy>
  <cp:revision>7</cp:revision>
  <dcterms:created xsi:type="dcterms:W3CDTF">2019-03-07T12:06:24Z</dcterms:created>
  <dcterms:modified xsi:type="dcterms:W3CDTF">2019-03-07T13:16:10Z</dcterms:modified>
</cp:coreProperties>
</file>