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1" r:id="rId6"/>
    <p:sldId id="264" r:id="rId7"/>
    <p:sldId id="266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8B089-91E2-42CC-95B1-430D879873CF}" type="datetimeFigureOut">
              <a:rPr lang="fr-CH" smtClean="0"/>
              <a:t>19.03.2019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72DB-271A-4B87-9BF2-6E0DFB760C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61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612-1327-45B8-ACB4-86484CF7E097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149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A48-658A-4A9F-9C0B-3FB68C35CB3B}" type="datetime1">
              <a:rPr lang="fr-CH" smtClean="0"/>
              <a:t>19.03.2019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637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D48-1094-4EAC-B05D-A8FB7203144B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49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9C5F-5FF1-4E08-9E69-FE6194F31E8D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001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C116-4FCD-4192-BCA4-1D93BD9E5858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39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440E-88EC-4B38-AFF7-D6768DA96E48}" type="datetime1">
              <a:rPr lang="fr-CH" smtClean="0"/>
              <a:t>19.03.2019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424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64D9-5379-4C0B-95EB-78D2E725B79C}" type="datetime1">
              <a:rPr lang="fr-CH" smtClean="0"/>
              <a:t>19.03.2019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697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605-9130-4583-8F26-09EAA2F852BD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7513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8A9B-A600-4EA3-8E72-5B6230E02C4E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64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C58-98E5-4ACD-BE5B-38160FF1EB92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55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3D7-35C6-4687-A4CC-78A38431DFB6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11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792-0962-4A9C-BF8A-BFF807D7021B}" type="datetime1">
              <a:rPr lang="fr-CH" smtClean="0"/>
              <a:t>19.03.2019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740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180D-EBCE-4AFD-842D-C1EAD3038DC5}" type="datetime1">
              <a:rPr lang="fr-CH" smtClean="0"/>
              <a:t>19.03.2019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976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40D6-17D0-41EE-BFF6-48A13880642B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77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A595-E69C-4D0E-B2D4-67A692E85F8D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811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E408-938B-4F9F-B72B-AA4FBFA378C8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77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4E0-7768-4345-A4D7-E0F331E0D244}" type="datetime1">
              <a:rPr lang="fr-CH" smtClean="0"/>
              <a:t>19.03.2019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76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80712" y="65532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E486B7-F095-401E-B73D-A2855DA7E571}" type="datetime1">
              <a:rPr lang="fr-CH" smtClean="0"/>
              <a:t>19.03.2019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9815" y="63179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Présentation GitHub / Joan Maillard et Adel Kahrimanovic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0547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0839" y="415637"/>
            <a:ext cx="3433670" cy="1352537"/>
          </a:xfrm>
        </p:spPr>
        <p:txBody>
          <a:bodyPr/>
          <a:lstStyle/>
          <a:p>
            <a:r>
              <a:rPr lang="fr-CH" dirty="0" smtClean="0"/>
              <a:t>Git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245887" cy="304801"/>
          </a:xfrm>
        </p:spPr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1</a:t>
            </a:fld>
            <a:endParaRPr lang="fr-CH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39" y="3900442"/>
            <a:ext cx="1366274" cy="19902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39" y="3900442"/>
            <a:ext cx="1533800" cy="19790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03422" y="5890700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Joan Maillard</a:t>
            </a:r>
          </a:p>
          <a:p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8847210" y="589070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Adel </a:t>
            </a:r>
            <a:r>
              <a:rPr lang="fr-CH" dirty="0" err="1" smtClean="0"/>
              <a:t>Kahrimanovic</a:t>
            </a:r>
            <a:endParaRPr lang="fr-CH" dirty="0"/>
          </a:p>
        </p:txBody>
      </p:sp>
      <p:pic>
        <p:nvPicPr>
          <p:cNvPr id="1028" name="Picture 4" descr="Résultat de recherche d'images pour &quot;gi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963" y="2058830"/>
            <a:ext cx="2403025" cy="240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1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https://github.com</a:t>
            </a:r>
            <a:r>
              <a:rPr lang="fr-CH" dirty="0" smtClean="0">
                <a:hlinkClick r:id="rId2"/>
              </a:rPr>
              <a:t>/</a:t>
            </a:r>
            <a:endParaRPr lang="fr-CH" dirty="0" smtClean="0"/>
          </a:p>
          <a:p>
            <a:r>
              <a:rPr lang="fr-CH" dirty="0">
                <a:hlinkClick r:id="rId3"/>
              </a:rPr>
              <a:t>https://</a:t>
            </a:r>
            <a:r>
              <a:rPr lang="fr-CH" dirty="0" smtClean="0">
                <a:hlinkClick r:id="rId3"/>
              </a:rPr>
              <a:t>fr.wikipedia.org/wiki/Git</a:t>
            </a:r>
            <a:endParaRPr lang="fr-CH" dirty="0" smtClean="0"/>
          </a:p>
          <a:p>
            <a:r>
              <a:rPr lang="fr-CH" dirty="0"/>
              <a:t>https://www.supinfo.com/articles/single/4370-git-prise-main-rapide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329014" cy="304801"/>
          </a:xfrm>
        </p:spPr>
        <p:txBody>
          <a:bodyPr/>
          <a:lstStyle/>
          <a:p>
            <a:r>
              <a:rPr lang="fr-FR" dirty="0" smtClean="0"/>
              <a:t>Présentation GitHub / Joan Maillard et Adel </a:t>
            </a:r>
            <a:r>
              <a:rPr lang="fr-FR" dirty="0" err="1" smtClean="0"/>
              <a:t>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813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Git, qu’est-ce que c’est?</a:t>
            </a:r>
          </a:p>
          <a:p>
            <a:r>
              <a:rPr lang="fr-CH" dirty="0" smtClean="0"/>
              <a:t>Git, comment ça fonctionne?</a:t>
            </a:r>
          </a:p>
          <a:p>
            <a:r>
              <a:rPr lang="fr-CH" dirty="0" err="1" smtClean="0"/>
              <a:t>Github</a:t>
            </a:r>
            <a:endParaRPr lang="fr-CH" dirty="0" smtClean="0"/>
          </a:p>
          <a:p>
            <a:r>
              <a:rPr lang="fr-CH" dirty="0" smtClean="0"/>
              <a:t>Questions</a:t>
            </a:r>
          </a:p>
          <a:p>
            <a:r>
              <a:rPr lang="fr-CH" dirty="0" smtClean="0"/>
              <a:t>Sources</a:t>
            </a:r>
          </a:p>
          <a:p>
            <a:pPr marL="0" indent="0">
              <a:buNone/>
            </a:pP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229261" cy="304801"/>
          </a:xfrm>
        </p:spPr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38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Git, qu’est-ce que c’est?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9545292" cy="2327888"/>
          </a:xfrm>
        </p:spPr>
        <p:txBody>
          <a:bodyPr/>
          <a:lstStyle/>
          <a:p>
            <a:r>
              <a:rPr lang="fr-CH" dirty="0" smtClean="0"/>
              <a:t>Créé en 2005 par Linus </a:t>
            </a:r>
            <a:r>
              <a:rPr lang="fr-CH" dirty="0" err="1" smtClean="0"/>
              <a:t>Torvalds</a:t>
            </a:r>
            <a:endParaRPr lang="fr-CH" dirty="0" smtClean="0"/>
          </a:p>
          <a:p>
            <a:r>
              <a:rPr lang="fr-CH" dirty="0" smtClean="0"/>
              <a:t>Logiciel libre de gestion de versions</a:t>
            </a:r>
          </a:p>
          <a:p>
            <a:pPr lvl="1"/>
            <a:r>
              <a:rPr lang="fr-CH" dirty="0" smtClean="0"/>
              <a:t>Possibilité de voir les modifications d’un fichier apportées par un tierce</a:t>
            </a:r>
          </a:p>
          <a:p>
            <a:pPr lvl="1"/>
            <a:r>
              <a:rPr lang="fr-CH" dirty="0" smtClean="0"/>
              <a:t>Création de «points de sauvegardes» (</a:t>
            </a:r>
            <a:r>
              <a:rPr lang="fr-CH" dirty="0" err="1" smtClean="0"/>
              <a:t>snapshots</a:t>
            </a:r>
            <a:r>
              <a:rPr lang="fr-CH" dirty="0" smtClean="0"/>
              <a:t>) à chaque modification, ainsi toutes les versions antérieures sont accessibles</a:t>
            </a:r>
          </a:p>
          <a:p>
            <a:pPr marL="457200" lvl="1" indent="0">
              <a:buNone/>
            </a:pP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196010" cy="304801"/>
          </a:xfrm>
        </p:spPr>
        <p:txBody>
          <a:bodyPr/>
          <a:lstStyle/>
          <a:p>
            <a:r>
              <a:rPr lang="fr-FR" dirty="0" smtClean="0"/>
              <a:t>Présentation GitHub / Joan Maillard et Adel </a:t>
            </a:r>
            <a:r>
              <a:rPr lang="fr-FR" dirty="0" err="1" smtClean="0"/>
              <a:t>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3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646111" y="1433343"/>
            <a:ext cx="76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200" dirty="0" smtClean="0"/>
              <a:t>Git</a:t>
            </a:r>
            <a:endParaRPr lang="fr-CH" sz="3200" dirty="0"/>
          </a:p>
        </p:txBody>
      </p:sp>
    </p:spTree>
    <p:extLst>
      <p:ext uri="{BB962C8B-B14F-4D97-AF65-F5344CB8AC3E}">
        <p14:creationId xmlns:p14="http://schemas.microsoft.com/office/powerpoint/2010/main" val="138231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Git, qu’est-ce que c’est?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595718"/>
            <a:ext cx="8946541" cy="2834965"/>
          </a:xfrm>
        </p:spPr>
        <p:txBody>
          <a:bodyPr/>
          <a:lstStyle/>
          <a:p>
            <a:r>
              <a:rPr lang="fr-CH" dirty="0" smtClean="0"/>
              <a:t>Terminologie</a:t>
            </a:r>
          </a:p>
          <a:p>
            <a:pPr lvl="1"/>
            <a:r>
              <a:rPr lang="fr-CH" dirty="0" smtClean="0"/>
              <a:t>Dépôt</a:t>
            </a:r>
          </a:p>
          <a:p>
            <a:pPr lvl="2"/>
            <a:r>
              <a:rPr lang="fr-CH" dirty="0" smtClean="0"/>
              <a:t>Dépôt de travail</a:t>
            </a:r>
          </a:p>
          <a:p>
            <a:pPr lvl="2"/>
            <a:r>
              <a:rPr lang="fr-CH" dirty="0" smtClean="0"/>
              <a:t>Dépôt de mémoire</a:t>
            </a:r>
          </a:p>
          <a:p>
            <a:pPr lvl="1"/>
            <a:r>
              <a:rPr lang="fr-CH" dirty="0" smtClean="0"/>
              <a:t>Système </a:t>
            </a:r>
            <a:r>
              <a:rPr lang="fr-CH" dirty="0"/>
              <a:t>de branches</a:t>
            </a:r>
          </a:p>
          <a:p>
            <a:pPr lvl="2"/>
            <a:r>
              <a:rPr lang="fr-CH" dirty="0" smtClean="0"/>
              <a:t>Branche locale</a:t>
            </a:r>
          </a:p>
          <a:p>
            <a:pPr lvl="2"/>
            <a:r>
              <a:rPr lang="fr-CH" dirty="0" smtClean="0"/>
              <a:t>Branche courante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212636" cy="304801"/>
          </a:xfrm>
        </p:spPr>
        <p:txBody>
          <a:bodyPr/>
          <a:lstStyle/>
          <a:p>
            <a:r>
              <a:rPr lang="fr-FR" dirty="0" smtClean="0"/>
              <a:t>Présentation GitHub / Joan Maillard et Adel </a:t>
            </a:r>
            <a:r>
              <a:rPr lang="fr-FR" dirty="0" err="1" smtClean="0"/>
              <a:t>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4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86" y="4490531"/>
            <a:ext cx="5519772" cy="14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4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Git,comment</a:t>
            </a:r>
            <a:r>
              <a:rPr lang="fr-CH" dirty="0" smtClean="0"/>
              <a:t> ça fonctionne?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567" y="1412839"/>
            <a:ext cx="7215448" cy="3649612"/>
          </a:xfrm>
        </p:spPr>
        <p:txBody>
          <a:bodyPr>
            <a:normAutofit fontScale="85000" lnSpcReduction="20000"/>
          </a:bodyPr>
          <a:lstStyle/>
          <a:p>
            <a:r>
              <a:rPr lang="fr-CH" dirty="0" smtClean="0"/>
              <a:t>Commandes </a:t>
            </a:r>
            <a:r>
              <a:rPr lang="fr-CH" dirty="0" smtClean="0"/>
              <a:t>principales</a:t>
            </a:r>
          </a:p>
          <a:p>
            <a:pPr lvl="1"/>
            <a:r>
              <a:rPr lang="fr-CH" dirty="0" smtClean="0"/>
              <a:t>Git clone:</a:t>
            </a:r>
          </a:p>
          <a:p>
            <a:pPr lvl="2"/>
            <a:r>
              <a:rPr lang="fr-CH" dirty="0" smtClean="0"/>
              <a:t>Permet de copier tout les fichiers de la branche courante à la branche locale</a:t>
            </a:r>
            <a:endParaRPr lang="fr-CH" dirty="0" smtClean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fetch</a:t>
            </a:r>
            <a:r>
              <a:rPr lang="fr-CH" dirty="0" smtClean="0"/>
              <a:t>:</a:t>
            </a:r>
          </a:p>
          <a:p>
            <a:pPr lvl="2"/>
            <a:r>
              <a:rPr lang="fr-CH" dirty="0" smtClean="0"/>
              <a:t>Compare les fichiers de la branche locale avec celle la branche courante et indique les différences entre celles-ci</a:t>
            </a:r>
          </a:p>
          <a:p>
            <a:pPr lvl="1"/>
            <a:r>
              <a:rPr lang="fr-CH" dirty="0" smtClean="0"/>
              <a:t>Git pull:</a:t>
            </a:r>
          </a:p>
          <a:p>
            <a:pPr lvl="2"/>
            <a:r>
              <a:rPr lang="fr-CH" dirty="0" smtClean="0"/>
              <a:t>Récupère les modifications appliquées de la branche courante à la branche locale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merge</a:t>
            </a:r>
            <a:r>
              <a:rPr lang="fr-CH" dirty="0" smtClean="0"/>
              <a:t>:</a:t>
            </a:r>
          </a:p>
          <a:p>
            <a:pPr lvl="2"/>
            <a:r>
              <a:rPr lang="fr-CH" dirty="0" smtClean="0"/>
              <a:t>Fusionne les modifications apportées par Git pull avec la branche locale</a:t>
            </a:r>
          </a:p>
          <a:p>
            <a:pPr lvl="2"/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220949" cy="304801"/>
          </a:xfrm>
        </p:spPr>
        <p:txBody>
          <a:bodyPr/>
          <a:lstStyle/>
          <a:p>
            <a:r>
              <a:rPr lang="fr-FR" dirty="0" smtClean="0"/>
              <a:t>Présentation GitHub / Joan Maillard et Adel </a:t>
            </a:r>
            <a:r>
              <a:rPr lang="fr-FR" dirty="0" err="1" smtClean="0"/>
              <a:t>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5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55" y="1579397"/>
            <a:ext cx="4586735" cy="348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8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Git, comment ça fonctionne?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340" y="1587405"/>
            <a:ext cx="6954638" cy="4195481"/>
          </a:xfrm>
        </p:spPr>
        <p:txBody>
          <a:bodyPr/>
          <a:lstStyle/>
          <a:p>
            <a:pPr lvl="1"/>
            <a:r>
              <a:rPr lang="fr-CH" dirty="0"/>
              <a:t>Git commit:</a:t>
            </a:r>
          </a:p>
          <a:p>
            <a:pPr lvl="2"/>
            <a:r>
              <a:rPr lang="fr-CH" dirty="0"/>
              <a:t>Liste les modifications effectuées, possibilité de choisir les fichiers qu’on souhaite mettre à jour sur la branche courante</a:t>
            </a:r>
          </a:p>
          <a:p>
            <a:pPr lvl="1"/>
            <a:r>
              <a:rPr lang="fr-CH" dirty="0"/>
              <a:t>Git push:</a:t>
            </a:r>
          </a:p>
          <a:p>
            <a:pPr lvl="2"/>
            <a:r>
              <a:rPr lang="fr-CH" dirty="0"/>
              <a:t>Envoie les modifications du Git commit de la branche locale à la branche courante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stash</a:t>
            </a:r>
            <a:r>
              <a:rPr lang="fr-CH" dirty="0"/>
              <a:t>:</a:t>
            </a:r>
          </a:p>
          <a:p>
            <a:pPr lvl="2"/>
            <a:r>
              <a:rPr lang="fr-CH" dirty="0"/>
              <a:t>Enregistre les derniers changements locaux et les annule au profit de la branche courante</a:t>
            </a:r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179385" cy="304801"/>
          </a:xfrm>
        </p:spPr>
        <p:txBody>
          <a:bodyPr/>
          <a:lstStyle/>
          <a:p>
            <a:r>
              <a:rPr lang="fr-FR" dirty="0" smtClean="0"/>
              <a:t>Présentation GitHub / Joan Maillard et Adel </a:t>
            </a:r>
            <a:r>
              <a:rPr lang="fr-FR" dirty="0" err="1" smtClean="0"/>
              <a:t>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6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55" y="1579397"/>
            <a:ext cx="4586735" cy="348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4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Git, comment ça </a:t>
            </a:r>
            <a:r>
              <a:rPr lang="fr-CH" dirty="0" err="1" smtClean="0"/>
              <a:t>fonctionnne</a:t>
            </a:r>
            <a:r>
              <a:rPr lang="fr-CH" dirty="0" smtClean="0"/>
              <a:t>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.</a:t>
            </a:r>
            <a:r>
              <a:rPr lang="fr-CH" dirty="0" err="1" smtClean="0"/>
              <a:t>gitignore</a:t>
            </a:r>
            <a:endParaRPr lang="fr-CH" dirty="0" smtClean="0"/>
          </a:p>
          <a:p>
            <a:pPr lvl="1"/>
            <a:r>
              <a:rPr lang="fr-CH" dirty="0" smtClean="0"/>
              <a:t>Liste formatée des fichiers à ignorer</a:t>
            </a:r>
          </a:p>
          <a:p>
            <a:pPr lvl="2"/>
            <a:r>
              <a:rPr lang="fr-CH" dirty="0" smtClean="0"/>
              <a:t>Exemple: *.</a:t>
            </a:r>
            <a:r>
              <a:rPr lang="fr-CH" dirty="0" err="1" smtClean="0"/>
              <a:t>docx</a:t>
            </a:r>
            <a:r>
              <a:rPr lang="fr-CH" dirty="0" smtClean="0"/>
              <a:t> 	banana*.bin		cahierdescharges.docx</a:t>
            </a:r>
          </a:p>
          <a:p>
            <a:r>
              <a:rPr lang="fr-CH" dirty="0" smtClean="0"/>
              <a:t>Git </a:t>
            </a:r>
            <a:r>
              <a:rPr lang="fr-CH" dirty="0" err="1" smtClean="0"/>
              <a:t>merge</a:t>
            </a:r>
            <a:r>
              <a:rPr lang="fr-CH" dirty="0" smtClean="0"/>
              <a:t>, précision:</a:t>
            </a:r>
          </a:p>
          <a:p>
            <a:pPr lvl="1"/>
            <a:r>
              <a:rPr lang="fr-CH" dirty="0" smtClean="0"/>
              <a:t>Git fonctionne en ligne par ligne avec des fichiers texte, les </a:t>
            </a:r>
            <a:r>
              <a:rPr lang="fr-CH" dirty="0" err="1" smtClean="0"/>
              <a:t>merges</a:t>
            </a:r>
            <a:r>
              <a:rPr lang="fr-CH" dirty="0" smtClean="0"/>
              <a:t> conflictuels se font à la main.</a:t>
            </a:r>
          </a:p>
          <a:p>
            <a:r>
              <a:rPr lang="fr-CH" dirty="0" smtClean="0"/>
              <a:t>Petites commandes gérées par l’interface utilisateur</a:t>
            </a:r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marL="914400" lvl="2" indent="0">
              <a:buNone/>
            </a:pPr>
            <a:r>
              <a:rPr lang="fr-CH" dirty="0"/>
              <a:t>	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295763" cy="304801"/>
          </a:xfrm>
        </p:spPr>
        <p:txBody>
          <a:bodyPr/>
          <a:lstStyle/>
          <a:p>
            <a:r>
              <a:rPr lang="fr-FR" dirty="0" smtClean="0"/>
              <a:t>Présentation GitHub / Joan Maillard et Adel </a:t>
            </a:r>
            <a:r>
              <a:rPr lang="fr-FR" dirty="0" err="1" smtClean="0"/>
              <a:t>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316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817" y="431326"/>
            <a:ext cx="9404723" cy="1400530"/>
          </a:xfrm>
        </p:spPr>
        <p:txBody>
          <a:bodyPr/>
          <a:lstStyle/>
          <a:p>
            <a:r>
              <a:rPr lang="fr-CH" dirty="0" err="1" smtClean="0"/>
              <a:t>Github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9545292" cy="2826652"/>
          </a:xfrm>
        </p:spPr>
        <p:txBody>
          <a:bodyPr/>
          <a:lstStyle/>
          <a:p>
            <a:pPr lvl="1"/>
            <a:endParaRPr lang="fr-CH" dirty="0" smtClean="0"/>
          </a:p>
          <a:p>
            <a:pPr lvl="1"/>
            <a:r>
              <a:rPr lang="fr-CH" dirty="0" smtClean="0"/>
              <a:t>Stockage dans un cloud</a:t>
            </a:r>
          </a:p>
          <a:p>
            <a:pPr lvl="1"/>
            <a:r>
              <a:rPr lang="fr-CH" dirty="0" smtClean="0"/>
              <a:t>Gratuit dans le cadre d’un développement open source (public)</a:t>
            </a:r>
          </a:p>
          <a:p>
            <a:pPr lvl="1"/>
            <a:r>
              <a:rPr lang="fr-CH" dirty="0" smtClean="0"/>
              <a:t>Immense communauté, 28 millions d’utilisateurs</a:t>
            </a:r>
          </a:p>
          <a:p>
            <a:pPr lvl="1"/>
            <a:r>
              <a:rPr lang="fr-CH" dirty="0" smtClean="0"/>
              <a:t>Interface graphique</a:t>
            </a:r>
          </a:p>
          <a:p>
            <a:pPr lvl="1"/>
            <a:r>
              <a:rPr lang="fr-CH" dirty="0" smtClean="0"/>
              <a:t>Gestion des tickets (issues) pour les comptes payants</a:t>
            </a:r>
          </a:p>
          <a:p>
            <a:pPr lvl="2"/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329014" cy="304801"/>
          </a:xfrm>
        </p:spPr>
        <p:txBody>
          <a:bodyPr/>
          <a:lstStyle/>
          <a:p>
            <a:r>
              <a:rPr lang="fr-FR" dirty="0" smtClean="0"/>
              <a:t>Présentation GitHub / Joan Maillard et Adel </a:t>
            </a:r>
            <a:r>
              <a:rPr lang="fr-FR" dirty="0" err="1" smtClean="0"/>
              <a:t>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8</a:t>
            </a:fld>
            <a:endParaRPr lang="fr-CH"/>
          </a:p>
        </p:txBody>
      </p:sp>
      <p:sp>
        <p:nvSpPr>
          <p:cNvPr id="7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2643188"/>
            <a:ext cx="534352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2056" name="Picture 8" descr="Résultat de recherche d'images pour &quot;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6" y="1135429"/>
            <a:ext cx="1664047" cy="16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70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Questions?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387203" cy="304801"/>
          </a:xfrm>
        </p:spPr>
        <p:txBody>
          <a:bodyPr/>
          <a:lstStyle/>
          <a:p>
            <a:r>
              <a:rPr lang="fr-FR" dirty="0" smtClean="0"/>
              <a:t>Présentation GitHub / Joan Maillard et Adel </a:t>
            </a:r>
            <a:r>
              <a:rPr lang="fr-FR" dirty="0" err="1" smtClean="0"/>
              <a:t>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6843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383</Words>
  <Application>Microsoft Office PowerPoint</Application>
  <PresentationFormat>Grand écran</PresentationFormat>
  <Paragraphs>82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Git</vt:lpstr>
      <vt:lpstr>Sommaire</vt:lpstr>
      <vt:lpstr>Git, qu’est-ce que c’est?</vt:lpstr>
      <vt:lpstr>Git, qu’est-ce que c’est?</vt:lpstr>
      <vt:lpstr>Git,comment ça fonctionne?</vt:lpstr>
      <vt:lpstr>Git, comment ça fonctionne?</vt:lpstr>
      <vt:lpstr>Git, comment ça fonctionnne?</vt:lpstr>
      <vt:lpstr>Github</vt:lpstr>
      <vt:lpstr>Questions?</vt:lpstr>
      <vt:lpstr>Sources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KAHRIMANOVIC Adel</dc:creator>
  <cp:lastModifiedBy>KAHRIMANOVIC Adel</cp:lastModifiedBy>
  <cp:revision>20</cp:revision>
  <dcterms:created xsi:type="dcterms:W3CDTF">2019-03-18T12:21:37Z</dcterms:created>
  <dcterms:modified xsi:type="dcterms:W3CDTF">2019-03-19T07:54:13Z</dcterms:modified>
</cp:coreProperties>
</file>