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5E262-8FC4-4283-99C0-D4DA422232A6}" type="datetimeFigureOut">
              <a:rPr lang="fr-CH" smtClean="0"/>
              <a:t>24.05.2019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2437D-72F7-4046-A49A-29E5F83C4F9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3590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31C6C-736D-444B-BE8F-3748D68F0CE1}" type="datetimeFigureOut">
              <a:rPr lang="fr-CH" smtClean="0"/>
              <a:t>24.05.2019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95D0E-0DC8-4B49-AA80-CC64A7A0F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88653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F64-622C-44D3-9BC5-7DE1BAA97FAC}" type="datetime1">
              <a:rPr lang="fr-CH" smtClean="0"/>
              <a:t>24.05.2019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230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C526-D37A-454F-8630-5EFF377CC356}" type="datetime1">
              <a:rPr lang="fr-CH" smtClean="0"/>
              <a:t>24.05.2019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10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14CE-91AB-4044-8471-0AED94AB55FF}" type="datetime1">
              <a:rPr lang="fr-CH" smtClean="0"/>
              <a:t>24.05.2019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89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C5D6-5152-4C41-A9E0-2906CEC78A50}" type="datetime1">
              <a:rPr lang="fr-CH" smtClean="0"/>
              <a:t>24.05.2019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41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E9BE-7040-41F5-8104-85E7DCF71FB4}" type="datetime1">
              <a:rPr lang="fr-CH" smtClean="0"/>
              <a:t>24.05.2019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89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E289-3BD1-42C4-844D-35EF2C4C0489}" type="datetime1">
              <a:rPr lang="fr-CH" smtClean="0"/>
              <a:t>24.05.2019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352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3B8-BF1B-40D3-8CAE-3CCA4FAAF4D6}" type="datetime1">
              <a:rPr lang="fr-CH" smtClean="0"/>
              <a:t>24.05.2019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757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DC15-F7CD-4EF4-A76D-E82BEC40A8F4}" type="datetime1">
              <a:rPr lang="fr-CH" smtClean="0"/>
              <a:t>24.05.2019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9268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C5E5-8473-4F13-8E84-C8942B2709B4}" type="datetime1">
              <a:rPr lang="fr-CH" smtClean="0"/>
              <a:t>24.05.2019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511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DF90-21E4-47DA-BA3F-9F611F397E14}" type="datetime1">
              <a:rPr lang="fr-CH" smtClean="0"/>
              <a:t>24.05.2019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3121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C0FA-360F-47BA-891A-53A544996A6B}" type="datetime1">
              <a:rPr lang="fr-CH" smtClean="0"/>
              <a:t>24.05.2019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0749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3E53-6F27-452C-BCF3-A1A283456977}" type="datetime1">
              <a:rPr lang="fr-CH" smtClean="0"/>
              <a:t>24.05.2019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8964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0234-FBF2-4444-96BC-2C3B60A83BE0}" type="datetime1">
              <a:rPr lang="fr-CH" smtClean="0"/>
              <a:t>24.05.2019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4324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EEF-9D27-486F-AD86-8E0D5DA0E748}" type="datetime1">
              <a:rPr lang="fr-CH" smtClean="0"/>
              <a:t>24.05.2019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26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6F2-A7AE-46B5-B519-3077763D8798}" type="datetime1">
              <a:rPr lang="fr-CH" smtClean="0"/>
              <a:t>24.05.2019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182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DC34-7E79-4434-9704-3BB5997F0CC8}" type="datetime1">
              <a:rPr lang="fr-CH" smtClean="0"/>
              <a:t>24.05.2019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1750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F445-A5F3-4E6C-9C82-96CFFEEC6622}" type="datetime1">
              <a:rPr lang="fr-CH" smtClean="0"/>
              <a:t>24.05.2019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221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0FDC-CEEC-4692-B021-1E66FC44BBC0}" type="datetime1">
              <a:rPr lang="fr-CH" smtClean="0"/>
              <a:t>24.05.2019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6238" y="182691"/>
            <a:ext cx="863167" cy="49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733D-39EC-4305-A546-66641F7CB70C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967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415637"/>
            <a:ext cx="9001462" cy="1514908"/>
          </a:xfrm>
        </p:spPr>
        <p:txBody>
          <a:bodyPr/>
          <a:lstStyle/>
          <a:p>
            <a:r>
              <a:rPr lang="fr-CH" dirty="0" smtClean="0"/>
              <a:t>L’esp32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11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Qu’est-ce qu’un «ESP32»?</a:t>
            </a:r>
          </a:p>
          <a:p>
            <a:r>
              <a:rPr lang="fr-CH" dirty="0" smtClean="0"/>
              <a:t>Comparaison avec un </a:t>
            </a:r>
            <a:r>
              <a:rPr lang="fr-CH" dirty="0" err="1" smtClean="0"/>
              <a:t>Arduino</a:t>
            </a:r>
            <a:r>
              <a:rPr lang="fr-CH" dirty="0" smtClean="0"/>
              <a:t> </a:t>
            </a:r>
            <a:r>
              <a:rPr lang="fr-CH" dirty="0" smtClean="0"/>
              <a:t>Due</a:t>
            </a:r>
          </a:p>
          <a:p>
            <a:r>
              <a:rPr lang="fr-CH" dirty="0" smtClean="0"/>
              <a:t>Schéma de l’ESP32</a:t>
            </a:r>
            <a:endParaRPr lang="fr-CH" dirty="0" smtClean="0"/>
          </a:p>
          <a:p>
            <a:r>
              <a:rPr lang="fr-CH" dirty="0" smtClean="0"/>
              <a:t>Questions?</a:t>
            </a:r>
          </a:p>
          <a:p>
            <a:pPr marL="0" indent="0">
              <a:buNone/>
            </a:pP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981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09 0.0581 -0.00104 0.0213 0 0.1419 C 0.00026 0.17292 0 0.16551 0.00208 0.18796 C 0.00234 0.19537 0.0026 0.21759 0.00351 0.22801 C 0.00377 0.23195 0.00442 0.23611 0.00481 0.24005 C 0.00508 0.24329 0.00508 0.24653 0.00547 0.24977 C 0.00599 0.25347 0.0069 0.25695 0.00755 0.26065 C 0.00898 0.26875 0.00937 0.27755 0.01159 0.28495 C 0.01302 0.28935 0.01458 0.29375 0.01575 0.29815 C 0.02513 0.33495 0.01146 0.28796 0.02187 0.325 C 0.02409 0.33264 0.02656 0.34005 0.02864 0.34792 C 0.03737 0.38009 0.02252 0.33241 0.03554 0.38426 C 0.03646 0.38796 0.0375 0.39144 0.03828 0.39514 C 0.03906 0.39954 0.03945 0.40417 0.04023 0.40857 C 0.04192 0.41713 0.0444 0.42523 0.0457 0.43403 C 0.04635 0.43843 0.047 0.44306 0.04778 0.44745 C 0.04987 0.4588 0.05377 0.47176 0.05729 0.48125 C 0.05872 0.48495 0.05963 0.48912 0.06146 0.49213 C 0.07239 0.51181 0.08437 0.52361 0.09817 0.53704 C 0.10221 0.54097 0.10625 0.54398 0.11054 0.54676 C 0.12356 0.55509 0.12734 0.5544 0.14114 0.5588 C 0.14713 0.56088 0.15286 0.56389 0.15885 0.56482 C 0.16588 0.5662 0.17304 0.56574 0.18008 0.5662 C 0.21758 0.5706 0.21627 0.5713 0.27135 0.56736 C 0.28672 0.5662 0.31705 0.56019 0.31705 0.56019 C 0.32317 0.5581 0.32942 0.55648 0.33554 0.55394 C 0.35117 0.54745 0.35833 0.54282 0.37304 0.53218 C 0.38476 0.52361 0.39596 0.51505 0.40638 0.50185 C 0.41445 0.49167 0.42526 0.47292 0.43164 0.45949 C 0.43828 0.44537 0.4444 0.43009 0.44869 0.41343 C 0.45273 0.39745 0.45403 0.38333 0.45625 0.3662 C 0.45416 0.32986 0.45573 0.31782 0.44726 0.28727 C 0.44453 0.27708 0.44075 0.26782 0.43711 0.25833 C 0.42877 0.23634 0.42304 0.22269 0.41119 0.20625 C 0.39674 0.18588 0.38216 0.16597 0.36692 0.14792 C 0.36002 0.14005 0.3526 0.13403 0.34505 0.12847 C 0.31901 0.10995 0.29674 0.09398 0.27005 0.08611 C 0.26354 0.08426 0.2569 0.0838 0.25026 0.08241 C 0.23125 0.08542 0.21159 0.08287 0.19297 0.09097 C 0.17656 0.09815 0.16159 0.11343 0.14661 0.12732 C 0.10625 0.16505 0.07487 0.20787 0.03685 0.25347 C 0.01471 0.27986 -0.00287 0.29954 -0.02591 0.32361 C -0.03607 0.33449 -0.04571 0.34699 -0.05651 0.35532 C -0.09831 0.38704 -0.11628 0.40695 -0.15951 0.41945 C -0.1694 0.42222 -0.17956 0.42037 -0.18946 0.4206 C -0.2056 0.41852 -0.20782 0.42477 -0.21732 0.40139 C -0.21901 0.39722 -0.21914 0.39167 -0.22006 0.38681 C -0.22214 0.35116 -0.22292 0.34375 -0.22214 0.29699 C -0.22188 0.28333 -0.22123 0.26921 -0.2194 0.25579 C -0.21485 0.22384 -0.20951 0.19236 -0.20313 0.16134 C -0.19909 0.14167 -0.19089 0.12245 -0.18269 0.10787 C -0.17917 0.10162 -0.17539 0.0956 -0.1711 0.09097 C -0.15834 0.07685 -0.15157 0.07593 -0.13698 0.06921 C -0.10586 0.07014 -0.09649 0.06505 -0.06953 0.08125 C -0.06029 0.08681 -0.05157 0.09445 -0.04297 0.10185 C -0.02188 0.12014 -0.01055 0.13287 0.0082 0.1588 C 0.01744 0.17153 0.02656 0.18449 0.03476 0.19884 C 0.04804 0.22176 0.07161 0.27292 0.0819 0.29954 C 0.09726 0.33912 0.11133 0.38032 0.12617 0.4206 C 0.13359 0.44074 0.14114 0.46042 0.14869 0.48009 C 0.15586 0.49884 0.16237 0.51852 0.17044 0.53588 C 0.17825 0.55232 0.20208 0.60579 0.21276 0.61829 C 0.23437 0.64329 0.25729 0.66528 0.28099 0.6838 C 0.28984 0.69074 0.3181 0.69051 0.32734 0.69097 C 0.34297 0.68935 0.35885 0.69005 0.37435 0.68611 C 0.38372 0.6838 0.39258 0.67755 0.40169 0.67292 C 0.41106 0.66782 0.42044 0.6632 0.42955 0.65695 C 0.43971 0.65 0.4776 0.61806 0.48685 0.60857 C 0.51653 0.57847 0.54687 0.55 0.57487 0.51528 C 0.58164 0.50671 0.5888 0.49907 0.59531 0.48982 C 0.6138 0.46296 0.625 0.4463 0.63828 0.41574 C 0.64166 0.4081 0.64492 0.4 0.64778 0.39167 C 0.65234 0.37801 0.65299 0.37107 0.65534 0.35648 C 0.65052 0.33333 0.64778 0.30857 0.64101 0.28727 C 0.63841 0.27917 0.63255 0.27616 0.62799 0.27153 C 0.62291 0.26644 0.61784 0.26181 0.61237 0.25833 C 0.59648 0.24815 0.58541 0.24676 0.56875 0.24259 C 0.55182 0.24329 0.53502 0.2419 0.51823 0.24491 C 0.50547 0.24722 0.46849 0.26713 0.45755 0.27523 C 0.39466 0.32176 0.35963 0.35347 0.30143 0.42199 C 0.28737 0.43843 0.27343 0.45556 0.25911 0.47153 C 0.23242 0.50139 0.20768 0.52593 0.17942 0.55046 C 0.16744 0.56065 0.15534 0.57014 0.14323 0.5794 C 0.12617 0.59259 0.11093 0.6044 0.09284 0.61088 C 0.08698 0.6132 0.08099 0.61343 0.075 0.61458 C 0.06341 0.60926 0.0513 0.60718 0.04023 0.59884 C 0.03255 0.59282 0.02396 0.55857 0.02187 0.54907 C 0.01276 0.50695 0.01263 0.49051 0.0082 0.44491 C 0.00755 0.39236 0.00416 0.33982 0.00612 0.28727 C 0.00677 0.27361 0.01198 0.26181 0.01575 0.24977 C 0.01888 0.23958 0.02226 0.2294 0.02669 0.2206 C 0.03125 0.21157 0.03646 0.20324 0.04231 0.19653 C 0.05312 0.18403 0.07161 0.17384 0.08385 0.16968 C 0.09088 0.16736 0.09804 0.16736 0.10508 0.1662 C 0.17656 0.17662 0.15846 0.16181 0.23802 0.25695 C 0.24856 0.26968 0.25638 0.28843 0.26458 0.30556 C 0.28229 0.34213 0.29909 0.38009 0.31575 0.41829 C 0.32409 0.4375 0.33151 0.4581 0.33958 0.47755 C 0.35143 0.50625 0.36784 0.54537 0.3819 0.57107 C 0.40247 0.60857 0.40885 0.62431 0.43164 0.64259 C 0.45924 0.66458 0.46198 0.65579 0.50182 0.65949 C 0.50937 0.65625 0.51744 0.65579 0.52435 0.64977 C 0.54205 0.63426 0.58633 0.58912 0.60547 0.55648 C 0.61354 0.54282 0.62057 0.52732 0.62734 0.51157 C 0.64166 0.47824 0.65599 0.44491 0.66888 0.40972 C 0.67487 0.39352 0.67942 0.37546 0.68398 0.35764 C 0.69205 0.32616 0.69375 0.3125 0.69896 0.28125 C 0.70091 0.2537 0.70351 0.24375 0.69622 0.21458 C 0.69336 0.20301 0.67799 0.18796 0.67304 0.18426 C 0.66041 0.17523 0.63437 0.16482 0.62187 0.1625 C 0.61015 0.16019 0.59817 0.16088 0.58646 0.16019 L 0.54557 0.16134 C 0.53034 0.16389 0.51549 0.16968 0.50052 0.17454 C 0.4345 0.19676 0.43567 0.2007 0.35534 0.24375 C 0.34114 0.25116 0.32695 0.2581 0.31302 0.26667 C 0.29739 0.27639 0.24401 0.30995 0.23125 0.31412 L 0.20794 0.3213 C 0.2082 0.31852 0.2082 0.31551 0.20872 0.31273 C 0.21172 0.2956 0.21458 0.28843 0.22031 0.27292 C 0.22916 0.24861 0.23476 0.23426 0.24544 0.21227 C 0.25078 0.20139 0.2556 0.18958 0.26185 0.18079 C 0.27838 0.15741 0.29544 0.13519 0.31367 0.11644 C 0.32161 0.10833 0.3306 0.10278 0.33958 0.1007 C 0.36172 0.09537 0.38411 0.09676 0.40638 0.09468 C 0.41601 0.09815 0.42591 0.09977 0.43502 0.10556 C 0.45117 0.11574 0.47708 0.14398 0.48893 0.16482 C 0.49713 0.17963 0.50299 0.19815 0.51002 0.21458 C 0.51419 0.23472 0.52161 0.2537 0.52226 0.27523 C 0.52396 0.32616 0.52265 0.37801 0.51692 0.42801 C 0.51341 0.4581 0.5039 0.48519 0.49505 0.51157 C 0.47435 0.57338 0.45247 0.61296 0.4207 0.65695 C 0.397 0.69005 0.35221 0.74236 0.32122 0.74907 C 0.26679 0.76088 0.21159 0.75556 0.1569 0.7588 C 0.12981 0.7456 0.09297 0.72986 0.06692 0.70787 C 0.05586 0.69861 0.04544 0.68681 0.03554 0.67407 C 0.02721 0.6632 0.01901 0.65162 0.01237 0.63773 C 0.00677 0.62616 0.00364 0.61181 -0.00065 0.59884 C -0.00274 0.58565 -0.00651 0.57269 -0.00677 0.5588 C -0.00729 0.53056 -0.00651 0.50162 -0.00274 0.47407 C -0.00026 0.45671 0.00612 0.44167 0.01159 0.42685 C 0.01797 0.40926 0.02474 0.39213 0.03281 0.37708 C 0.04765 0.34931 0.07851 0.30671 0.09817 0.29097 C 0.12994 0.26574 0.16263 0.24375 0.1957 0.22431 C 0.21119 0.21528 0.22734 0.20949 0.24349 0.20625 C 0.2776 0.19931 0.31211 0.19815 0.34635 0.19398 C 0.37552 0.19699 0.38385 0.19514 0.41119 0.20741 C 0.41705 0.20995 0.42278 0.21366 0.42825 0.21829 C 0.43216 0.22176 0.43554 0.22708 0.43919 0.23148 C 0.44049 0.23634 0.44349 0.24074 0.44323 0.24607 C 0.44114 0.2838 0.43567 0.30162 0.4207 0.32616 C 0.41432 0.33681 0.40703 0.34583 0.39961 0.35394 C 0.39179 0.3625 0.38359 0.36991 0.375 0.37593 C 0.35638 0.38912 0.33776 0.39722 0.31784 0.40139 C 0.30924 0.40301 0.30052 0.40301 0.29192 0.4037 C 0.27955 0.40185 0.25768 0.40695 0.24479 0.39028 C 0.2431 0.3882 0.24205 0.38472 0.24075 0.38195 C 0.24192 0.37292 0.24179 0.3632 0.24414 0.35532 C 0.24648 0.34745 0.25039 0.3412 0.25442 0.33588 C 0.26979 0.31528 0.28502 0.29352 0.30208 0.27755 C 0.3151 0.26551 0.38554 0.21458 0.41054 0.2037 C 0.43984 0.19074 0.52057 0.16597 0.55091 0.15648 C 0.55755 0.1544 0.56432 0.1537 0.5707 0.15046 L 0.61159 0.12847 C 0.6125 0.12732 0.61367 0.12662 0.61432 0.125 C 0.61497 0.12361 0.6151 0.12176 0.6151 0.12014 C 0.6151 0.11227 0.61172 0.11227 0.60755 0.10926 C 0.59492 0.09977 0.59036 0.09861 0.57487 0.09352 C 0.55377 0.08611 0.53268 0.07847 0.51146 0.07292 C 0.49713 0.06898 0.48281 0.06759 0.46849 0.06551 L 0.37304 0.05232 C 0.34049 0.0537 0.30794 0.05255 0.27552 0.05695 C 0.26002 0.05903 0.24479 0.06505 0.22981 0.07153 C 0.21588 0.07755 0.20208 0.08495 0.18893 0.09468 C 0.16627 0.11134 0.14661 0.13495 0.12955 0.1662 C 0.11067 0.2007 0.10911 0.21505 0.09752 0.25695 C 0.09336 0.2963 0.08567 0.33935 0.10026 0.37824 C 0.11328 0.41296 0.13372 0.4375 0.15273 0.46181 C 0.16041 0.47176 0.17044 0.47454 0.17942 0.48009 C 0.20924 0.49815 0.2082 0.4956 0.23932 0.50556 C 0.27409 0.50278 0.30937 0.50741 0.34375 0.49699 C 0.36888 0.48935 0.39218 0.46852 0.41601 0.45232 C 0.4263 0.44514 0.43619 0.43611 0.44596 0.42685 C 0.47278 0.40093 0.49726 0.36736 0.52096 0.33333 C 0.52708 0.32454 0.53255 0.31435 0.53802 0.3044 C 0.54674 0.28843 0.55221 0.27778 0.55846 0.25949 C 0.56002 0.25486 0.56119 0.24977 0.5625 0.24491 C 0.56276 0.2419 0.56406 0.22708 0.5625 0.22315 C 0.55885 0.21343 0.5457 0.20509 0.5414 0.20255 C 0.51705 0.1875 0.50664 0.18542 0.47942 0.17708 C 0.39791 0.15232 0.40078 0.15949 0.27825 0.14074 C 0.21979 0.14236 0.13932 0.13796 0.07435 0.15278 C 0.06146 0.15579 0.02864 0.16667 0.01432 0.17454 C 0.00963 0.17732 0.00521 0.18171 0.00078 0.18565 C -0.00274 0.18843 -0.01328 0.1963 -0.00951 0.19514 L 0.00273 0.19167 C 0.03711 0.15486 0.07317 0.12014 0.10299 0.07153 L 0.17396 -0.04352 C 0.1806 -0.0544 0.18659 -0.06643 0.19375 -0.07639 L 0.22435 -0.11875 C 0.22721 -0.12268 0.23008 -0.12662 0.2332 -0.12963 C 0.24075 -0.13704 0.23737 -0.13333 0.24349 -0.14051 C 0.25612 -0.11805 0.25195 -0.12731 0.26328 -0.06898 C 0.29205 0.07917 0.28307 0.01852 0.29531 0.11042 C 0.29843 0.17801 0.3 0.1713 0.28841 0.2632 C 0.28763 0.26968 0.28398 0.27361 0.28164 0.27894 C 0.28099 0.28009 0.27877 0.28333 0.27955 0.28241 C 0.28789 0.27315 0.29531 0.26134 0.30416 0.25347 C 0.33828 0.22315 0.37239 0.19306 0.40716 0.16482 C 0.4414 0.13704 0.51627 0.09421 0.5414 0.07894 C 0.55104 0.07292 0.60677 0.03889 0.61784 0.02917 C 0.67708 -0.02361 0.65794 0.00093 0.68047 -0.02893 C 0.68268 -0.03542 0.68646 -0.04236 0.67708 -0.04722 C 0.6332 -0.06944 0.6207 -0.06759 0.58034 -0.07153 C 0.48476 -0.09097 0.51744 -0.08866 0.3526 -0.0581 C 0.33997 -0.05579 0.28685 -0.02407 0.27343 -0.01574 C 0.25612 -0.00463 0.21823 0.02199 0.20455 0.03773 L 0.19297 0.05093 C 0.19505 0.0125 0.19192 -0.02778 0.19909 -0.06412 C 0.20286 -0.08287 0.21992 -0.1206 0.23593 -0.12477 C 0.24179 -0.12639 0.24778 -0.12546 0.25364 -0.12593 C 0.26067 -0.12523 0.26797 -0.12616 0.27487 -0.12361 C 0.28711 -0.11898 0.32734 -0.0912 0.33619 -0.08356 C 0.36367 -0.05972 0.42877 -0.00023 0.46028 0.03889 C 0.48672 0.07176 0.51458 0.10232 0.53802 0.1419 C 0.55781 0.17546 0.59075 0.22153 0.60755 0.26921 C 0.61106 0.27894 0.61302 0.29028 0.61575 0.3007 C 0.61666 0.31042 0.61927 0.32014 0.61849 0.32986 C 0.61692 0.34699 0.61393 0.36435 0.60885 0.3794 C 0.60312 0.39699 0.57864 0.42546 0.5694 0.43032 C 0.51484 0.45903 0.50026 0.45671 0.45 0.46181 L 0.40026 0.46065 C 0.38268 0.4581 0.36523 0.45255 0.34778 0.44745 C 0.28711 0.4294 0.25208 0.41435 0.18828 0.37338 C 0.15429 0.35162 0.12135 0.32523 0.08867 0.29815 C 0.07708 0.28866 0.06588 0.27708 0.05534 0.26435 C 0.02487 0.22824 0.0056 0.2132 -0.01159 0.1662 C -0.01407 0.15926 -0.01563 0.15162 -0.01771 0.14421 C -0.01797 0.12986 -0.01979 0.11505 -0.01836 0.1007 C -0.01745 0.0912 -0.01394 0.0831 -0.01081 0.07523 C -0.00404 0.05741 0.00833 0.03588 0.01914 0.02685 C 0.03737 0.01134 0.05638 -0.00139 0.07578 -0.01204 C 0.09179 -0.02083 0.13541 -0.03032 0.15143 -0.03148 C 0.18047 -0.03356 0.20963 -0.0331 0.23867 -0.0338 C 0.25299 -0.03102 0.26744 -0.02917 0.28164 -0.02546 C 0.29557 -0.02153 0.3095 -0.01643 0.32317 -0.01088 C 0.34518 -0.00185 0.3681 0.00972 0.38867 0.02685 C 0.397 0.03357 0.40455 0.04282 0.4125 0.05093 C 0.42369 0.07639 0.43646 0.09977 0.44596 0.12732 C 0.44817 0.13403 0.44713 0.14282 0.44661 0.15046 C 0.44336 0.1963 0.44297 0.21435 0.42682 0.24745 C 0.41419 0.27338 0.40221 0.30093 0.38659 0.3213 C 0.36328 0.35185 0.30963 0.40671 0.27409 0.42199 C 0.24349 0.43495 0.21237 0.44282 0.18138 0.45347 C 0.15455 0.45139 0.12747 0.45509 0.10091 0.44745 C 0.02942 0.42662 -0.00795 0.37847 -0.0681 0.29954 C -0.08125 0.28241 -0.10196 0.2287 -0.11042 0.2037 C -0.11576 0.18796 -0.12084 0.17222 -0.12474 0.15532 C -0.12813 0.14051 -0.12969 0.12454 -0.13216 0.10926 C -0.13308 0.09468 -0.13672 0.07986 -0.1349 0.06551 C -0.12956 0.02292 -0.12162 -0.01875 -0.11107 -0.0581 C -0.10808 -0.06944 -0.07474 -0.12106 -0.07019 -0.12593 C -0.05091 -0.14653 -0.03086 -0.16481 -0.01016 -0.18055 C 0.00026 -0.18843 0.01159 -0.19167 0.02252 -0.1963 C 0.07643 -0.21852 0.07838 -0.20972 0.15273 -0.21435 C 0.17057 -0.20648 0.19596 -0.19699 0.21211 -0.18055 C 0.23021 -0.16204 0.24739 -0.14028 0.26393 -0.11759 C 0.27174 -0.10671 0.27916 -0.09421 0.28502 -0.07986 C 0.29817 -0.04745 0.30872 -0.01204 0.32044 0.02199 C 0.32942 0.0794 0.32838 0.06505 0.33073 0.15046 C 0.33099 0.16181 0.33138 0.17361 0.32942 0.18426 C 0.32356 0.21644 0.31536 0.24699 0.30755 0.27755 C 0.3026 0.29699 0.29583 0.31505 0.29114 0.33472 C 0.28776 0.34907 0.28398 0.36343 0.28099 0.37824 C 0.28008 0.38264 0.27552 0.39144 0.27825 0.39167 C 0.29883 0.39236 0.31914 0.38519 0.33958 0.38079 C 0.34804 0.3787 0.35651 0.37523 0.36484 0.37222 C 0.39466 0.36111 0.42422 0.34769 0.45416 0.3382 L 0.48893 0.32732 C 0.50026 0.32361 0.51159 0.31898 0.52304 0.31528 C 0.56458 0.30185 0.60638 0.2912 0.64778 0.27639 C 0.65573 0.27361 0.6638 0.27107 0.67161 0.26806 C 0.68359 0.2632 0.68593 0.26111 0.69622 0.25463 C 0.70078 0.24607 0.70833 0.24051 0.70976 0.22917 C 0.71093 0.2213 0.70534 0.21482 0.70234 0.20857 C 0.69739 0.19815 0.68333 0.17917 0.67773 0.17338 C 0.66562 0.16042 0.65338 0.14699 0.64023 0.13704 C 0.60755 0.1125 0.60104 0.1132 0.57213 0.10556 C 0.53997 0.10857 0.49804 0.10255 0.46575 0.12732 C 0.43216 0.15301 0.39856 0.1787 0.36692 0.21088 C 0.33086 0.24792 0.23138 0.38657 0.20182 0.42685 C 0.12474 0.53195 0.07317 0.61227 -0.00677 0.69468 C -0.02591 0.71435 -0.04466 0.73704 -0.06615 0.74676 L -0.10638 0.76482 C -0.11966 0.76134 -0.13347 0.76065 -0.14649 0.75394 C -0.15117 0.75162 -0.15521 0.74514 -0.15808 0.7382 C -0.17422 0.69954 -0.18946 0.65972 -0.20313 0.61829 C -0.20834 0.60255 -0.2112 0.58472 -0.21459 0.56736 C -0.22813 0.49931 -0.23295 0.43218 -0.24115 0.36019 C -0.24323 0.29931 -0.2444 0.30949 -0.23568 0.22801 C -0.2349 0.21945 -0.23282 0.21111 -0.23034 0.2037 C -0.22578 0.19028 -0.22123 0.17639 -0.21459 0.1662 C -0.20365 0.14931 -0.18308 0.13357 -0.16836 0.12616 C -0.1612 0.12245 -0.15391 0.11898 -0.14649 0.11759 C -0.13203 0.11505 -0.11745 0.11528 -0.10287 0.11412 C -0.08269 0.1169 -0.06211 0.11551 -0.04219 0.12245 C -0.0349 0.125 -0.00404 0.14861 0.0069 0.1625 C 0.01133 0.16829 0.01588 0.17407 0.01914 0.18195 C 0.03034 0.20857 0.04023 0.23681 0.04987 0.26551 C 0.0526 0.27384 0.05455 0.28287 0.05599 0.29213 C 0.05989 0.31898 0.06237 0.3463 0.06549 0.37338 C 0.06601 0.38264 0.06692 0.3919 0.06692 0.40139 C 0.06692 0.43449 0.06458 0.46759 0.06549 0.5007 C 0.06562 0.50417 0.0681 0.4956 0.06953 0.49352 C 0.07604 0.48449 0.08268 0.47639 0.08932 0.46806 C 0.09231 0.46435 0.09544 0.46111 0.09817 0.45695 C 0.11002 0.44028 0.12265 0.42292 0.13294 0.4037 C 0.13711 0.3963 0.14114 0.38796 0.14323 0.37824 L 0.14531 0.36852 C 0.1457 0.36181 0.14752 0.35463 0.14661 0.34792 C 0.14453 0.3331 0.14036 0.31921 0.13646 0.30556 C 0.13515 0.30116 0.13294 0.29792 0.13099 0.29468 C 0.12409 0.2838 0.11744 0.27222 0.10976 0.2632 C 0.09192 0.24144 0.08229 0.23449 0.06276 0.22546 C 0.05573 0.22222 0.04479 0.22245 0.03828 0.22199 C 0.03724 0.22199 -0.00117 0.23032 -0.01016 0.22546 C -0.01328 0.22384 -0.01524 0.21829 -0.01771 0.21458 C -0.01927 0.20972 -0.0211 0.20509 -0.0224 0.2 C -0.02292 0.19815 -0.025 0.18333 -0.02513 0.18195 C -0.02591 0.1625 -0.0267 0.1544 -0.02513 0.13218 C -0.02474 0.1257 -0.02357 0.11921 -0.0224 0.11273 C -0.0211 0.10509 -0.02006 0.09722 -0.01836 0.08982 C -0.01797 0.08773 -0.01758 0.08565 -0.01706 0.0838 C -0.01667 0.08241 -0.01602 0.08148 -0.01563 0.08009 C -0.01459 0.07616 -0.01433 0.07153 -0.01289 0.06806 C -0.0125 0.06667 -0.01185 0.06551 -0.01159 0.06435 C -0.0112 0.0632 -0.0112 0.06181 -0.01081 0.06065 C -0.00964 0.05648 -0.00677 0.04931 -0.00547 0.04607 C -0.00495 0.04514 -0.00443 0.04468 -0.00404 0.04375 C -0.00326 0.04213 -0.00274 0.04051 -0.00196 0.03889 C -0.00183 0.03773 -0.0017 0.03634 -0.00131 0.03519 C -0.00065 0.03264 0.00208 0.02708 0.00273 0.02546 C 0.00364 0.02107 0.00521 0.0169 0.00351 0.01227 C 0.00247 0.00926 0.00078 0.00741 -0.00065 0.00486 C -0.00104 0.00417 -0.0017 0.00347 -0.00196 0.00255 L 0 0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 smtClean="0"/>
              <a:t>Qu’est-ce qu’un «ESP32»?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38" y="2498754"/>
            <a:ext cx="2209240" cy="220924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3</a:t>
            </a:fld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1014152" y="2435628"/>
            <a:ext cx="3767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L’ESP32 est un microcontrôleur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Compatible avec l’IDE </a:t>
            </a:r>
            <a:r>
              <a:rPr lang="fr-CH" dirty="0" err="1" smtClean="0"/>
              <a:t>Arduino</a:t>
            </a: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 smtClean="0"/>
          </a:p>
          <a:p>
            <a:r>
              <a:rPr lang="fr-CH" dirty="0" smtClean="0"/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376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Comparaison avec un </a:t>
            </a:r>
            <a:r>
              <a:rPr lang="fr-CH" dirty="0" err="1" smtClean="0"/>
              <a:t>Arduino</a:t>
            </a:r>
            <a:r>
              <a:rPr lang="fr-CH" dirty="0" smtClean="0"/>
              <a:t> </a:t>
            </a:r>
            <a:r>
              <a:rPr lang="fr-CH" dirty="0" err="1" smtClean="0"/>
              <a:t>Uno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37915" y="2954890"/>
            <a:ext cx="1179108" cy="9547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6000" dirty="0" smtClean="0"/>
              <a:t>VS</a:t>
            </a:r>
            <a:endParaRPr lang="fr-CH" sz="6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4</a:t>
            </a:fld>
            <a:endParaRPr lang="fr-CH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34" y="2437644"/>
            <a:ext cx="2209240" cy="22092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47" y="2437644"/>
            <a:ext cx="3481092" cy="22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2.08333E-7 -1.48148E-6 C 0.00157 -0.00255 0.00313 -0.0051 0.00482 -0.00741 C 0.00547 -0.00834 0.00625 -0.0088 0.00691 -0.00973 C 0.01433 -0.02292 -0.00182 -0.00232 0.01576 -0.02662 C 0.01888 -0.03125 0.02266 -0.03473 0.02526 -0.04005 C 0.02683 -0.04329 0.02813 -0.04699 0.03008 -0.04977 C 0.03907 -0.0625 0.04792 -0.07616 0.05795 -0.08611 C 0.07513 -0.10324 0.06927 -0.09653 0.09141 -0.125 C 0.09532 -0.12986 0.09896 -0.13588 0.103 -0.14074 C 0.12305 -0.16389 0.11771 -0.15695 0.14597 -0.19514 C 0.15079 -0.20186 0.15547 -0.20903 0.16029 -0.21574 C 0.16459 -0.22199 0.16888 -0.22801 0.17318 -0.23403 C 0.17631 -0.2382 0.17969 -0.2419 0.18282 -0.24607 L 0.20664 -0.27894 C 0.20912 -0.28218 0.21185 -0.28496 0.21407 -0.28866 C 0.23256 -0.31806 0.22592 -0.30695 0.24688 -0.34306 C 0.2487 -0.3463 0.25052 -0.34954 0.25235 -0.35278 C 0.2543 -0.35648 0.25677 -0.35949 0.25847 -0.36366 C 0.25977 -0.36736 0.26107 -0.37107 0.2625 -0.37454 C 0.26706 -0.38519 0.26706 -0.38519 0.27071 -0.39167 L 0.22982 -0.39283 C 0.22383 -0.39306 0.21797 -0.39398 0.21211 -0.39398 L 0.1323 -0.39283 C 0.13138 -0.39283 0.10964 -0.39167 0.10508 -0.39028 C 0.10209 -0.38959 0.09922 -0.3875 0.09623 -0.38681 C 0.05547 -0.37732 0.09636 -0.38959 0.06954 -0.38195 C 0.06615 -0.38079 0.04779 -0.37454 0.04779 -0.37454 C 0.04037 -0.3713 0.04414 -0.37246 0.0362 -0.37107 C 0.03464 -0.37014 0.03295 -0.36922 0.03138 -0.36852 C 0.02813 -0.36713 0.02357 -0.36667 0.02045 -0.36621 C 0.01068 -0.36273 0.02279 -0.3676 0.01433 -0.3625 C 0.01329 -0.36181 0.01211 -0.36181 0.01094 -0.36135 C 0.01029 -0.36088 0.00951 -0.36042 0.00886 -0.35996 C 0.00782 -0.35926 0.00664 -0.35811 0.00547 -0.35764 C 0.003 -0.35648 0.00052 -0.35602 -0.00195 -0.35533 C -0.00898 -0.34908 -0.00586 -0.35162 -0.01979 -0.34422 C -0.02513 -0.34144 -0.03086 -0.33982 -0.03606 -0.33588 C -0.03763 -0.33473 -0.03919 -0.33334 -0.04088 -0.33218 C -0.04362 -0.33033 -0.04635 -0.32894 -0.04908 -0.32732 C -0.05039 -0.32662 -0.05182 -0.32593 -0.05312 -0.325 C -0.05573 -0.32315 -0.05794 -0.3213 -0.06067 -0.32014 C -0.06171 -0.31945 -0.06289 -0.31922 -0.06406 -0.31875 C -0.07317 -0.31065 -0.05963 -0.32223 -0.07018 -0.31528 C -0.07096 -0.31482 -0.07148 -0.31343 -0.07226 -0.31273 C -0.07291 -0.31227 -0.07356 -0.31204 -0.07421 -0.31158 C -0.07226 -0.31088 -0.07018 -0.30996 -0.06809 -0.30926 C -0.06315 -0.30741 -0.05807 -0.30648 -0.05312 -0.3044 C -0.05039 -0.30301 -0.04778 -0.30162 -0.04492 -0.3007 C -0.0388 -0.29861 -0.03268 -0.29746 -0.02656 -0.29584 C -0.02356 -0.29514 -0.02057 -0.29445 -0.0177 -0.29329 C -0.01132 -0.29121 0.00625 -0.28496 0.01029 -0.28241 C 0.01276 -0.28079 0.01524 -0.27917 0.01771 -0.27755 C 0.02227 -0.275 0.03412 -0.26968 0.03685 -0.26667 C 0.04623 -0.25718 0.03698 -0.26621 0.04636 -0.25834 C 0.04909 -0.25602 0.05183 -0.25301 0.05456 -0.25093 C 0.05612 -0.24977 0.05782 -0.24885 0.05938 -0.24723 C 0.06381 -0.24306 0.06797 -0.2382 0.07227 -0.23403 C 0.0793 -0.22732 0.08672 -0.22199 0.09349 -0.21459 C 0.09532 -0.2125 0.09701 -0.21019 0.09883 -0.20857 C 0.10105 -0.20672 0.10352 -0.20556 0.10573 -0.20371 C 0.10808 -0.20162 0.11016 -0.19861 0.1125 -0.19653 C 0.11498 -0.19422 0.11758 -0.1926 0.12006 -0.19028 C 0.12487 -0.18611 0.12956 -0.18148 0.13438 -0.17709 C 0.13685 -0.17477 0.1392 -0.17176 0.1418 -0.16968 C 0.14388 -0.16806 0.1461 -0.1669 0.14805 -0.16482 C 0.15196 -0.16088 0.15547 -0.15533 0.15964 -0.15162 C 0.16302 -0.14861 0.16745 -0.14491 0.17045 -0.14074 C 0.17227 -0.1382 0.17357 -0.13473 0.17526 -0.13218 C 0.17826 -0.12778 0.18164 -0.12408 0.18477 -0.12014 C 0.18633 -0.11806 0.18802 -0.11621 0.18959 -0.11389 C 0.19818 -0.10186 0.18737 -0.1169 0.19714 -0.1044 C 0.21198 -0.08496 0.19467 -0.10741 0.20183 -0.09699 C 0.20248 -0.09607 0.20326 -0.09537 0.20391 -0.09468 C 0.2056 -0.11528 0.20365 -0.09537 0.20521 -0.10672 C 0.2056 -0.1088 0.20573 -0.11088 0.20599 -0.11273 C 0.20612 -0.11436 0.20638 -0.11598 0.20664 -0.1176 C 0.20691 -0.11968 0.20691 -0.12176 0.2073 -0.12361 C 0.20821 -0.12778 0.20938 -0.13195 0.21068 -0.13588 C 0.21133 -0.13773 0.21211 -0.13982 0.21276 -0.1419 C 0.21459 -0.14815 0.21211 -0.14329 0.21485 -0.14792 C 0.21563 -0.15209 0.2155 -0.15232 0.2168 -0.15648 C 0.21719 -0.15764 0.21784 -0.1588 0.21823 -0.15996 C 0.21875 -0.16204 0.21888 -0.16436 0.21954 -0.16621 C 0.22006 -0.1676 0.2211 -0.16829 0.22162 -0.16968 C 0.22292 -0.17292 0.2237 -0.17639 0.225 -0.1794 C 0.22566 -0.18102 0.22657 -0.18264 0.22709 -0.18426 C 0.22813 -0.1875 0.22839 -0.19144 0.22982 -0.19398 C 0.23164 -0.19746 0.23191 -0.19723 0.23321 -0.20139 C 0.23451 -0.20533 0.2349 -0.20834 0.23659 -0.21227 C 0.23763 -0.21436 0.23907 -0.21598 0.23998 -0.21829 L 0.24206 -0.22315 C 0.24323 -0.2294 0.24219 -0.22477 0.2448 -0.23148 C 0.24662 -0.23635 0.24818 -0.24167 0.25026 -0.24607 C 0.25144 -0.24861 0.25261 -0.25093 0.25365 -0.25348 C 0.26185 -0.27269 0.24818 -0.24422 0.2625 -0.27408 C 0.26563 -0.28056 0.2681 -0.28843 0.27201 -0.29329 C 0.27761 -0.30047 0.27852 -0.30139 0.28438 -0.31042 C 0.28555 -0.31227 0.28659 -0.31459 0.28776 -0.31644 C 0.28855 -0.31783 0.28959 -0.31875 0.2905 -0.32014 C 0.29258 -0.32361 0.29454 -0.32732 0.29662 -0.33102 C 0.29753 -0.33264 0.29857 -0.33403 0.29935 -0.33588 C 0.30026 -0.33773 0.30105 -0.34005 0.30209 -0.3419 C 0.30404 -0.34561 0.30651 -0.34861 0.30821 -0.35278 C 0.30938 -0.35556 0.31029 -0.35857 0.31159 -0.36135 C 0.31719 -0.37292 0.31407 -0.36436 0.3198 -0.37454 C 0.3211 -0.37686 0.32201 -0.37963 0.32318 -0.38195 C 0.33763 -0.40926 0.32552 -0.38635 0.33412 -0.4 C 0.33529 -0.40209 0.3362 -0.4044 0.3375 -0.40602 C 0.33829 -0.40718 0.33933 -0.40764 0.34024 -0.40857 C 0.34375 -0.41204 0.3431 -0.41204 0.34636 -0.41459 C 0.34818 -0.41598 0.35079 -0.41736 0.35248 -0.41945 C 0.36836 -0.4382 0.35079 -0.41968 0.36133 -0.42917 C 0.36211 -0.42986 0.36276 -0.43079 0.36342 -0.43148 C 0.36563 -0.43403 0.37201 -0.44074 0.3737 -0.44121 L 0.37774 -0.4426 C 0.37917 -0.44329 0.38047 -0.44398 0.38191 -0.44491 C 0.38282 -0.44561 0.3836 -0.44676 0.38451 -0.44746 C 0.38594 -0.44838 0.38724 -0.44908 0.38868 -0.44977 C 0.39154 -0.45162 0.38998 -0.4507 0.39349 -0.45209 C 0.39636 -0.45741 0.39297 -0.45186 0.39818 -0.45695 C 0.39961 -0.45834 0.40079 -0.46065 0.40235 -0.46181 C 0.4056 -0.46482 0.40404 -0.46366 0.40704 -0.46551 C 0.40951 -0.46968 0.40782 -0.4676 0.4125 -0.47037 L 0.41459 -0.47153 L 0.41667 -0.47269 C 0.41524 -0.45394 0.41589 -0.4544 0.41185 -0.43635 C 0.41133 -0.43449 0.41107 -0.43218 0.41042 -0.43033 C 0.4099 -0.42871 0.40912 -0.42732 0.40847 -0.42547 C 0.4073 -0.42246 0.40612 -0.41922 0.40508 -0.41574 C 0.40365 -0.41181 0.40261 -0.40741 0.40092 -0.40371 C 0.3931 -0.38635 0.403 -0.40787 0.39545 -0.39283 C 0.39271 -0.38727 0.39011 -0.38125 0.38724 -0.37593 C 0.38451 -0.37037 0.38138 -0.36528 0.37839 -0.35996 C 0.37683 -0.35718 0.37513 -0.35463 0.3737 -0.35162 C 0.37188 -0.34792 0.37019 -0.34422 0.36823 -0.34074 C 0.35365 -0.31482 0.37006 -0.34676 0.35664 -0.3213 C 0.35469 -0.31783 0.353 -0.31389 0.35118 -0.31042 C 0.34714 -0.30301 0.34284 -0.29607 0.33894 -0.28866 C 0.33334 -0.27824 0.328 -0.2676 0.32253 -0.25695 C 0.32045 -0.25301 0.31862 -0.24861 0.31641 -0.24491 L 0.29258 -0.20602 C 0.29076 -0.20324 0.28881 -0.2007 0.28711 -0.19769 C 0.28386 -0.1919 0.28086 -0.18588 0.27748 -0.18056 C 0.26914 -0.1676 0.27383 -0.17523 0.26394 -0.15764 L 0.25977 -0.15047 C 0.25873 -0.14838 0.25743 -0.14653 0.25638 -0.14422 C 0.25209 -0.13496 0.25443 -0.13889 0.24961 -0.13218 C 0.24441 -0.11667 0.24987 -0.13195 0.24623 -0.12361 C 0.24571 -0.12246 0.24401 -0.12061 0.2448 -0.12014 C 0.24597 -0.11945 0.24701 -0.12176 0.24818 -0.12246 C 0.24844 -0.12361 0.24844 -0.12523 0.24883 -0.12616 C 0.24935 -0.12732 0.25026 -0.12755 0.25092 -0.12848 C 0.25196 -0.1301 0.25274 -0.13195 0.25365 -0.13334 C 0.25456 -0.13473 0.2556 -0.13565 0.25638 -0.13704 C 0.25756 -0.13889 0.2586 -0.14121 0.25977 -0.14306 C 0.26107 -0.14514 0.26263 -0.14699 0.26394 -0.14908 C 0.27227 -0.16412 0.26758 -0.1632 0.28295 -0.17824 C 0.28998 -0.18519 0.29766 -0.19028 0.30417 -0.19885 L 0.32318 -0.22431 C 0.32539 -0.22732 0.32761 -0.2301 0.33008 -0.23287 C 0.33894 -0.2426 0.34779 -0.25186 0.35664 -0.26181 C 0.36133 -0.26736 0.38269 -0.29468 0.39414 -0.3044 C 0.39675 -0.30648 0.39961 -0.30811 0.40235 -0.31042 C 0.40482 -0.3125 0.40717 -0.31574 0.40977 -0.3176 C 0.41237 -0.31945 0.41524 -0.31991 0.41797 -0.3213 C 0.43776 -0.33102 0.41693 -0.32477 0.45339 -0.32986 C 0.4698 -0.32778 0.48633 -0.32778 0.50248 -0.32361 C 0.5125 -0.3213 0.52214 -0.31482 0.53177 -0.31042 C 0.53685 -0.30811 0.54206 -0.30648 0.54688 -0.30301 C 0.56485 -0.29051 0.55756 -0.29676 0.56927 -0.28611 C 0.57279 -0.27917 0.57644 -0.27269 0.57956 -0.26551 C 0.58568 -0.25139 0.5892 -0.21505 0.5905 -0.20741 C 0.59115 -0.18334 0.59258 -0.15811 0.58907 -0.13473 C 0.58737 -0.12315 0.58646 -0.11135 0.5836 -0.1007 C 0.56941 -0.04723 0.54232 0.01689 0.51954 0.05439 C 0.5086 0.07268 0.49076 0.10439 0.47657 0.12245 C 0.46719 0.13426 0.45769 0.14537 0.44792 0.15625 C 0.44545 0.15926 0.44245 0.16088 0.43985 0.16365 C 0.4349 0.16898 0.43047 0.17569 0.42552 0.18055 C 0.42292 0.18287 0.42045 0.18518 0.41797 0.18773 C 0.41563 0.19051 0.41355 0.19375 0.4112 0.19629 C 0.40287 0.20509 0.39441 0.21342 0.38594 0.22176 C 0.38412 0.22361 0.38243 0.22546 0.38047 0.22662 C 0.36211 0.23889 0.36172 0.23935 0.33008 0.25578 C 0.32722 0.25717 0.32409 0.25717 0.3211 0.2581 C 0.31823 0.25926 0.31537 0.26111 0.31224 0.2618 C 0.30547 0.26319 0.2987 0.26389 0.2918 0.26412 L 0.25092 0.26666 C 0.24532 0.26828 0.23959 0.27014 0.23386 0.27152 C 0.22904 0.27268 0.21797 0.27361 0.21407 0.27384 C 0.20912 0.27314 0.20404 0.27245 0.19909 0.27152 C 0.19844 0.27129 0.19766 0.27083 0.19714 0.27037 C 0.19649 0.26967 0.19623 0.26875 0.19571 0.26782 C 0.19271 0.24097 0.19441 0.25972 0.19362 0.21088 C 0.19467 0.16828 0.1931 0.13796 0.19779 0.10046 C 0.20079 0.07662 0.2073 0.04259 0.21133 0.02291 C 0.22943 -0.06528 0.22331 -0.03635 0.24271 -0.10672 C 0.25886 -0.16482 0.23112 -0.07014 0.26316 -0.17593 C 0.26446 -0.17986 0.2655 -0.18403 0.26667 -0.18797 C 0.26771 -0.19167 0.26901 -0.19514 0.27006 -0.19885 C 0.2724 -0.20741 0.27123 -0.20394 0.27344 -0.20973 C 0.27318 -0.20764 0.27305 -0.20579 0.27279 -0.20371 C 0.27071 -0.19005 0.26628 -0.17848 0.2625 -0.16621 C 0.2612 -0.16158 0.26003 -0.15695 0.25847 -0.15278 C 0.25638 -0.14746 0.25417 -0.14236 0.25235 -0.13704 C 0.24688 -0.12176 0.24219 -0.10602 0.23659 -0.09098 C 0.22787 -0.0676 0.21849 -0.04491 0.20938 -0.02176 C 0.20573 -0.01297 0.20183 -0.0044 0.19844 0.00486 C 0.1905 0.02662 0.18217 0.04791 0.17461 0.07014 C 0.16719 0.09213 0.16042 0.11458 0.15339 0.1368 C 0.15144 0.14328 0.14948 0.15 0.14727 0.15625 C 0.14506 0.16273 0.14258 0.16898 0.1405 0.17569 C 0.13868 0.18148 0.13763 0.18819 0.13568 0.19398 C 0.1323 0.20439 0.12852 0.21412 0.12474 0.2243 C 0.11993 0.23773 0.11901 0.23935 0.1125 0.25439 C 0.11094 0.2581 0.10925 0.26157 0.10782 0.26551 C 0.1073 0.26666 0.10404 0.27569 0.103 0.27754 C 0.10235 0.27847 0.10157 0.27893 0.10092 0.27986 C 0.09089 0.29514 0.10951 0.27014 0.09206 0.29097 C 0.08855 0.29514 0.09167 0.29398 0.08802 0.29699 C 0.08581 0.29884 0.08334 0.29977 0.08112 0.30185 C 0.07839 0.30416 0.07657 0.30602 0.0737 0.30787 C 0.06784 0.31134 0.06316 0.31227 0.05664 0.31389 C 0.05417 0.31458 0.0517 0.31504 0.04909 0.31504 L -0.00273 0.31643 C -0.01393 0.31064 -0.00143 0.31875 -0.01705 0.29328 C -0.01979 0.28889 -0.02252 0.28449 -0.02513 0.27986 C -0.02643 0.27777 -0.02734 0.275 -0.02864 0.27268 C -0.03216 0.26643 -0.0358 0.26041 -0.03945 0.25439 C -0.04036 0.25324 -0.0414 0.25231 -0.04218 0.25092 C -0.0444 0.24745 -0.04609 0.24305 -0.04843 0.24004 C -0.04948 0.23842 -0.05078 0.23703 -0.05182 0.23518 C -0.06354 0.21412 -0.05481 0.22963 -0.05924 0.21944 C -0.06106 0.21527 -0.06289 0.21134 -0.06471 0.20717 C -0.06523 0.20509 -0.06549 0.20301 -0.06614 0.20115 C -0.07057 0.18541 -0.06601 0.20463 -0.06953 0.18912 L -0.07083 0.17685 C -0.07109 0.175 -0.07122 0.17291 -0.07161 0.17083 C -0.07252 0.16412 -0.072 0.16759 -0.07291 0.15995 C -0.07265 0.15764 -0.07304 0.15463 -0.07226 0.15277 C -0.06823 0.14328 -0.06783 0.14814 -0.06471 0.14305 C -0.04752 0.11504 -0.06705 0.14421 -0.05586 0.12963 C -0.05195 0.12453 -0.04843 0.11852 -0.04427 0.11389 C -0.04166 0.11088 -0.03255 0.10486 -0.02864 0.10301 C -0.02656 0.10208 -0.02448 0.10162 -0.02252 0.10046 C -0.0194 0.09884 -0.01666 0.09606 -0.01354 0.09444 C 0.0017 0.08611 -0.01093 0.09652 0.00612 0.08472 C 0.01029 0.08194 0.01433 0.07801 0.01849 0.075 C 0.03112 0.0662 0.04401 0.05879 0.05664 0.04953 C 0.06615 0.04259 0.07526 0.03402 0.08464 0.02662 C 0.0905 0.02199 0.09636 0.01782 0.10235 0.01319 C 0.10677 0.00972 0.12774 -0.00741 0.13164 -0.00973 C 0.1362 -0.0125 0.14076 -0.01505 0.14532 -0.01829 C 0.15404 -0.02477 0.1625 -0.03218 0.17123 -0.03889 L 0.19506 -0.05695 C 0.19883 -0.05996 0.203 -0.06204 0.20664 -0.06551 C 0.20964 -0.06829 0.21237 -0.07153 0.2155 -0.07408 C 0.21784 -0.07593 0.22058 -0.07686 0.22292 -0.07894 C 0.22539 -0.08079 0.22748 -0.08403 0.22982 -0.08611 C 0.23542 -0.09121 0.24115 -0.09584 0.24688 -0.1007 C 0.24818 -0.10186 0.24948 -0.10324 0.25092 -0.1044 C 0.2599 -0.11088 0.25664 -0.10741 0.2612 -0.11273 C 0.25261 -0.11783 0.25821 -0.11505 0.23802 -0.10926 C 0.23269 -0.10764 0.22761 -0.10463 0.22227 -0.10301 L 0.19506 -0.09468 L 0.15756 -0.08241 L 0.13438 -0.07894 C 0.12618 -0.07732 0.11797 -0.075 0.10977 -0.07408 C 0.08594 -0.0713 0.06211 -0.06991 0.03816 -0.06783 C 0.03138 -0.06736 0.02461 -0.06713 0.01771 -0.06667 L -0.01627 -0.06436 L -0.08112 -0.06181 L -0.14114 -0.0632 C -0.14179 -0.0632 -0.14257 -0.06343 -0.14309 -0.06436 C -0.14323 -0.06436 -0.14622 -0.07153 -0.14726 -0.07269 C -0.14804 -0.07385 -0.14908 -0.07431 -0.15 -0.07523 C -0.15156 -0.07801 -0.15351 -0.08033 -0.15468 -0.0838 C -0.15989 -0.09815 -0.15859 -0.09213 -0.16015 -0.1007 C -0.16132 -0.1176 -0.16276 -0.12778 -0.1608 -0.14561 C -0.16015 -0.15278 -0.15781 -0.15903 -0.15677 -0.16621 C -0.15494 -0.17963 -0.15807 -0.1588 -0.15195 -0.18542 C -0.15091 -0.19028 -0.15065 -0.19213 -0.14921 -0.19653 C -0.14869 -0.19838 -0.14778 -0.20047 -0.14726 -0.20255 C -0.14674 -0.2044 -0.14661 -0.20672 -0.14583 -0.20857 C -0.14518 -0.21042 -0.14401 -0.21158 -0.14309 -0.21343 C -0.1414 -0.2169 -0.13997 -0.22061 -0.13841 -0.22431 C -0.1375 -0.22639 -0.13658 -0.22848 -0.13567 -0.23033 C -0.1345 -0.23287 -0.13372 -0.23588 -0.13229 -0.23773 C -0.11315 -0.26111 -0.13411 -0.23611 -0.11315 -0.25834 C -0.10612 -0.26574 -0.11041 -0.26436 -0.10156 -0.27037 C -0.09114 -0.27732 -0.09062 -0.27686 -0.08177 -0.2801 C -0.07747 -0.28172 -0.07317 -0.28403 -0.06888 -0.28496 L -0.04153 -0.28982 C -0.03971 -0.29005 -0.03789 -0.29074 -0.03606 -0.29098 C -0.03359 -0.29144 -0.03112 -0.29167 -0.02864 -0.29213 L -0.02174 -0.29329 C -0.01718 -0.29213 -0.01263 -0.2919 -0.0082 -0.28982 C -0.00481 -0.2882 -0.00182 -0.28496 0.00144 -0.28241 C 0.00339 -0.28102 0.0056 -0.27986 0.00756 -0.27755 C 0.00938 -0.2757 0.01107 -0.27338 0.01302 -0.27153 C 0.01706 -0.2676 0.03529 -0.25139 0.04089 -0.24491 C 0.04818 -0.23635 0.05534 -0.22778 0.06276 -0.21945 C 0.06693 -0.21482 0.07149 -0.21065 0.07566 -0.20602 C 0.08008 -0.20139 0.08438 -0.1963 0.08868 -0.19167 L 0.12136 -0.15533 C 0.13151 -0.14398 0.13972 -0.13473 0.14935 -0.12246 C 0.15391 -0.11667 0.15847 -0.11042 0.16302 -0.1044 C 0.17214 -0.09213 0.17956 -0.08264 0.18894 -0.07153 C 0.19271 -0.06713 0.19662 -0.06273 0.20052 -0.05834 C 0.20339 -0.05486 0.20651 -0.05209 0.20938 -0.04861 C 0.21394 -0.04283 0.21823 -0.03658 0.22292 -0.03148 C 0.23204 -0.02223 0.22839 -0.0257 0.23386 -0.02061 C 0.23347 -0.02639 0.23347 -0.03218 0.23256 -0.03773 C 0.22904 -0.05903 0.22956 -0.04908 0.22435 -0.06436 C 0.22097 -0.07431 0.21797 -0.08449 0.21485 -0.09468 C 0.21368 -0.09815 0.21276 -0.10209 0.21133 -0.10556 C 0.21003 -0.1088 0.2086 -0.11181 0.2073 -0.11528 C 0.20599 -0.11875 0.20508 -0.12269 0.20391 -0.12616 C 0.20144 -0.13311 0.19844 -0.13936 0.19636 -0.14676 C 0.19532 -0.1507 0.19441 -0.1551 0.19297 -0.1588 C 0.19167 -0.16204 0.18959 -0.16412 0.18816 -0.16736 C 0.18295 -0.17963 0.17878 -0.19306 0.17318 -0.20486 C 0.17214 -0.20741 0.1711 -0.20996 0.1698 -0.21227 C 0.16159 -0.22662 0.16954 -0.20996 0.16224 -0.22431 C 0.15756 -0.23357 0.16146 -0.22824 0.15482 -0.23889 C 0.15013 -0.2463 0.14701 -0.25 0.1418 -0.25579 C 0.14076 -0.25718 0.13972 -0.25857 0.13842 -0.25949 C 0.13724 -0.26019 0.13607 -0.26088 0.13503 -0.26181 C 0.13086 -0.26528 0.12683 -0.26922 0.12279 -0.27269 C 0.12136 -0.27408 0.12019 -0.27593 0.11862 -0.27639 L 0.11524 -0.27755 C 0.11289 -0.27986 0.11172 -0.28102 0.10912 -0.28241 C 0.10821 -0.28311 0.1073 -0.28334 0.10638 -0.2838 C 0.10482 -0.28542 0.10326 -0.28704 0.10157 -0.28866 C 0.10105 -0.28912 0.10026 -0.28912 0.09961 -0.28982 C 0.09636 -0.29236 0.08998 -0.29815 0.08998 -0.29815 C 0.08776 -0.29792 0.08542 -0.29792 0.08321 -0.29699 C 0.08243 -0.29676 0.08191 -0.29537 0.08112 -0.29468 C 0.08047 -0.29398 0.07982 -0.29375 0.07917 -0.29329 C 0.07826 -0.29213 0.07735 -0.29074 0.07644 -0.28982 C 0.07579 -0.28912 0.075 -0.28912 0.07435 -0.28866 C 0.07331 -0.2875 0.07253 -0.28611 0.07162 -0.28496 C 0.07032 -0.28334 0.06875 -0.28218 0.06758 -0.2801 C 0.06706 -0.27917 0.06667 -0.27848 0.06615 -0.27755 C 0.06524 -0.27639 0.0642 -0.27547 0.06342 -0.27408 C 0.06263 -0.27246 0.06081 -0.2676 0.06003 -0.26551 C 0.05964 -0.2632 0.05938 -0.26065 0.05873 -0.25834 C 0.05821 -0.25672 0.05769 -0.2551 0.0573 -0.25348 C 0.05079 -0.22315 0.06029 -0.26436 0.05326 -0.22917 C 0.053 -0.22778 0.05222 -0.22686 0.05183 -0.22547 C 0.0487 -0.21343 0.05079 -0.21968 0.04909 -0.21227 C 0.04831 -0.20811 0.04636 -0.2 0.04636 -0.2 C 0.04623 -0.19769 0.0461 -0.19514 0.04571 -0.19283 C 0.04532 -0.19028 0.04454 -0.18797 0.04441 -0.18542 C 0.04414 -0.18311 0.04414 -0.18056 0.04362 -0.17824 C 0.04323 -0.17593 0.04193 -0.17385 0.04089 -0.17223 C 0.03959 -0.15811 0.04115 -0.17061 0.03685 -0.15047 C 0.03412 -0.13727 0.03855 -0.15417 0.03477 -0.14074 C 0.03282 -0.12292 0.03633 -0.15093 0.03138 -0.125 C 0.03021 -0.11875 0.02995 -0.11713 0.028 -0.10926 C 0.02722 -0.10579 0.02526 -0.09954 0.02526 -0.09954 C 0.02513 -0.09838 0.02422 -0.09005 0.02396 -0.08866 C 0.02357 -0.08727 0.02305 -0.08611 0.02253 -0.08496 C 0.02227 -0.0838 0.02201 -0.08241 0.02188 -0.08125 C 0.02162 -0.07963 0.02149 -0.07801 0.02123 -0.07639 C 0.02058 -0.07385 0.01967 -0.07176 0.01914 -0.06922 C 0.01862 -0.0669 0.01823 -0.06436 0.01771 -0.06181 C 0.01758 -0.06065 0.01745 -0.05949 0.01706 -0.05834 C 0.01576 -0.05348 0.01394 -0.04885 0.01302 -0.04375 C 0.01146 -0.03542 0.01342 -0.04561 0.01094 -0.03403 C 0.01068 -0.03287 0.01055 -0.03148 0.01029 -0.03033 C 0.0099 -0.02917 0.00925 -0.02801 0.00886 -0.02662 C 0.0056 -0.01482 0.00938 -0.02547 0.00612 -0.01713 C 0.00573 -0.01436 0.00482 -0.00672 0.00417 -0.00486 C 0.00365 -0.00371 0.00326 -0.00232 0.00274 -0.00116 C 0.00235 -0.00047 0.00196 0.00046 0.00144 0.00115 C 0.00105 0.00162 0.00026 0.00023 2.08333E-7 -1.48148E-6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9.62963E-6 L 1.875E-6 -9.62963E-6 C -0.01211 -0.01436 -0.01172 -0.01436 -0.03138 -0.03149 C -0.0375 -0.03681 -0.05143 -0.04283 -0.05651 -0.04954 C -0.06276 -0.05788 -0.05508 -0.04792 -0.06471 -0.05926 C -0.06536 -0.06019 -0.06601 -0.06112 -0.06679 -0.06181 C -0.0681 -0.06297 -0.06966 -0.06389 -0.07083 -0.06528 C -0.07161 -0.06621 -0.07213 -0.06806 -0.07291 -0.06899 C -0.07422 -0.07061 -0.07578 -0.07107 -0.07695 -0.07269 C -0.0789 -0.07477 -0.0806 -0.07778 -0.08242 -0.07987 C -0.08737 -0.08565 -0.09244 -0.09144 -0.09752 -0.097 C -0.10104 -0.1007 -0.10455 -0.1051 -0.10833 -0.10788 C -0.1095 -0.10857 -0.11067 -0.1095 -0.11185 -0.11019 C -0.1125 -0.11065 -0.11315 -0.11088 -0.1138 -0.11135 C -0.11523 -0.11251 -0.11653 -0.11389 -0.11797 -0.11505 C -0.11953 -0.11667 -0.12109 -0.11852 -0.12265 -0.11991 C -0.12422 -0.1213 -0.12591 -0.12223 -0.12747 -0.12362 C -0.12929 -0.12501 -0.13112 -0.12686 -0.13294 -0.12848 C -0.1345 -0.12963 -0.13619 -0.13056 -0.13776 -0.13195 C -0.14492 -0.13843 -0.13984 -0.13565 -0.14518 -0.1382 C -0.14648 -0.14028 -0.14687 -0.14144 -0.14856 -0.14306 C -0.14922 -0.14352 -0.15 -0.14352 -0.15065 -0.14422 C -0.15182 -0.14514 -0.15286 -0.14676 -0.15403 -0.14769 C -0.1556 -0.14908 -0.15729 -0.15024 -0.15885 -0.15139 C -0.16106 -0.15325 -0.16328 -0.15602 -0.16562 -0.15741 C -0.17057 -0.16042 -0.16836 -0.15926 -0.17252 -0.16112 C -0.17317 -0.16204 -0.17369 -0.16297 -0.17448 -0.16366 C -0.17539 -0.16413 -0.1763 -0.16436 -0.17721 -0.16482 C -0.18255 -0.16737 -0.17513 -0.16528 -0.18606 -0.16713 C -0.19271 -0.17315 -0.18515 -0.16713 -0.19909 -0.17084 C -0.20026 -0.17107 -0.2013 -0.17246 -0.20247 -0.17315 C -0.20221 -0.17084 -0.20208 -0.16829 -0.20182 -0.16598 C -0.20156 -0.16436 -0.2013 -0.16274 -0.20117 -0.16112 C -0.19961 -0.14584 -0.20039 -0.14815 -0.19843 -0.13565 C -0.19687 -0.12593 -0.19687 -0.12871 -0.19427 -0.1176 C -0.19284 -0.11112 -0.19192 -0.1044 -0.19023 -0.09815 C -0.18685 -0.08565 -0.175 -0.05209 -0.17109 -0.04237 C -0.16718 -0.03264 -0.1638 -0.02246 -0.1595 -0.0132 C -0.1513 0.00462 -0.14258 0.02199 -0.13359 0.03888 C -0.12903 0.04745 -0.12383 0.05486 -0.11992 0.06435 C -0.11888 0.06712 -0.11784 0.07013 -0.11653 0.07291 C -0.11393 0.0787 -0.1108 0.08379 -0.10833 0.08981 C -0.10729 0.09259 -0.10612 0.0956 -0.10494 0.09837 C -0.1039 0.10069 -0.1026 0.103 -0.10156 0.10555 C -0.10052 0.10833 -0.09974 0.11134 -0.09883 0.11412 C -0.09609 0.12175 -0.09336 0.12939 -0.09062 0.13703 C -0.0901 0.13865 -0.08359 0.15763 -0.0832 0.16018 C -0.08151 0.16828 -0.07955 0.17592 -0.07838 0.18425 C -0.07773 0.18912 -0.07708 0.19398 -0.0763 0.19884 C -0.07552 0.20462 -0.07435 0.21018 -0.07356 0.21574 C -0.07252 0.22314 -0.07187 0.23032 -0.07083 0.23773 C -0.06315 0.29374 -0.06992 0.23472 -0.06263 0.31041 C -0.06224 0.31435 -0.06172 0.31851 -0.06133 0.32245 C -0.0608 0.32893 -0.06054 0.33541 -0.06002 0.34189 C -0.05976 0.34467 -0.05924 0.34745 -0.05924 0.35046 C -0.05924 0.35254 -0.05963 0.34629 -0.06002 0.34444 C -0.06028 0.34236 -0.0608 0.34027 -0.06133 0.33819 C -0.06237 0.33402 -0.06471 0.32615 -0.06614 0.32245 C -0.08034 0.28356 -0.08203 0.28287 -0.09544 0.23888 C -0.1013 0.21967 -0.11497 0.1706 -0.11992 0.14675 C -0.12604 0.11759 -0.13151 0.08819 -0.13841 0.05949 C -0.15026 0.00949 -0.14192 0.0456 -0.15403 -0.01088 C -0.1638 -0.05626 -0.15052 0.00578 -0.1595 -0.03264 C -0.16406 -0.05209 -0.16601 -0.06551 -0.16901 -0.08727 C -0.16979 -0.09213 -0.17044 -0.09676 -0.17109 -0.10163 C -0.17161 -0.10579 -0.17461 -0.11528 -0.17252 -0.11389 C -0.1694 -0.11181 -0.16692 -0.09329 -0.16497 -0.08843 C -0.1582 -0.072 -0.13906 -0.02917 -0.12877 -0.01204 C -0.11966 0.00324 -0.10976 0.01712 -0.10013 0.03171 C -0.09935 0.03287 -0.07851 0.06412 -0.0763 0.06666 C -0.06992 0.07407 -0.06263 0.07916 -0.05729 0.08865 C -0.05052 0.10046 -0.05534 0.09282 -0.04218 0.10787 C -0.04088 0.10949 -0.03958 0.11134 -0.03815 0.11273 C -0.03151 0.11967 -0.02526 0.12731 -0.01836 0.13333 C -0.01523 0.13634 -0.01185 0.13865 -0.00885 0.14189 C -0.0039 0.14722 0.00078 0.153 0.00547 0.15879 C 0.00664 0.16041 0.00769 0.16226 0.00886 0.16365 C 0.01367 0.16944 0.01862 0.17476 0.02318 0.18078 C 0.02878 0.18796 0.03373 0.19699 0.03959 0.2037 C 0.04206 0.20648 0.04466 0.20925 0.04714 0.21226 C 0.04922 0.21481 0.05117 0.21805 0.05326 0.2206 C 0.05456 0.22245 0.05599 0.22384 0.05729 0.22546 C 0.06029 0.22962 0.06302 0.23425 0.06615 0.23773 C 0.07071 0.24259 0.07513 0.24768 0.07982 0.25231 C 0.08177 0.25416 0.08386 0.25578 0.08594 0.25717 C 0.08789 0.25833 0.09011 0.25856 0.09206 0.25949 C 0.09297 0.25995 0.09388 0.26018 0.09479 0.26064 C 0.09714 0.25995 0.09948 0.25972 0.1017 0.25833 C 0.10248 0.25763 0.10287 0.25578 0.10365 0.25462 C 0.10703 0.24976 0.10873 0.24791 0.1125 0.2449 C 0.11315 0.24444 0.11394 0.24421 0.11459 0.24374 C 0.11693 0.24189 0.12136 0.23773 0.12136 0.23773 C 0.12123 0.23287 0.12188 0.22754 0.12071 0.22314 C 0.11901 0.21643 0.11029 0.19282 0.10573 0.18425 C 0.0819 0.14004 0.08698 0.15092 0.06615 0.11643 C 0.05547 0.09861 0.06771 0.11805 0.05599 0.09699 C 0.05378 0.09328 0.05131 0.09004 0.04909 0.08611 C 0.04427 0.07754 0.03985 0.06782 0.03477 0.05949 C 0.02032 0.03587 0.00547 0.01319 -0.0095 -0.00973 C -0.01367 -0.01598 -0.01797 -0.02223 -0.02252 -0.02778 C -0.03997 -0.04954 -0.05703 -0.07269 -0.075 -0.09329 C -0.08776 -0.10788 -0.10078 -0.12176 -0.11445 -0.13334 C -0.11888 -0.13681 -0.12304 -0.14075 -0.12747 -0.14422 C -0.12942 -0.14561 -0.13541 -0.15001 -0.13359 -0.14769 C -0.10976 -0.11806 -0.08164 -0.09838 -0.05729 -0.07153 C -0.01823 -0.02848 -0.02474 -0.03843 0.01914 0.028 C 0.02214 0.0324 0.02435 0.03819 0.0267 0.04374 C 0.03229 0.05763 0.03815 0.07129 0.04297 0.08611 C 0.04662 0.09722 0.05183 0.12129 0.05183 0.12129 C 0.05482 0.14907 0.05378 0.13819 0.05521 0.15393 C 0.05456 0.17106 0.05508 0.16874 0.05261 0.18564 C 0.0517 0.19074 0.05117 0.19629 0.04987 0.20138 C 0.04245 0.22824 0.03972 0.23287 0.03008 0.25462 C 0.02761 0.26041 0.02578 0.26736 0.02253 0.27152 L -0.0013 0.30185 C -0.00521 0.30694 -0.00859 0.31365 -0.01289 0.31759 C -0.01992 0.32407 -0.02708 0.33032 -0.03411 0.33703 C -0.03619 0.33912 -0.03802 0.34236 -0.04023 0.34444 C -0.04804 0.35092 -0.05599 0.35694 -0.06406 0.36249 C -0.07057 0.36689 -0.0763 0.36782 -0.0832 0.3699 C -0.09674 0.36851 -0.1069 0.36967 -0.11927 0.36249 C -0.13008 0.35624 -0.14075 0.34907 -0.1513 0.34189 C -0.15768 0.33773 -0.16393 0.3324 -0.17044 0.32847 C -0.17903 0.32337 -0.18815 0.32013 -0.19635 0.31273 C -0.19856 0.31087 -0.20078 0.30833 -0.20312 0.30671 C -0.20716 0.30393 -0.21146 0.30254 -0.21536 0.29953 C -0.22135 0.2949 -0.22148 0.29513 -0.22838 0.28865 C -0.22955 0.28749 -0.2306 0.28611 -0.23177 0.28495 C -0.23242 0.28171 -0.23359 0.27546 -0.23385 0.27291 C -0.2345 0.26527 -0.23476 0.2574 -0.23515 0.24976 C -0.23502 0.23634 -0.23528 0.22314 -0.2345 0.20972 C -0.23359 0.19351 -0.23164 0.18472 -0.22903 0.17106 C -0.22109 0.07939 -0.23255 0.20949 -0.22226 0.09953 C -0.21992 0.07407 -0.21979 0.06087 -0.21536 0.03634 C -0.21367 0.02638 -0.2125 0.01574 -0.21002 0.00624 C -0.20859 0.00069 -0.19609 -0.03959 -0.19023 -0.05325 C -0.18854 -0.05718 -0.18646 -0.06042 -0.18476 -0.06413 C -0.18333 -0.06737 -0.18216 -0.07084 -0.1806 -0.07385 C -0.18008 -0.07501 -0.17786 -0.07663 -0.17864 -0.07639 C -0.18385 -0.07315 -0.18151 -0.07338 -0.18541 -0.06783 C -0.18672 -0.06598 -0.18815 -0.06459 -0.18945 -0.06297 C -0.19726 -0.05301 -0.20494 -0.04283 -0.21276 -0.03264 C -0.24922 0.01504 -0.21718 -0.02616 -0.26315 0.03032 C -0.3056 0.08263 -0.32851 0.1162 -0.38047 0.15879 C -0.38633 0.16365 -0.39205 0.16944 -0.39817 0.17337 C -0.43841 0.20023 -0.41315 0.18263 -0.43698 0.19282 C -0.46041 0.20277 -0.42812 0.19259 -0.45885 0.20138 C -0.46862 0.19999 -0.47864 0.20185 -0.48815 0.19768 C -0.49648 0.19398 -0.50403 0.18611 -0.51133 0.17824 C -0.52435 0.16435 -0.5276 0.16319 -0.53724 0.14675 C -0.53971 0.14259 -0.54218 0.13842 -0.54414 0.13333 C -0.54609 0.12824 -0.54752 0.12245 -0.54883 0.11643 C -0.55286 0.09837 -0.55273 0.0956 -0.55429 0.07893 C -0.55455 0.07361 -0.55468 0.06828 -0.55494 0.06319 C -0.5556 0.05092 -0.55651 0.03888 -0.55703 0.02685 C -0.55768 0.01296 -0.55794 -0.0007 -0.55833 -0.01436 C -0.55768 -0.03635 -0.55742 -0.05811 -0.55638 -0.07987 C -0.55586 -0.08913 -0.55039 -0.122 -0.54948 -0.12593 C -0.54648 -0.14028 -0.54427 -0.15579 -0.53932 -0.16829 C -0.53476 -0.1801 -0.53034 -0.1919 -0.52565 -0.20348 C -0.51797 -0.22269 -0.50312 -0.247 -0.4957 -0.25811 C -0.48567 -0.27292 -0.45885 -0.29931 -0.44856 -0.30903 C -0.4375 -0.31945 -0.40755 -0.3426 -0.40026 -0.34538 C -0.38867 -0.34977 -0.37721 -0.35718 -0.36549 -0.3588 C -0.31198 -0.36528 -0.33307 -0.36227 -0.30208 -0.36713 C -0.28515 -0.36644 -0.26836 -0.36621 -0.25156 -0.36482 C -0.24609 -0.36436 -0.23763 -0.35232 -0.23515 -0.34908 C -0.23359 -0.347 -0.23229 -0.34445 -0.23112 -0.34167 C -0.22226 -0.31991 -0.21862 -0.30047 -0.21276 -0.27385 C -0.21185 -0.26991 -0.21133 -0.26575 -0.21067 -0.26181 C -0.21015 -0.25139 -0.20924 -0.2345 -0.20859 -0.22547 C -0.20755 -0.21204 -0.20638 -0.19862 -0.20521 -0.18542 C -0.20234 -0.19306 -0.20273 -0.19167 -0.19909 -0.20487 C -0.19713 -0.21158 -0.19518 -0.21829 -0.19362 -0.22547 C -0.19088 -0.23704 -0.18867 -0.24885 -0.18606 -0.26042 C -0.18086 -0.28403 -0.17812 -0.29468 -0.17174 -0.31621 C -0.17031 -0.32107 -0.16458 -0.34144 -0.16093 -0.34769 C -0.15846 -0.35186 -0.14466 -0.37385 -0.13906 -0.37686 C -0.1306 -0.38149 -0.12187 -0.38403 -0.11315 -0.38658 C -0.10755 -0.3882 -0.09609 -0.38889 -0.09609 -0.38889 L -0.00338 -0.38542 C 0.00078 -0.38519 0.00482 -0.38519 0.00886 -0.38426 C 0.02513 -0.3801 0.03151 -0.37639 0.04636 -0.36829 C 0.04844 -0.36737 0.05065 -0.36667 0.05261 -0.36482 C 0.05703 -0.36042 0.0655 -0.35024 0.0655 -0.35024 C 0.06706 -0.34584 0.06979 -0.34213 0.07032 -0.33681 C 0.07123 -0.32686 0.07097 -0.31644 0.06953 -0.30649 C 0.06862 -0.29977 0.0655 -0.29445 0.06341 -0.28843 C 0.05834 -0.27362 0.06198 -0.28288 0.05456 -0.26899 C 0.053 -0.26598 0.0517 -0.26204 0.04987 -0.25926 C 0.03711 -0.24005 0.02383 -0.22107 0.00821 -0.20973 C -0.00781 -0.19769 -0.0026 -0.20093 -0.02929 -0.18774 C -0.03333 -0.18588 -0.0375 -0.18473 -0.04153 -0.18288 C -0.04583 -0.18102 -0.05013 -0.17871 -0.05455 -0.17686 C -0.05885 -0.17501 -0.06315 -0.17408 -0.06744 -0.172 C -0.07187 -0.16991 -0.07604 -0.16667 -0.08047 -0.16482 C -0.08463 -0.16297 -0.08906 -0.16297 -0.09336 -0.16112 C -0.10547 -0.15602 -0.11758 -0.15024 -0.12955 -0.14422 C -0.13255 -0.1426 -0.13541 -0.13982 -0.13841 -0.1382 C -0.1444 -0.1345 -0.15078 -0.13264 -0.15677 -0.12848 C -0.15794 -0.12755 -0.16146 -0.12547 -0.16015 -0.12593 C -0.15781 -0.12686 -0.1556 -0.12825 -0.15338 -0.12963 C -0.15039 -0.13126 -0.14752 -0.13334 -0.14453 -0.1345 C -0.13971 -0.13635 -0.13489 -0.13727 -0.13021 -0.13936 C -0.12343 -0.14213 -0.11666 -0.14561 -0.10976 -0.14769 C -0.09271 -0.15301 -0.07578 -0.1588 -0.05859 -0.16112 C 1.875E-6 -0.16922 -0.02903 -0.16667 0.02865 -0.16829 C 0.03711 -0.1676 0.07383 -0.16644 0.08802 -0.15996 C 0.11485 -0.14746 0.14128 -0.13311 0.16784 -0.11876 C 0.17019 -0.11737 0.17253 -0.11505 0.17461 -0.11274 C 0.18151 -0.1044 0.1905 -0.08936 0.19571 -0.07871 C 0.20117 -0.06737 0.20534 -0.04491 0.20795 -0.0338 C 0.2112 -0.00602 0.20925 -0.02547 0.20795 0.04004 C 0.20795 0.0456 0.2069 0.04953 0.20599 0.05462 C 0.20547 0.05949 0.20521 0.06435 0.20456 0.06921 C 0.20404 0.07337 0.20287 0.07708 0.20261 0.08124 C 0.20052 0.10694 0.20547 0.09837 0.19909 0.10671 L 0.18894 0.10439 C 0.1875 0.10393 0.1862 0.10324 0.18477 0.103 C 0.17956 0.10254 0.17435 0.10231 0.16914 0.10185 L 0.13164 0.09953 C 0.12435 0.09791 0.11706 0.09652 0.10977 0.09467 C 0.10821 0.09421 0.10664 0.09282 0.10508 0.09212 C 0.09883 0.08958 0.10039 0.08981 0.09688 0.08981 L 1.875E-6 -9.62963E-6 Z " pathEditMode="relative" ptsTypes="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Comparaison avec un </a:t>
            </a:r>
            <a:r>
              <a:rPr lang="fr-CH" dirty="0" err="1" smtClean="0"/>
              <a:t>Arduino</a:t>
            </a:r>
            <a:r>
              <a:rPr lang="fr-CH" dirty="0" smtClean="0"/>
              <a:t> DUE</a:t>
            </a:r>
            <a:endParaRPr lang="fr-CH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603724"/>
              </p:ext>
            </p:extLst>
          </p:nvPr>
        </p:nvGraphicFramePr>
        <p:xfrm>
          <a:off x="914400" y="2095500"/>
          <a:ext cx="10353675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9331">
                  <a:extLst>
                    <a:ext uri="{9D8B030D-6E8A-4147-A177-3AD203B41FA5}">
                      <a16:colId xmlns:a16="http://schemas.microsoft.com/office/drawing/2014/main" val="392433461"/>
                    </a:ext>
                  </a:extLst>
                </a:gridCol>
                <a:gridCol w="3009207">
                  <a:extLst>
                    <a:ext uri="{9D8B030D-6E8A-4147-A177-3AD203B41FA5}">
                      <a16:colId xmlns:a16="http://schemas.microsoft.com/office/drawing/2014/main" val="2036393262"/>
                    </a:ext>
                  </a:extLst>
                </a:gridCol>
                <a:gridCol w="4385137">
                  <a:extLst>
                    <a:ext uri="{9D8B030D-6E8A-4147-A177-3AD203B41FA5}">
                      <a16:colId xmlns:a16="http://schemas.microsoft.com/office/drawing/2014/main" val="109383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ESP32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Arduino</a:t>
                      </a:r>
                      <a:r>
                        <a:rPr lang="fr-CH" dirty="0" smtClean="0"/>
                        <a:t> Due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5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Tension de</a:t>
                      </a:r>
                      <a:r>
                        <a:rPr lang="fr-CH" baseline="0" dirty="0" smtClean="0"/>
                        <a:t> travail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+3,3V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+3,3V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1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Bluetooth et Wifi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Oui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Non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0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Unités de calcul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Fréquence</a:t>
                      </a:r>
                      <a:r>
                        <a:rPr lang="fr-CH" baseline="0" dirty="0" smtClean="0"/>
                        <a:t> d’horloge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160MHz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84MHz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6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Pins</a:t>
                      </a:r>
                      <a:r>
                        <a:rPr lang="fr-CH" baseline="0" dirty="0" smtClean="0"/>
                        <a:t> ADC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Pins</a:t>
                      </a:r>
                      <a:r>
                        <a:rPr lang="fr-CH" baseline="0" dirty="0" smtClean="0"/>
                        <a:t> DAC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9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Prix (Conrad)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12.-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36.-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56863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764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4060" y="12342"/>
            <a:ext cx="10353761" cy="1326321"/>
          </a:xfrm>
        </p:spPr>
        <p:txBody>
          <a:bodyPr/>
          <a:lstStyle/>
          <a:p>
            <a:pPr algn="l"/>
            <a:r>
              <a:rPr lang="fr-CH" dirty="0" err="1" smtClean="0"/>
              <a:t>SCHéma</a:t>
            </a:r>
            <a:r>
              <a:rPr lang="fr-CH" dirty="0" smtClean="0"/>
              <a:t> de l’esp32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6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45" y="922713"/>
            <a:ext cx="7143750" cy="50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 smtClean="0"/>
              <a:t>Questions?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P1704 Adel Kahrimanovic et Joan Maillard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33D-39EC-4305-A546-66641F7CB70C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49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-0.00046 0.00416 0 0.00612 -0.00116 C 0.00768 -0.00208 0.00872 -0.00509 0.01028 -0.00602 L 0.01432 -0.00856 C 0.01666 -0.01273 0.01458 -0.00995 0.01914 -0.01204 C 0.02044 -0.01273 0.02187 -0.01366 0.02317 -0.01458 L 0.02526 -0.01574 C 0.02591 -0.0162 0.02669 -0.01644 0.02721 -0.0169 C 0.02812 -0.01782 0.02903 -0.01898 0.02994 -0.01944 C 0.03398 -0.02153 0.03346 -0.01968 0.03685 -0.02176 C 0.03776 -0.02245 0.03854 -0.02361 0.03958 -0.02431 C 0.04153 -0.02569 0.04518 -0.02616 0.047 -0.02662 C 0.04843 -0.02708 0.04974 -0.02731 0.05117 -0.02778 C 0.05208 -0.02824 0.05299 -0.02847 0.0539 -0.02917 C 0.05833 -0.03171 0.05586 -0.03125 0.06002 -0.03264 C 0.06419 -0.03426 0.06627 -0.03426 0.07096 -0.03519 C 0.07773 -0.0412 0.06797 -0.0331 0.08112 -0.04005 C 0.08255 -0.04074 0.08385 -0.04282 0.08528 -0.04375 C 0.08632 -0.04444 0.0875 -0.04444 0.08867 -0.04491 C 0.09166 -0.04606 0.09192 -0.04676 0.09544 -0.04722 C 0.09882 -0.04792 0.10221 -0.04815 0.10573 -0.04861 L 0.12135 -0.04977 L 0.1289 -0.05093 C 0.13281 -0.05139 0.14075 -0.05208 0.14518 -0.05324 C 0.15872 -0.05741 0.14401 -0.05463 0.15755 -0.05694 C 0.16328 -0.0581 0.17929 -0.06042 0.18203 -0.06065 C 0.19231 -0.06157 0.20247 -0.06227 0.21276 -0.06296 C 0.21497 -0.06343 0.21731 -0.06412 0.21953 -0.06435 C 0.24466 -0.0669 0.22877 -0.06389 0.2427 -0.06667 C 0.24362 -0.06713 0.24453 -0.06736 0.24544 -0.06782 C 0.24687 -0.06852 0.24817 -0.06991 0.24961 -0.07037 C 0.25208 -0.07106 0.25455 -0.07106 0.25703 -0.07153 C 0.25859 -0.07176 0.26028 -0.07222 0.26185 -0.07269 C 0.28567 -0.07199 0.30963 -0.07222 0.33346 -0.07037 C 0.33515 -0.07014 0.33658 -0.06782 0.33815 -0.06667 C 0.33971 -0.06574 0.3414 -0.06528 0.34297 -0.06435 C 0.35221 -0.0588 0.34635 -0.06088 0.35937 -0.05208 C 0.36119 -0.05093 0.36302 -0.05 0.36484 -0.04861 C 0.3664 -0.04722 0.36783 -0.04491 0.36953 -0.04375 C 0.37109 -0.04259 0.37278 -0.04236 0.37435 -0.0412 C 0.37578 -0.04028 0.37708 -0.03866 0.37838 -0.0375 C 0.38346 -0.0338 0.38385 -0.03449 0.38867 -0.03032 C 0.39023 -0.02894 0.39179 -0.02708 0.39336 -0.02546 C 0.39518 -0.02384 0.39713 -0.02245 0.39882 -0.0206 C 0.40104 -0.01852 0.40286 -0.01551 0.40494 -0.01343 C 0.40859 -0.00949 0.41276 -0.00718 0.41588 -0.00255 L 0.43294 0.02292 C 0.4345 0.02546 0.43619 0.02755 0.43776 0.03032 L 0.45612 0.06296 C 0.45794 0.0662 0.46002 0.06921 0.46158 0.07269 C 0.46315 0.07639 0.46471 0.08009 0.4664 0.08356 C 0.472 0.09514 0.47187 0.09167 0.47734 0.10417 C 0.47929 0.10903 0.4888 0.13287 0.49166 0.1419 C 0.49427 0.15023 0.49726 0.15833 0.49908 0.16736 C 0.50091 0.17616 0.50299 0.18495 0.50455 0.19398 C 0.51015 0.22593 0.50729 0.21273 0.51002 0.23634 C 0.51054 0.24167 0.51145 0.24676 0.51211 0.25208 C 0.51315 0.26181 0.51432 0.2713 0.51484 0.28125 C 0.51562 0.30023 0.51497 0.29097 0.51679 0.30903 C 0.5164 0.33287 0.5194 0.38171 0.51341 0.41343 C 0.50573 0.45463 0.51041 0.43009 0.5039 0.45324 C 0.49987 0.46736 0.497 0.48241 0.49231 0.49583 C 0.48724 0.50995 0.4845 0.52755 0.47734 0.53819 C 0.46093 0.5625 0.48528 0.52569 0.46979 0.55139 C 0.45911 0.56944 0.4651 0.55787 0.45677 0.56968 C 0.45377 0.57407 0.4513 0.5794 0.44791 0.5831 L 0.43776 0.59398 C 0.43619 0.5956 0.43463 0.59722 0.43294 0.59884 C 0.43112 0.60046 0.42929 0.60185 0.42747 0.6037 C 0.42382 0.60718 0.42044 0.61181 0.41666 0.61458 C 0.41432 0.6162 0.41198 0.61736 0.40976 0.61944 C 0.40742 0.62153 0.40533 0.62454 0.40299 0.62662 C 0.397 0.63218 0.38099 0.64167 0.37838 0.64352 C 0.36718 0.65185 0.35781 0.65903 0.3457 0.66551 L 0.32252 0.67755 C 0.31953 0.67917 0.31666 0.68125 0.31367 0.68241 C 0.31028 0.68356 0.3069 0.68495 0.30338 0.68611 C 0.30052 0.68704 0.29752 0.6875 0.29453 0.68843 C 0.2819 0.69282 0.29088 0.6912 0.27955 0.69444 C 0.275 0.69583 0.26132 0.69977 0.25429 0.70046 C 0.24935 0.70116 0.24427 0.70139 0.23932 0.70185 C 0.23724 0.70208 0.23515 0.70231 0.2332 0.70301 C 0.23112 0.7037 0.22916 0.70509 0.22708 0.70532 C 0.22278 0.70625 0.21836 0.70602 0.21406 0.70671 C 0.21158 0.70694 0.20911 0.70764 0.20664 0.70787 L 0.18203 0.71019 C 0.16927 0.70949 0.15651 0.70949 0.14388 0.70787 C 0.14127 0.70741 0.13893 0.70509 0.13632 0.70417 C 0.13112 0.70231 0.1207 0.69931 0.1207 0.69931 C 0.11497 0.69606 0.10937 0.69236 0.10364 0.68958 C 0.10117 0.68843 0.09856 0.68727 0.09609 0.68611 C 0.09401 0.68495 0.09205 0.6838 0.08997 0.68241 C 0.08776 0.68079 0.08554 0.67894 0.0832 0.67755 C 0.08125 0.67639 0.07903 0.67593 0.07708 0.67523 C 0.06862 0.6713 0.07604 0.67338 0.06614 0.67153 C 0.0556 0.6662 0.06406 0.66991 0.04427 0.66667 C 0.03802 0.66551 0.02669 0.66181 0.02252 0.66065 C 0.02044 0.65995 0.01836 0.65972 0.0164 0.65926 L 0.01093 0.65694 C 0.00885 0.65602 0.00677 0.65556 0.00481 0.65463 C 0.00273 0.65347 -0.00339 0.64907 -0.00547 0.64722 C -0.00821 0.64491 -0.01094 0.64236 -0.01368 0.64005 C -0.01459 0.63912 -0.0155 0.63866 -0.01641 0.6375 C -0.03112 0.62014 -0.01016 0.6456 -0.02383 0.62662 C -0.0267 0.62269 -0.03047 0.62083 -0.03269 0.61574 C -0.03763 0.60486 -0.03321 0.61389 -0.04024 0.60231 C -0.04427 0.59583 -0.04779 0.58819 -0.05118 0.58056 C -0.05326 0.57546 -0.05521 0.57014 -0.0573 0.56481 C -0.0586 0.56111 -0.06029 0.55787 -0.06133 0.55394 C -0.06302 0.54815 -0.06563 0.53866 -0.06745 0.53333 C -0.06875 0.52986 -0.07045 0.52708 -0.07162 0.52361 C -0.07305 0.51898 -0.07357 0.51366 -0.075 0.50903 C -0.07618 0.50509 -0.078 0.50208 -0.07904 0.49815 C -0.08047 0.49352 -0.08112 0.48819 -0.08256 0.48356 C -0.0836 0.47963 -0.08542 0.47662 -0.08659 0.47269 C -0.08907 0.46412 -0.09427 0.44259 -0.09688 0.43148 C -0.10339 0.40255 -0.10157 0.41204 -0.10495 0.39144 C -0.10547 0.3831 -0.10586 0.37454 -0.10638 0.36597 C -0.10651 0.36319 -0.10703 0.36042 -0.10703 0.35764 C -0.10703 0.34815 -0.1069 0.33889 -0.10638 0.32963 C -0.10612 0.32546 -0.10365 0.31505 -0.103 0.31157 C -0.10248 0.3088 -0.10222 0.30579 -0.10157 0.30301 C -0.0961 0.2787 -0.10131 0.30463 -0.09688 0.28727 C -0.09597 0.28403 -0.09545 0.28079 -0.0948 0.27755 C -0.09414 0.27477 -0.09336 0.27199 -0.09271 0.26898 C -0.09219 0.26667 -0.09193 0.26412 -0.09141 0.26181 C -0.09024 0.25694 -0.08881 0.25231 -0.08802 0.24722 C -0.08672 0.23981 -0.08438 0.225 -0.08386 0.21944 C -0.0836 0.21644 -0.0836 0.21366 -0.08321 0.21088 C -0.08243 0.20509 -0.08086 0.19977 -0.08047 0.19398 C -0.07956 0.18264 -0.07982 0.18472 -0.07774 0.17083 C -0.07735 0.16852 -0.07683 0.16597 -0.07631 0.16366 C -0.07461 0.15324 -0.07709 0.16481 -0.07435 0.15278 C -0.07422 0.15139 -0.07344 0.14028 -0.07292 0.13819 C -0.07266 0.13681 -0.07201 0.13588 -0.07162 0.13449 C -0.07032 0.13009 -0.0694 0.12546 -0.06823 0.1213 C -0.06693 0.1169 -0.06068 0.10069 -0.06068 0.10069 C -0.05977 0.09861 -0.05886 0.09653 -0.05795 0.09444 C -0.05703 0.09213 -0.05625 0.08958 -0.05521 0.08727 C -0.05443 0.08542 -0.05326 0.08426 -0.05248 0.08241 C -0.05144 0.08009 -0.05078 0.07755 -0.04974 0.07523 C -0.04896 0.07315 -0.04792 0.0713 -0.04701 0.06898 C -0.04649 0.06759 -0.04636 0.06551 -0.04571 0.06412 C -0.04401 0.06065 -0.0418 0.0581 -0.04024 0.05463 C -0.03959 0.05301 -0.03894 0.05116 -0.03815 0.04977 C -0.03646 0.0463 -0.03425 0.04375 -0.03269 0.04005 C -0.03203 0.03843 -0.03138 0.03657 -0.03073 0.03519 C -0.02722 0.02778 -0.02995 0.03565 -0.02592 0.02546 C -0.02513 0.02361 -0.02461 0.0213 -0.02383 0.01944 C -0.02331 0.01806 -0.0224 0.01713 -0.02188 0.01574 C -0.02097 0.01389 -0.02058 0.01157 -0.0198 0.00972 C -0.01901 0.00787 -0.01784 0.00648 -0.01706 0.00486 C -0.01654 0.0037 -0.01615 0.00231 -0.01563 0.00116 C -0.01498 -0.00046 -0.01433 -0.00208 -0.01368 -0.0037 C -0.01302 -0.00486 -0.01224 -0.00602 -0.01159 -0.00718 C -0.01107 -0.00833 -0.01081 -0.00995 -0.01029 -0.01088 C -0.00938 -0.01227 -0.00834 -0.01319 -0.00756 -0.01458 C -0.00651 -0.01644 -0.00586 -0.01898 -0.00482 -0.0206 C -0.00313 -0.02292 -0.00065 -0.02431 0.0013 -0.02546 L 0.02721 -0.02431 C 0.03359 -0.02384 0.04752 -0.01921 0.05117 -0.01829 C 0.0539 -0.01736 0.05664 -0.01736 0.05937 -0.01574 C 0.07591 -0.00602 0.05872 -0.01528 0.0845 -0.00602 C 0.10026 -0.00046 0.09362 -0.00208 0.10429 0 C 0.10612 0.00069 0.10794 0.00185 0.10976 0.00231 C 0.11979 0.00602 0.10911 0.00069 0.12005 0.00602 C 0.12317 0.00764 0.12643 0.00926 0.12955 0.01088 C 0.13177 0.01204 0.13398 0.01366 0.13632 0.01458 C 0.14713 0.01829 0.16093 0.02315 0.16979 0.02917 C 0.20742 0.05486 0.15039 0.0162 0.1875 0.04005 C 0.19596 0.04537 0.20429 0.05116 0.21276 0.05694 C 0.21797 0.06042 0.2233 0.06366 0.22838 0.06782 L 0.25638 0.09097 C 0.26901 0.10139 0.27135 0.10301 0.28294 0.11505 C 0.28867 0.12106 0.30377 0.13588 0.31093 0.14676 C 0.31289 0.14954 0.31445 0.15324 0.3164 0.15625 C 0.31836 0.15949 0.3207 0.16134 0.32252 0.16481 C 0.33151 0.18218 0.33151 0.1831 0.33619 0.19745 C 0.3375 0.20972 0.33906 0.22176 0.34023 0.23403 C 0.34062 0.2375 0.34101 0.2412 0.34088 0.24491 C 0.34062 0.25741 0.34023 0.27014 0.33893 0.28241 C 0.33776 0.29213 0.33515 0.30093 0.33346 0.31019 C 0.33073 0.32431 0.33112 0.32662 0.32734 0.33935 C 0.32591 0.34398 0.32395 0.34815 0.32252 0.35278 C 0.32122 0.35694 0.32057 0.36181 0.31914 0.36597 C 0.31523 0.37731 0.30963 0.3912 0.30403 0.40116 C 0.30221 0.40463 0.30013 0.40787 0.29791 0.41088 C 0.29349 0.41759 0.28958 0.42569 0.28437 0.43032 C 0.26979 0.44329 0.27187 0.44213 0.25091 0.45463 C 0.24596 0.45741 0.24101 0.45995 0.23593 0.46181 C 0.23073 0.46366 0.22539 0.46412 0.22018 0.46551 C 0.19935 0.4706 0.21354 0.46852 0.19088 0.47037 L 0.1289 0.46782 C 0.12408 0.46759 0.11927 0.46667 0.11458 0.46551 C 0.11041 0.46435 0.10638 0.46227 0.10221 0.46065 C 0.09856 0.45903 0.09492 0.4581 0.0914 0.45579 C 0.06953 0.44097 0.06627 0.43773 0.05117 0.42431 C 0.04935 0.42106 0.04752 0.41759 0.0457 0.41458 C 0.04388 0.41157 0.04153 0.40972 0.04023 0.40602 C 0.03737 0.39861 0.03346 0.38171 0.03346 0.38171 C 0.03294 0.37731 0.03242 0.37292 0.03203 0.36852 C 0.03033 0.34491 0.0319 0.32662 0.03346 0.30069 C 0.03385 0.29306 0.03685 0.26898 0.03815 0.26181 C 0.03932 0.25556 0.04101 0.24977 0.04231 0.24352 C 0.04349 0.23796 0.04466 0.23241 0.0457 0.22662 C 0.05052 0.20069 0.04583 0.21806 0.05586 0.18657 C 0.05638 0.18495 0.06302 0.16528 0.06406 0.16366 C 0.06562 0.16111 0.06731 0.1588 0.06888 0.15625 C 0.07291 0.14954 0.07304 0.14722 0.07838 0.14306 C 0.08255 0.13981 0.08828 0.13843 0.0927 0.13704 L 0.1289 0.13819 C 0.13554 0.13912 0.14218 0.14213 0.14869 0.14537 C 0.17005 0.15671 0.16523 0.15347 0.197 0.17569 C 0.20312 0.17986 0.22369 0.19884 0.22565 0.20231 C 0.23138 0.2125 0.23724 0.22269 0.2414 0.23519 C 0.24244 0.23866 0.24323 0.24236 0.24414 0.24606 C 0.24466 0.25116 0.24622 0.26343 0.24609 0.26898 C 0.24596 0.27685 0.24583 0.28472 0.24479 0.29213 C 0.24362 0.3 0.23984 0.30625 0.23658 0.31157 C 0.23424 0.31551 0.22721 0.32639 0.22435 0.32847 C 0.21132 0.33773 0.2069 0.33773 0.19505 0.34051 C 0.15416 0.33796 0.15468 0.35278 0.13567 0.33218 C 0.13424 0.33056 0.13294 0.32894 0.13164 0.32731 C 0.13073 0.32477 0.12929 0.32269 0.1289 0.31991 C 0.12799 0.31481 0.12747 0.30949 0.12747 0.30417 C 0.12747 0.29653 0.1276 0.28866 0.1289 0.28125 C 0.13255 0.26019 0.13867 0.24931 0.14791 0.23519 C 0.14974 0.23241 0.15182 0.23032 0.15403 0.22917 C 0.17083 0.21898 0.1694 0.22014 0.18203 0.21806 C 0.19023 0.21898 0.19843 0.21898 0.20664 0.2206 C 0.20898 0.22106 0.21119 0.22292 0.21341 0.22431 C 0.21523 0.22523 0.21718 0.22639 0.21888 0.22778 C 0.22031 0.22917 0.22513 0.23542 0.22643 0.2375 C 0.22773 0.24005 0.22942 0.2456 0.23047 0.24838 C 0.22981 0.25486 0.22955 0.26157 0.22838 0.26782 C 0.22812 0.26944 0.22721 0.2706 0.22643 0.27153 C 0.22539 0.27245 0.21836 0.27593 0.21744 0.27639 C 0.20976 0.27384 0.20143 0.27477 0.19427 0.26898 C 0.19244 0.26759 0.19453 0.26181 0.19505 0.2581 C 0.19518 0.25648 0.1957 0.25463 0.19635 0.25324 C 0.19856 0.24838 0.20013 0.2456 0.20312 0.24352 C 0.20403 0.24306 0.20494 0.24282 0.20586 0.24236 C 0.20703 0.24398 0.20989 0.24722 0.21067 0.24977 C 0.21172 0.25255 0.21302 0.26157 0.21341 0.26412 C 0.21367 0.26713 0.21406 0.26991 0.21406 0.27269 C 0.21406 0.28403 0.21432 0.29537 0.21341 0.30671 C 0.21315 0.30926 0.21172 0.31088 0.21067 0.31273 C 0.20937 0.31505 0.20807 0.31713 0.20664 0.31875 C 0.20325 0.32245 0.19804 0.325 0.19427 0.32731 L 0.17382 0.32593 C 0.17174 0.32546 0.17018 0.32222 0.16836 0.31991 C 0.16692 0.31806 0.16549 0.3162 0.16432 0.31389 C 0.16237 0.30995 0.1608 0.30394 0.1595 0.29931 C 0.15872 0.29005 0.15833 0.29028 0.1595 0.2787 C 0.15976 0.27662 0.16015 0.27431 0.16093 0.27269 C 0.16185 0.27083 0.16328 0.27037 0.16432 0.26898 C 0.16549 0.26759 0.16653 0.26551 0.1677 0.26412 C 0.17122 0.26065 0.17408 0.25995 0.17799 0.2581 C 0.18802 0.25949 0.1983 0.25741 0.20794 0.26181 C 0.20976 0.2625 0.2082 0.26852 0.20729 0.27153 C 0.20625 0.275 0.20468 0.2787 0.20247 0.28009 C 0.19492 0.28449 0.19987 0.28218 0.1875 0.28356 C 0.17981 0.28241 0.172 0.28194 0.16432 0.28009 C 0.16263 0.27963 0.16106 0.27755 0.1595 0.27639 C 0.1582 0.27523 0.1569 0.27384 0.15547 0.27269 C 0.14648 0.26551 0.16263 0.27963 0.15065 0.26898 C 0.15143 0.26782 0.15182 0.26574 0.15273 0.26551 C 0.1556 0.26412 0.15859 0.26412 0.16158 0.26412 C 0.16315 0.26412 0.15846 0.26505 0.15677 0.26551 C 0.13984 0.25532 0.17773 0.27755 0.15143 0.26296 C 0.14882 0.26157 0.14648 0.25926 0.14388 0.2581 C 0.13502 0.25417 0.11185 0.2456 0.10221 0.24352 C 0.09349 0.24167 0.0845 0.2412 0.07565 0.24005 C 0.0582 0.23727 0.02461 0.23125 0.0082 0.23032 C -0.02565 0.22847 -0.05951 0.2287 -0.09336 0.22778 L -0.25495 0.2375 C -0.27123 0.23866 -0.28724 0.24213 -0.30339 0.24352 C -0.3181 0.24491 -0.33282 0.24514 -0.34766 0.24606 C -0.40808 0.24954 -0.36211 0.24769 -0.41654 0.24977 C -0.40964 0.25 -0.40287 0.25 -0.39597 0.25093 C -0.39323 0.25116 -0.39063 0.25301 -0.38789 0.25324 C -0.38269 0.25417 -0.37735 0.25417 -0.37214 0.25463 C -0.36732 0.25532 -0.36263 0.25579 -0.35782 0.25694 C -0.34753 0.25949 -0.32956 0.26713 -0.32097 0.27269 C -0.30248 0.28472 -0.28438 0.29861 -0.26589 0.31157 L -0.23998 0.32963 C -0.22969 0.33727 -0.21967 0.3456 -0.20938 0.35278 C -0.16602 0.38264 -0.12331 0.41574 -0.07904 0.4412 L 0.02591 0.50185 C 0.04453 0.5125 0.06302 0.52477 0.08177 0.53449 L 0.18815 0.58912 L 0.33203 0.66412 C 0.3457 0.67153 0.35898 0.68148 0.37291 0.68727 C 0.48307 0.73218 0.33737 0.67199 0.43294 0.71389 C 0.44583 0.71968 0.47187 0.72963 0.47187 0.72963 C 0.48007 0.71505 0.46627 0.73889 0.48073 0.71759 C 0.48203 0.71551 0.48333 0.71343 0.48476 0.71157 C 0.4888 0.70602 0.49323 0.70139 0.497 0.69583 C 0.50573 0.68287 0.51419 0.66968 0.52226 0.65579 C 0.53033 0.6419 0.53763 0.62639 0.54544 0.61204 C 0.55078 0.60231 0.55638 0.59259 0.56185 0.5831 C 0.58138 0.54884 0.60338 0.51296 0.62252 0.47986 C 0.63632 0.45625 0.64961 0.43218 0.66341 0.40856 C 0.66966 0.39769 0.6763 0.38773 0.68255 0.37685 C 0.69362 0.35787 0.70429 0.33819 0.71523 0.31875 C 0.72317 0.30486 0.71979 0.31204 0.72552 0.29699 C 0.725 0.29375 0.72422 0.2875 0.72343 0.28472 C 0.7207 0.27593 0.70989 0.25231 0.70846 0.24977 C 0.70573 0.24491 0.69908 0.23264 0.69609 0.22917 C 0.68437 0.21435 0.67239 0.2 0.66002 0.18657 C 0.64362 0.16898 0.63776 0.16921 0.61914 0.15625 C 0.57382 0.12523 0.60703 0.13981 0.53528 0.10671 C 0.49218 0.08681 0.44856 0.0713 0.40573 0.05093 L 0.33411 0.0169 C 0.32187 0.01111 0.30937 0.00671 0.29726 0 C 0.15625 -0.0794 0.19961 -0.05255 0.06341 -0.13819 C 0.05221 -0.14514 0.04114 -0.15301 0.02994 -0.15995 C 0.01002 -0.17269 -0.01029 -0.18356 -0.02995 -0.19769 C -0.08438 -0.23611 -0.08776 -0.23426 -0.12618 -0.27014 C -0.12761 -0.27153 -0.12891 -0.27338 -0.13021 -0.275 C -0.12878 -0.28819 -0.12631 -0.28889 -0.13503 -0.28819 C -0.1573 -0.28681 -0.17956 -0.28426 -0.20183 -0.28218 C -0.21953 -0.27222 -0.21667 -0.275 -0.23724 -0.25556 C -0.24024 -0.25278 -0.24323 -0.25 -0.24545 -0.24583 C -0.2517 -0.23449 -0.25717 -0.22199 -0.2625 -0.20949 C -0.2642 -0.20532 -0.26537 -0.20069 -0.26654 -0.1963 C -0.26771 -0.19213 -0.26849 -0.1875 -0.26927 -0.1831 C -0.27305 -0.1625 -0.27279 -0.15208 -0.27474 -0.12616 C -0.27383 -0.11319 -0.27435 -0.09977 -0.27201 -0.08727 C -0.25573 0.00116 -0.24024 0.03079 -0.20248 0.10787 C -0.1974 0.11829 -0.19089 0.12662 -0.18412 0.13333 C -0.16914 0.14815 -0.15378 0.16134 -0.13776 0.17199 C -0.11589 0.18681 -0.06849 0.18912 -0.05183 0.19144 C -0.01888 0.18912 0.01406 0.18773 0.047 0.18426 C 0.05846 0.18287 0.06979 0.17894 0.08112 0.17685 L 0.17382 0.16111 C 0.19231 0.15787 0.21445 0.15394 0.23385 0.14907 C 0.26119 0.14213 0.25325 0.14491 0.26862 0.13935 C 0.27096 0.13773 0.27317 0.13588 0.27552 0.13449 C 0.2806 0.13171 0.28606 0.13056 0.29114 0.12731 C 0.30182 0.12014 0.31237 0.11204 0.32252 0.10301 L 0.39414 0.03889 C 0.40729 0.02708 0.42005 0.01389 0.43359 0.0037 C 0.43841 0 0.44297 -0.0044 0.44791 -0.00718 C 0.46106 -0.01505 0.47734 -0.02292 0.49166 -0.02662 C 0.50208 -0.0294 0.5125 -0.03125 0.52291 -0.03403 C 0.52382 -0.03148 0.52552 -0.02963 0.52565 -0.02662 C 0.52578 -0.02407 0.52435 -0.02176 0.52369 -0.01944 C 0.52291 -0.01667 0.52252 -0.01366 0.52161 -0.01088 C 0.51471 0.01019 0.50911 0.0331 0.50052 0.05208 C 0.48138 0.09375 0.46484 0.13958 0.44323 0.17685 C 0.36549 0.31134 0.35169 0.35023 0.26797 0.44722 C 0.25507 0.46227 0.24088 0.47431 0.22643 0.48356 C 0.15286 0.53009 0.16119 0.52384 0.10221 0.53079 C 0.06067 0.51181 0.01757 0.50162 -0.02253 0.47384 C -0.05274 0.45301 -0.08073 0.42199 -0.10638 0.38657 C -0.13594 0.34583 -0.1668 0.30787 -0.19506 0.26412 C -0.29792 0.1044 -0.26706 0.14491 -0.32722 0.02917 C -0.36459 -0.04282 -0.3349 0.01829 -0.34896 -0.01088 C -0.34987 -0.00972 -0.35105 -0.00903 -0.3517 -0.00718 C -0.35521 0.00185 -0.35795 0.01389 -0.3599 0.02431 C -0.36615 0.05648 -0.37357 0.08819 -0.37826 0.1213 C -0.37943 0.1287 -0.39545 0.23657 -0.39805 0.26412 C -0.40196 0.30648 -0.40482 0.34907 -0.40834 0.39144 C -0.40834 0.39236 -0.40899 0.46574 -0.40352 0.48241 C -0.39636 0.5044 -0.38763 0.525 -0.37826 0.54421 C -0.37552 0.55 -0.37123 0.55324 -0.36732 0.55625 C -0.35925 0.56296 -0.35079 0.56898 -0.34219 0.57338 C -0.33177 0.57847 -0.29258 0.57917 -0.2905 0.5794 C -0.28269 0.57731 -0.27487 0.57639 -0.26732 0.57338 C -0.2461 0.56458 -0.19115 0.53889 -0.16563 0.5213 C -0.11927 0.48889 -0.07305 0.45556 -0.02722 0.4206 C 0.02031 0.38403 0.06718 0.34444 0.11458 0.30671 L 0.15612 0.27384 C 0.19401 0.24537 0.23125 0.21389 0.27005 0.18912 C 0.29687 0.17176 0.30677 0.16435 0.33346 0.15139 C 0.36328 0.13704 0.36823 0.13843 0.40364 0.12963 C 0.40494 0.12986 0.42161 0.12593 0.42552 0.13704 C 0.42721 0.14213 0.42825 0.14838 0.42955 0.15394 C 0.43086 0.18056 0.43099 0.17616 0.4289 0.21806 C 0.42812 0.23194 0.42773 0.24606 0.42552 0.25949 C 0.40377 0.39028 0.40091 0.41458 0.37226 0.51157 C 0.36093 0.55 0.33737 0.62569 0.32109 0.6581 C 0.29362 0.71319 0.26458 0.7662 0.23385 0.81574 C 0.22617 0.82824 0.21692 0.84005 0.20664 0.84352 C 0.1789 0.85324 0.15026 0.85093 0.122 0.85463 C 0.10208 0.83634 0.0802 0.82338 0.06211 0.8 C 0.03593 0.76644 -0.00378 0.70069 -0.02657 0.64606 C -0.03802 0.61875 -0.04961 0.59167 -0.05938 0.5625 C -0.06732 0.53843 -0.07292 0.51227 -0.07982 0.48727 C -0.08073 0.47755 -0.08334 0.46782 -0.08256 0.4581 C -0.08008 0.43056 -0.07904 0.40023 -0.07019 0.37685 C -0.05508 0.3375 -0.02891 0.30602 -0.00339 0.28958 C 0.00507 0.28426 0.0138 0.27986 0.02252 0.27639 C 0.03151 0.27269 0.04062 0.26875 0.04974 0.26782 C 0.07955 0.26481 0.10937 0.26551 0.13906 0.26412 C 0.14974 0.26667 0.16054 0.26806 0.17109 0.27153 C 0.20286 0.28148 0.23867 0.30139 0.26731 0.32245 C 0.28724 0.33704 0.30638 0.35463 0.32526 0.37338 C 0.34752 0.39537 0.38333 0.46111 0.39479 0.48356 C 0.40026 0.49421 0.40338 0.50787 0.40768 0.51991 C 0.41484 0.56319 0.42526 0.60509 0.4289 0.64977 C 0.43086 0.67384 0.42851 0.69931 0.42408 0.72245 C 0.41263 0.78287 0.39948 0.79468 0.37096 0.82546 C 0.36914 0.82731 0.36679 0.82708 0.36484 0.82778 C 0.36224 0.82546 0.35768 0.82569 0.35729 0.8206 C 0.35507 0.79329 0.36172 0.76991 0.36888 0.74792 C 0.37317 0.73472 0.3776 0.72153 0.38255 0.70903 C 0.40807 0.64352 0.43463 0.5794 0.46028 0.51389 C 0.46731 0.4956 0.47382 0.47662 0.48073 0.4581 C 0.50937 0.38102 0.49583 0.42222 0.53177 0.31505 C 0.5444 0.27778 0.55846 0.2419 0.56862 0.20231 C 0.57109 0.19282 0.57395 0.18333 0.57617 0.17338 C 0.59023 0.1088 0.58815 0.12315 0.59257 0.08843 C 0.59114 0.08079 0.59049 0.07269 0.58841 0.06551 C 0.58789 0.06343 0.58632 0.0625 0.58502 0.06181 C 0.57422 0.05486 0.56341 0.04745 0.55234 0.04236 C 0.50221 0.02014 0.47083 0.01227 0.41927 0.00486 C 0.40507 0.00278 0.39075 0.00324 0.37643 0.00231 L 0.12552 0.00856 C 0.08945 0.01019 0.05364 0.01644 0.0177 0.01944 C 0.00052 0.02083 -0.0168 0.0206 -0.03412 0.02176 L -0.12683 0.02917 C -0.1586 0.02546 -0.19063 0.025 -0.22227 0.01806 C -0.22409 0.01782 -0.22409 0.01181 -0.2237 0.00856 C -0.22045 -0.01389 -0.21446 -0.03727 -0.20313 -0.05093 C -0.16537 -0.09676 -0.12956 -0.15069 -0.08724 -0.18171 C -0.02448 -0.22778 0.03541 -0.23449 0.09961 -0.24583 C 0.18112 -0.23241 0.26302 -0.22361 0.34427 -0.20579 C 0.35781 -0.20301 0.37109 -0.19514 0.3832 -0.18426 C 0.41002 -0.15995 0.4345 -0.12847 0.46028 -0.10069 C 0.47044 -0.07222 0.4819 -0.04537 0.49088 -0.01574 C 0.4983 0.00833 0.49713 0.0162 0.49974 0.03634 C 0.50013 0.03912 0.50065 0.0419 0.50117 0.04491 C 0.51601 0.02338 0.5302 0.00532 0.54336 -0.01829 C 0.54922 -0.02847 0.55533 -0.03843 0.56041 -0.04977 C 0.56627 -0.06227 0.57096 -0.07639 0.57617 -0.08981 C 0.57643 -0.09167 0.57708 -0.09375 0.57682 -0.09583 C 0.57578 -0.10556 0.57408 -0.11273 0.56862 -0.11644 C 0.51757 -0.15139 0.52786 -0.1456 0.48893 -0.1588 C 0.42018 -0.14838 0.35078 -0.14907 0.28294 -0.12731 C 0.19609 -0.09931 0.00794 0.03032 -0.07435 0.07153 C -0.09206 0.08032 -0.10951 0.09144 -0.12748 0.09815 C -0.20795 0.12801 -0.20196 0.12315 -0.27201 0.12616 C -0.28464 0.11713 -0.29206 0.11644 -0.27344 0.07037 C -0.26511 0.04977 -0.22188 -0.00556 -0.20586 -0.0206 C -0.13177 -0.09051 -0.05456 -0.08264 0.03268 -0.10787 C 0.05 -0.10741 0.06757 -0.11273 0.0845 -0.10671 C 0.21536 -0.05949 0.1944 -0.07454 0.26393 -0.00255 C 0.28619 0.04491 0.31367 0.08565 0.33073 0.13935 C 0.35429 0.21389 0.33984 0.3956 0.33619 0.45208 C 0.33125 0.52616 0.31575 0.67269 0.31575 0.67269 C 0.3401 0.75949 0.32083 0.72245 0.41731 0.66667 C 0.42799 0.66042 0.43815 0.65093 0.44791 0.6412 C 0.47747 0.61181 0.50664 0.58125 0.53528 0.54907 C 0.54401 0.53912 0.5526 0.52847 0.55976 0.51505 C 0.57825 0.48056 0.59622 0.44491 0.61158 0.40602 C 0.61914 0.38704 0.62252 0.36412 0.62799 0.34306 C 0.63112 0.31644 0.63619 0.29005 0.6375 0.26296 C 0.63802 0.25347 0.63711 0.24213 0.63346 0.23519 C 0.62799 0.22454 0.61992 0.21921 0.61224 0.21458 C 0.60794 0.21181 0.60325 0.21366 0.59869 0.21343 C 0.572 0.21806 0.54531 0.22014 0.51888 0.22778 C 0.50507 0.23194 0.49192 0.24051 0.47864 0.24838 C 0.42643 0.27986 0.37422 0.31111 0.32252 0.34537 C 0.23867 0.40093 0.15729 0.46829 0.07226 0.51759 C 0.05208 0.52917 0.03229 0.54375 0.01158 0.55278 C -0.10222 0.60139 -0.0918 0.5919 -0.20118 0.6 C -0.22748 0.59583 -0.27631 0.59606 -0.30612 0.57338 C -0.32279 0.56065 -0.33829 0.54352 -0.35443 0.52847 C -0.3569 0.52361 -0.36042 0.51991 -0.36198 0.51389 C -0.36954 0.48333 -0.37982 0.43542 -0.36602 0.40231 C -0.35 0.36412 -0.32852 0.3338 -0.30821 0.30301 C -0.27943 0.25995 -0.18164 0.225 -0.17592 0.22292 C -0.15261 0.21528 -0.12865 0.21968 -0.10495 0.21806 C -0.07435 0.22685 -0.02513 0.22685 -0.00339 0.28241 C 0.01237 0.32269 0.01653 0.37361 0.02656 0.41944 C 0.0177 0.50208 0.01367 0.58704 0 0.66782 C -0.00847 0.71806 -0.02618 0.76181 -0.03959 0.80856 C -0.04167 0.81597 -0.04427 0.82292 -0.04636 0.83032 C -0.04766 0.83472 -0.05235 0.84167 -0.04974 0.84352 C -0.04506 0.84699 -0.03959 0.84144 -0.03477 0.83866 C 0.01185 0.81227 0.05807 0.78449 0.10429 0.75625 C 0.11718 0.74861 0.31653 0.62315 0.32317 0.61806 C 0.38112 0.57454 0.44127 0.53889 0.497 0.48727 C 0.58763 0.4037 0.62448 0.35046 0.69205 0.25949 C 0.70911 0.20856 0.73476 0.16389 0.74323 0.10671 C 0.75156 0.04954 0.74375 -0.01157 0.74049 -0.07037 C 0.7388 -0.10185 0.69974 -0.17176 0.69752 -0.17569 C 0.69023 -0.18889 0.68203 -0.20046 0.67291 -0.20949 C 0.59882 -0.28356 0.57565 -0.30903 0.49505 -0.32824 C 0.46679 -0.33495 0.43815 -0.3331 0.40976 -0.33565 C 0.34752 -0.30764 0.28359 -0.28935 0.22291 -0.25185 C 0.14375 -0.20324 -0.06328 0.04028 -0.10026 0.07755 L -0.20938 0.18796 C -0.20664 0.17153 -0.20886 0.17778 -0.19506 0.16366 C -0.17631 0.14444 -0.15821 0.12338 -0.13842 0.10787 C -0.10873 0.08449 0.00312 0.00093 0.05664 -0.01944 C 0.09557 -0.03426 0.13489 -0.04861 0.17461 -0.05579 C 0.22461 -0.06481 0.275 -0.06389 0.32526 -0.06782 C 0.34635 -0.06111 0.3677 -0.05556 0.38867 -0.04722 C 0.3957 -0.04444 0.40377 -0.04375 0.40911 -0.03519 C 0.42044 -0.01713 0.42773 0.00764 0.43711 0.02917 C 0.43632 0.03681 0.43711 0.04537 0.43502 0.05208 C 0.41054 0.1294 0.37461 0.17639 0.33411 0.23148 C 0.30078 0.27685 0.26015 0.30602 0.23047 0.3588 C 0.22617 0.36644 0.21145 0.38148 0.21744 0.38171 C 0.2345 0.38287 0.25117 0.3713 0.26731 0.36111 C 0.32929 0.32222 0.38997 0.27708 0.45143 0.23519 C 0.56224 0.15949 0.50143 0.2081 0.67708 0.05208 C 0.68541 0.04468 0.69323 0.03519 0.70091 0.02546 C 0.70963 0.01435 0.7177 0.00208 0.72617 -0.00972 C 0.72864 -0.0169 0.73229 -0.02338 0.73359 -0.03148 C 0.73411 -0.03403 0.73229 -0.03657 0.73099 -0.0375 C 0.72526 -0.0419 0.71927 -0.04583 0.71315 -0.04722 C 0.65481 -0.06204 0.64622 -0.06111 0.59791 -0.06435 C 0.55273 -0.05787 0.50716 -0.05694 0.46224 -0.04491 C 0.34648 -0.01343 0.23385 0.04583 0.12135 0.10185 C 0.09466 0.11505 0.01757 0.16736 0.04153 0.14306 C 0.04323 0.14144 0.04466 0.13935 0.04635 0.13819 C 0.08737 0.10949 0.12786 0.07778 0.16979 0.05324 L 0.32187 -0.03519 L 0.45273 -0.10903 C 0.4888 -0.1294 0.47161 -0.1206 0.50664 -0.13704 C 0.50794 -0.12407 0.50872 -0.11088 0.51067 -0.09815 C 0.51185 -0.09051 0.5138 -0.0831 0.51614 -0.07639 C 0.53815 -0.01088 0.56797 0.04769 0.58359 0.11875 L 0.6 0.19282 C 0.59974 0.22546 0.60195 0.25856 0.59935 0.29097 C 0.59596 0.33171 0.55091 0.38889 0.5427 0.39514 C 0.36458 0.53102 0.38216 0.51042 0.22773 0.51991 C 0.19062 0.50833 0.15247 0.50509 0.11653 0.48472 C 0.05104 0.44769 0.00625 0.39097 -0.04154 0.30787 C -0.04974 0.29375 -0.05482 0.27477 -0.06133 0.2581 C -0.05951 0.1963 -0.06355 0.1331 -0.05586 0.07269 C -0.05352 0.0537 -0.04193 0.04213 -0.03269 0.03148 C -0.00886 0.00394 0.01523 -0.02523 0.04231 -0.0412 C 0.14375 -0.10093 0.16185 -0.09769 0.24205 -0.10556 C 0.29453 -0.10301 0.33177 -0.11574 0.37773 -0.06296 C 0.38463 -0.05509 0.38411 -0.03634 0.38724 -0.02315 C 0.38541 -0.00116 0.38658 0.02199 0.38177 0.04236 C 0.35494 0.15903 0.29297 0.2338 0.2414 0.31157 C 0.22721 0.33264 0.21224 0.35278 0.1957 0.36736 C 0.12135 0.43241 0.04583 0.49329 -0.03073 0.55023 C -0.06211 0.57361 -0.18243 0.61389 -0.19701 0.61944 C -0.23386 0.6162 -0.27097 0.61782 -0.30756 0.60972 C -0.31485 0.6081 -0.32227 0.60046 -0.32722 0.59028 C -0.33581 0.57199 -0.33985 0.54815 -0.34623 0.52731 C -0.33881 0.47222 -0.33776 0.41319 -0.3237 0.3625 C -0.30951 0.31065 -0.28503 0.26944 -0.26315 0.22662 C -0.203 0.1088 -0.07149 0.02616 -0.01094 -0.00486 C 0.03437 -0.02801 0.0832 -0.01296 0.1302 -0.0169 C 0.16705 -0.00093 0.17539 -0.00278 0.21067 0.04352 C 0.21666 0.05162 0.21927 0.06551 0.22369 0.07639 C 0.24414 0.21944 0.24505 0.16389 0.18411 0.37824 C 0.16718 0.4375 0.12278 0.54537 0.12278 0.54537 C 0.11914 0.58102 0.10442 0.61852 0.11185 0.65208 C 0.11797 0.68056 0.13958 0.69028 0.15612 0.69815 C 0.23138 0.73426 0.31953 0.72593 0.39544 0.72731 C 0.48125 0.72083 0.55117 0.725 0.63411 0.68356 C 0.67031 0.66551 0.70416 0.63426 0.73906 0.60972 C 0.75182 0.51944 0.75468 0.52315 0.69817 0.37824 C 0.67877 0.32824 0.64635 0.29861 0.61914 0.26181 C 0.55612 0.17685 0.43268 0.07894 0.38112 0.04838 C 0.31562 0.00972 0.24609 -0.00255 0.17864 -0.02778 C 0.13776 -0.02662 0.09609 -0.03796 0.05586 -0.02431 C -0.06211 0.01597 -0.11563 0.05671 -0.20313 0.17083 C -0.21433 0.18542 -0.22279 0.20556 -0.23256 0.22292 C -0.24519 0.27222 -0.26407 0.31806 -0.27071 0.37083 C -0.27357 0.39421 -0.2681 0.4213 -0.25977 0.44005 C -0.23308 0.5 -0.18243 0.49653 -0.14662 0.50671 C -0.09597 0.50023 -0.04506 0.4963 0.00547 0.48727 C 0.0763 0.47454 0.16757 0.41088 0.22291 0.36852 C 0.27317 0.32986 0.32291 0.27014 0.35794 0.19398 C 0.36692 0.17454 0.37109 0.14954 0.37773 0.12731 C 0.37708 0.11481 0.37981 0.09977 0.37565 0.08958 C 0.35182 0.03171 0.24974 0.03657 0.24336 0.03519 C 0.19752 0.04074 0.15052 0.03403 0.10573 0.05208 C 0.05781 0.0713 0.01224 0.10764 -0.03203 0.14537 C -0.07774 0.18426 -0.1198 0.23611 -0.16368 0.28125 C -0.18659 0.30486 -0.18073 0.29954 -0.19297 0.31019 C -0.17982 0.2537 -0.18203 0.25556 -0.13438 0.19144 C -0.0806 0.11921 -0.02136 0.08449 0.04362 0.0581 C 0.07565 0.04514 0.10859 0.0412 0.14114 0.03264 C 0.21588 0.0456 0.24544 0.01481 0.28711 0.12963 C 0.29492 0.15162 0.29297 0.18056 0.29596 0.20602 C 0.29336 0.23403 0.29609 0.26505 0.28841 0.28958 C 0.27018 0.34815 0.24479 0.39884 0.22018 0.44977 C 0.21119 0.46829 0.2 0.4838 0.18815 0.49699 C 0.14544 0.54468 0.10286 0.59352 0.05729 0.63148 C 0.00716 0.67315 -0.04493 0.68426 -0.09818 0.70046 C -0.1086 0.69977 -0.12136 0.70972 -0.12956 0.69815 C -0.14232 0.68032 -0.14688 0.62153 -0.14115 0.59398 C -0.1155 0.46944 -0.07644 0.37407 -0.00951 0.29815 C 0.09922 0.17454 0.147 0.18657 0.26041 0.16852 C 0.29518 0.175 0.3302 0.17801 0.36484 0.18796 C 0.39974 0.19792 0.46015 0.24699 0.48346 0.27755 C 0.50963 0.31204 0.52981 0.35926 0.55299 0.4 C 0.55937 0.44329 0.56744 0.48565 0.572 0.52963 C 0.57304 0.53889 0.57161 0.54907 0.56927 0.55764 C 0.55078 0.62593 0.55781 0.61713 0.53997 0.63519 C 0.54479 0.61019 0.54869 0.58449 0.55429 0.55995 C 0.56692 0.50486 0.58424 0.45301 0.59453 0.3963 C 0.60117 0.36019 0.60143 0.3213 0.60481 0.28356 C 0.60455 0.26829 0.60755 0.25162 0.60416 0.2375 C 0.58125 0.14514 0.5526 0.10625 0.49778 0.06782 C 0.46185 0.04259 0.42382 0.02824 0.38593 0.01574 C 0.28086 -0.01921 0.21263 -0.01736 0.10573 -0.02546 L -0.25912 0.00116 C -0.27097 0.00231 -0.28269 0.0088 -0.29388 0.01574 C -0.31081 0.02616 -0.32696 0.04074 -0.34349 0.05324 C -0.34597 0.06019 -0.35326 0.06667 -0.35105 0.07384 C -0.3487 0.08125 -0.34128 0.07778 -0.33672 0.07523 C -0.31133 0.06019 -0.28633 0.04352 -0.2625 0.02176 C -0.21641 -0.02014 -0.17266 -0.07014 -0.12748 -0.11528 C -0.10834 -0.13426 -0.09037 -0.15856 -0.06953 -0.17083 L -0.02865 -0.19514 C -0.00573 -0.17778 0.01992 -0.16898 0.04023 -0.14306 C 0.06679 -0.10926 0.08776 -0.06343 0.10911 -0.01944 C 0.16237 0.09051 0.18984 0.17083 0.23528 0.28472 C 0.26653 0.36319 0.3082 0.4713 0.34974 0.53218 C 0.36484 0.55394 0.38476 0.56204 0.40234 0.57685 C 0.42825 0.57176 0.45481 0.57338 0.48007 0.56111 C 0.52083 0.5412 0.55403 0.48588 0.58359 0.43634 C 0.59114 0.42384 0.59869 0.41065 0.60416 0.39514 C 0.61966 0.35069 0.63229 0.30301 0.64635 0.25694 C 0.64505 0.21898 0.65013 0.17847 0.64231 0.14306 C 0.62617 0.07037 0.56536 0.03102 0.53255 0.00718 C 0.49114 -0.02269 0.4026 -0.04699 0.37226 -0.05463 C 0.33151 -0.06458 0.29062 -0.07199 0.24961 -0.07639 C 0.20781 -0.08079 0.16588 -0.07963 0.12408 -0.08125 L -0.103 -0.06667 C -0.1112 -0.06597 -0.11927 -0.06273 -0.12748 -0.06181 C -0.1319 -0.06134 -0.11888 -0.06458 -0.11459 -0.06551 C -0.10391 -0.06782 -0.09323 -0.06921 -0.08256 -0.07153 C -0.01315 -0.08657 0.05586 -0.10718 0.12552 -0.11759 C 0.26289 -0.13843 0.19492 -0.13241 0.32929 -0.13588 C 0.36614 -0.12639 0.40351 -0.12269 0.43984 -0.10787 C 0.46718 -0.09676 0.49583 -0.06829 0.51484 -0.03032 C 0.52096 -0.01806 0.52435 -0.00208 0.52916 0.01204 C 0.52981 0.02593 0.53294 0.03981 0.53112 0.05324 C 0.52395 0.10856 0.50273 0.13657 0.47382 0.15995 C 0.40625 0.21458 0.37812 0.20486 0.30273 0.21458 C 0.22226 0.19306 0.18893 0.19931 0.11862 0.12361 C 0.09882 0.10231 0.08411 0.06875 0.06679 0.0412 C 0.06406 -0.02662 0.0556 -0.09468 0.05859 -0.1625 C 0.0595 -0.18079 0.06875 -0.19676 0.07773 -0.20579 C 0.11211 -0.24167 0.15 -0.26574 0.18619 -0.2956 C 0.21562 -0.29514 0.24544 -0.30093 0.27474 -0.29421 C 0.34557 -0.27847 0.40846 -0.23657 0.47252 -0.1831 C 0.50065 -0.15926 0.52786 -0.13218 0.55429 -0.10301 C 0.57096 -0.08472 0.58567 -0.06181 0.60143 -0.0412 C 0.60547 -0.02824 0.61289 -0.01713 0.61367 -0.00255 C 0.61419 0.00972 0.6108 0.02477 0.60481 0.03032 C 0.52747 0.1 0.50455 0.08472 0.41862 0.09097 C 0.32083 0.08102 0.28606 0.08935 0.19362 0.03519 C 0.17187 0.02245 0.15273 -0.00116 0.13229 -0.01944 C 0.1125 -0.11458 0.11172 -0.07338 0.19908 -0.17338 C 0.24401 -0.22454 0.38229 -0.22662 0.39479 -0.22894 C 0.46041 -0.2206 0.45937 -0.22801 0.53658 -0.16736 C 0.54362 -0.16181 0.547 -0.14699 0.55234 -0.13704 C 0.54752 -0.12315 0.54557 -0.10463 0.53802 -0.09583 C 0.5125 -0.06597 0.42903 -0.03588 0.40846 -0.02917 C 0.33177 -0.0037 0.2931 0 0.21549 0.01088 C 0.14218 0.02106 0.15625 0.01944 0.10091 0.02292 C 0.09791 0.02338 0.08932 0.02199 0.09205 0.02431 C 0.09713 0.02824 0.10312 0.02616 0.10846 0.02917 C 0.12031 0.03542 0.13606 0.04861 0.14661 0.06181 C 0.14987 0.06597 0.15247 0.07153 0.15547 0.07639 C 0.15586 0.0831 0.15755 0.09005 0.15677 0.09699 C 0.15429 0.12199 0.14479 0.16713 0.13971 0.19282 C 0.13932 0.2037 0.13554 0.21574 0.13841 0.22546 C 0.1414 0.23565 0.14843 0.24491 0.15481 0.24352 C 0.18476 0.23796 0.21406 0.22245 0.2427 0.20602 C 0.27031 0.19028 0.297 0.17014 0.32317 0.14792 C 0.34349 0.13079 0.3931 0.08426 0.41666 0.04722 C 0.42513 0.0338 0.43255 0.01806 0.44049 0.0037 C 0.44088 -0.00532 0.44518 -0.01644 0.44179 -0.02315 C 0.42369 -0.05903 0.3444 -0.08704 0.33619 -0.08981 C 0.29922 -0.10185 0.26172 -0.10972 0.22435 -0.11528 C 0.1302 -0.12894 0.04531 -0.12639 -0.04909 -0.12731 C -0.19024 -0.09491 -0.14688 -0.1213 -0.2836 -0.01944 C -0.28972 -0.01481 -0.29545 -0.00833 -0.3 0 C -0.3099 0.01852 -0.31758 0.04028 -0.32644 0.06065 C -0.31862 0.07801 -0.32006 0.08079 -0.30144 0.07639 C -0.25873 0.06597 -0.22696 0.0375 -0.1875 0.0037 C -0.0448 -0.11875 -0.08724 -0.09444 0.00612 -0.1625 C 0.02864 -0.1787 0.02135 -0.17616 0.03815 -0.17824 C 0.03997 -0.17338 0.04231 -0.16898 0.04362 -0.16366 C 0.04531 -0.15625 0.04609 -0.14838 0.047 -0.14051 C 0.04922 -0.12199 0.0513 -0.09028 0.05455 -0.07037 C 0.0569 -0.05556 0.0595 -0.04097 0.06276 -0.02662 C 0.06718 -0.00694 0.07877 0.03449 0.08385 0.06296 C 0.08424 0.06505 0.08437 0.06713 0.0845 0.06898 L 0.07096 0.07153 C 0.06914 0.07176 0.06731 0.07222 0.06549 0.07269 C 0.06341 0.07338 0.06132 0.07431 0.05937 0.07523 L 0.04297 0.08241 C 0.03346 0.08634 0.03424 0.08588 0.02591 0.08727 C 0.02096 0.08472 0.02031 0.08588 0.01705 0.07755 C 0.01653 0.07616 0.01666 0.07431 0.0164 0.07269 C 0.01601 0.0706 0.01562 0.06852 0.01497 0.06667 C 0.01432 0.06481 0.01315 0.06343 0.01224 0.06181 C 0.01132 0.05995 0.01054 0.05764 0.0095 0.05579 C 0.00599 0.04954 0.00885 0.05694 0.00612 0.05093 C 0.0056 0.04977 0.0052 0.04838 0.00481 0.04722 C 0.00052 0.03681 0.00455 0.04745 0.0013 0.03889 C 0.00052 0.02755 0.00013 0.02847 0.00208 0.01458 C 0.00221 0.01319 0.00299 0.01204 0.00338 0.01088 C 0.00273 0.00301 0.00052 0.00185 0 0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TotalTime>315</TotalTime>
  <Words>136</Words>
  <Application>Microsoft Office PowerPoint</Application>
  <PresentationFormat>Grand écran</PresentationFormat>
  <Paragraphs>53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L’esp32</vt:lpstr>
      <vt:lpstr>Sommaire</vt:lpstr>
      <vt:lpstr>Qu’est-ce qu’un «ESP32»?</vt:lpstr>
      <vt:lpstr>Comparaison avec un Arduino Uno</vt:lpstr>
      <vt:lpstr>Comparaison avec un Arduino DUE</vt:lpstr>
      <vt:lpstr>SCHéma de l’esp32</vt:lpstr>
      <vt:lpstr>Questions?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L’esp32, l’arduino sous stéroïdes</dc:title>
  <dc:creator>KAHRIMANOVIC Adel</dc:creator>
  <cp:lastModifiedBy>KAHRIMANOVIC Adel</cp:lastModifiedBy>
  <cp:revision>15</cp:revision>
  <dcterms:created xsi:type="dcterms:W3CDTF">2019-05-23T06:18:28Z</dcterms:created>
  <dcterms:modified xsi:type="dcterms:W3CDTF">2019-05-24T06:43:16Z</dcterms:modified>
</cp:coreProperties>
</file>