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8B089-91E2-42CC-95B1-430D879873CF}" type="datetimeFigureOut">
              <a:rPr lang="fr-CH" smtClean="0"/>
              <a:t>18.03.2019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72DB-271A-4B87-9BF2-6E0DFB760C3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5615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4612-1327-45B8-ACB4-86484CF7E097}" type="datetime1">
              <a:rPr lang="fr-CH" smtClean="0"/>
              <a:t>18.03.2019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4149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A48-658A-4A9F-9C0B-3FB68C35CB3B}" type="datetime1">
              <a:rPr lang="fr-CH" smtClean="0"/>
              <a:t>18.03.2019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9637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FD48-1094-4EAC-B05D-A8FB7203144B}" type="datetime1">
              <a:rPr lang="fr-CH" smtClean="0"/>
              <a:t>18.03.2019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6495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B9C5F-5FF1-4E08-9E69-FE6194F31E8D}" type="datetime1">
              <a:rPr lang="fr-CH" smtClean="0"/>
              <a:t>18.03.2019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0001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C116-4FCD-4192-BCA4-1D93BD9E5858}" type="datetime1">
              <a:rPr lang="fr-CH" smtClean="0"/>
              <a:t>18.03.2019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7399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440E-88EC-4B38-AFF7-D6768DA96E48}" type="datetime1">
              <a:rPr lang="fr-CH" smtClean="0"/>
              <a:t>18.03.2019</a:t>
            </a:fld>
            <a:endParaRPr lang="fr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4249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64D9-5379-4C0B-95EB-78D2E725B79C}" type="datetime1">
              <a:rPr lang="fr-CH" smtClean="0"/>
              <a:t>18.03.2019</a:t>
            </a:fld>
            <a:endParaRPr lang="fr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16971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0605-9130-4583-8F26-09EAA2F852BD}" type="datetime1">
              <a:rPr lang="fr-CH" smtClean="0"/>
              <a:t>18.03.2019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77513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8A9B-A600-4EA3-8E72-5B6230E02C4E}" type="datetime1">
              <a:rPr lang="fr-CH" smtClean="0"/>
              <a:t>18.03.2019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264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2C58-98E5-4ACD-BE5B-38160FF1EB92}" type="datetime1">
              <a:rPr lang="fr-CH" smtClean="0"/>
              <a:t>18.03.2019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8556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63D7-35C6-4687-A4CC-78A38431DFB6}" type="datetime1">
              <a:rPr lang="fr-CH" smtClean="0"/>
              <a:t>18.03.2019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2111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A792-0962-4A9C-BF8A-BFF807D7021B}" type="datetime1">
              <a:rPr lang="fr-CH" smtClean="0"/>
              <a:t>18.03.2019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2740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180D-EBCE-4AFD-842D-C1EAD3038DC5}" type="datetime1">
              <a:rPr lang="fr-CH" smtClean="0"/>
              <a:t>18.03.2019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976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40D6-17D0-41EE-BFF6-48A13880642B}" type="datetime1">
              <a:rPr lang="fr-CH" smtClean="0"/>
              <a:t>18.03.2019</a:t>
            </a:fld>
            <a:endParaRPr lang="fr-C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377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A595-E69C-4D0E-B2D4-67A692E85F8D}" type="datetime1">
              <a:rPr lang="fr-CH" smtClean="0"/>
              <a:t>18.03.2019</a:t>
            </a:fld>
            <a:endParaRPr lang="fr-C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811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6E408-938B-4F9F-B72B-AA4FBFA378C8}" type="datetime1">
              <a:rPr lang="fr-CH" smtClean="0"/>
              <a:t>18.03.2019</a:t>
            </a:fld>
            <a:endParaRPr lang="fr-C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773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54E0-7768-4345-A4D7-E0F331E0D244}" type="datetime1">
              <a:rPr lang="fr-CH" smtClean="0"/>
              <a:t>18.03.2019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6769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80712" y="65532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1E486B7-F095-401E-B73D-A2855DA7E571}" type="datetime1">
              <a:rPr lang="fr-CH" smtClean="0"/>
              <a:t>18.03.2019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9815" y="631799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fr-FR" smtClean="0"/>
              <a:t>Présentation GitHub / Joan Maillard et Adel Kahrimanovic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530B2-7AED-43F0-A2AB-A04FEC84293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0547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70839" y="415637"/>
            <a:ext cx="3433670" cy="1352537"/>
          </a:xfrm>
        </p:spPr>
        <p:txBody>
          <a:bodyPr/>
          <a:lstStyle/>
          <a:p>
            <a:r>
              <a:rPr lang="fr-CH" dirty="0" smtClean="0"/>
              <a:t>Git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849815" y="6317999"/>
            <a:ext cx="4245887" cy="304801"/>
          </a:xfrm>
        </p:spPr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1</a:t>
            </a:fld>
            <a:endParaRPr lang="fr-CH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839" y="3900442"/>
            <a:ext cx="1366274" cy="199025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839" y="3900442"/>
            <a:ext cx="1533800" cy="197909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303422" y="5890700"/>
            <a:ext cx="1701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Joan Maillard</a:t>
            </a:r>
          </a:p>
          <a:p>
            <a:endParaRPr lang="fr-CH" dirty="0"/>
          </a:p>
        </p:txBody>
      </p:sp>
      <p:sp>
        <p:nvSpPr>
          <p:cNvPr id="12" name="ZoneTexte 11"/>
          <p:cNvSpPr txBox="1"/>
          <p:nvPr/>
        </p:nvSpPr>
        <p:spPr>
          <a:xfrm>
            <a:off x="8847210" y="5890700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Adel </a:t>
            </a:r>
            <a:r>
              <a:rPr lang="fr-CH" dirty="0" err="1" smtClean="0"/>
              <a:t>Kahrimanovic</a:t>
            </a:r>
            <a:endParaRPr lang="fr-CH" dirty="0"/>
          </a:p>
        </p:txBody>
      </p:sp>
      <p:pic>
        <p:nvPicPr>
          <p:cNvPr id="1028" name="Picture 4" descr="Résultat de recherche d'images pour &quot;git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963" y="2058830"/>
            <a:ext cx="2403025" cy="240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16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Git, qu’est-ce que c’est?</a:t>
            </a:r>
          </a:p>
          <a:p>
            <a:r>
              <a:rPr lang="fr-CH" dirty="0" smtClean="0"/>
              <a:t>Git, comment ça fonctionne?</a:t>
            </a:r>
          </a:p>
          <a:p>
            <a:r>
              <a:rPr lang="fr-CH" dirty="0" err="1" smtClean="0"/>
              <a:t>Github</a:t>
            </a:r>
            <a:endParaRPr lang="fr-CH" dirty="0" smtClean="0"/>
          </a:p>
          <a:p>
            <a:r>
              <a:rPr lang="fr-CH" dirty="0" smtClean="0"/>
              <a:t>Questions</a:t>
            </a:r>
          </a:p>
          <a:p>
            <a:r>
              <a:rPr lang="fr-CH" dirty="0" smtClean="0"/>
              <a:t>Sources</a:t>
            </a:r>
          </a:p>
          <a:p>
            <a:pPr marL="0" indent="0">
              <a:buNone/>
            </a:pPr>
            <a:endParaRPr lang="fr-CH" dirty="0" smtClean="0"/>
          </a:p>
          <a:p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384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Git, qu’est-ce que c’est?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9"/>
            <a:ext cx="9545292" cy="2327888"/>
          </a:xfrm>
        </p:spPr>
        <p:txBody>
          <a:bodyPr/>
          <a:lstStyle/>
          <a:p>
            <a:r>
              <a:rPr lang="fr-CH" dirty="0" smtClean="0"/>
              <a:t>Créé en 2005 par Linus </a:t>
            </a:r>
            <a:r>
              <a:rPr lang="fr-CH" dirty="0" err="1" smtClean="0"/>
              <a:t>Torvalds</a:t>
            </a:r>
            <a:endParaRPr lang="fr-CH" dirty="0" smtClean="0"/>
          </a:p>
          <a:p>
            <a:r>
              <a:rPr lang="fr-CH" dirty="0" smtClean="0"/>
              <a:t>Logiciel libre de gestion de versions</a:t>
            </a:r>
          </a:p>
          <a:p>
            <a:pPr lvl="1"/>
            <a:r>
              <a:rPr lang="fr-CH" dirty="0" smtClean="0"/>
              <a:t>Possibilité de voir les modifications d’un fichier apportées par un tierce</a:t>
            </a:r>
          </a:p>
          <a:p>
            <a:pPr lvl="1"/>
            <a:r>
              <a:rPr lang="fr-CH" dirty="0" smtClean="0"/>
              <a:t>Création de «points de sauvegardes» (</a:t>
            </a:r>
            <a:r>
              <a:rPr lang="fr-CH" dirty="0" err="1" smtClean="0"/>
              <a:t>snapshots</a:t>
            </a:r>
            <a:r>
              <a:rPr lang="fr-CH" dirty="0" smtClean="0"/>
              <a:t>) à chaque modification, ainsi toutes les versions antérieures sont accessibles</a:t>
            </a:r>
          </a:p>
          <a:p>
            <a:pPr lvl="1"/>
            <a:r>
              <a:rPr lang="fr-CH" dirty="0" smtClean="0"/>
              <a:t>Système de branches</a:t>
            </a:r>
          </a:p>
          <a:p>
            <a:pPr marL="457200" lvl="1" indent="0">
              <a:buNone/>
            </a:pPr>
            <a:endParaRPr lang="fr-CH" dirty="0" smtClean="0"/>
          </a:p>
          <a:p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Présentation GitHub / Joan Maillard et Adel </a:t>
            </a:r>
            <a:r>
              <a:rPr lang="fr-FR" dirty="0" err="1" smtClean="0"/>
              <a:t>Kahrimanovic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3</a:t>
            </a:fld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646111" y="1433343"/>
            <a:ext cx="763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200" dirty="0" smtClean="0"/>
              <a:t>Git</a:t>
            </a:r>
            <a:endParaRPr lang="fr-CH" sz="32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586" y="4490531"/>
            <a:ext cx="5519772" cy="143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1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Git,comment</a:t>
            </a:r>
            <a:r>
              <a:rPr lang="fr-CH" dirty="0" smtClean="0"/>
              <a:t> ça fonctionne?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3207" y="1412839"/>
            <a:ext cx="8936182" cy="3649612"/>
          </a:xfrm>
        </p:spPr>
        <p:txBody>
          <a:bodyPr>
            <a:normAutofit fontScale="77500" lnSpcReduction="20000"/>
          </a:bodyPr>
          <a:lstStyle/>
          <a:p>
            <a:r>
              <a:rPr lang="fr-CH" dirty="0" smtClean="0"/>
              <a:t>Commandes principales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 smtClean="0"/>
              <a:t>fetch</a:t>
            </a:r>
            <a:r>
              <a:rPr lang="fr-CH" dirty="0" smtClean="0"/>
              <a:t>:</a:t>
            </a:r>
          </a:p>
          <a:p>
            <a:pPr lvl="2"/>
            <a:r>
              <a:rPr lang="fr-CH" dirty="0" smtClean="0"/>
              <a:t>Compare les fichiers de la branche locale avec celle la branche courante et indique les différences entre celles-ci</a:t>
            </a:r>
          </a:p>
          <a:p>
            <a:pPr lvl="1"/>
            <a:r>
              <a:rPr lang="fr-CH" dirty="0" smtClean="0"/>
              <a:t>Git pull:</a:t>
            </a:r>
          </a:p>
          <a:p>
            <a:pPr lvl="2"/>
            <a:r>
              <a:rPr lang="fr-CH" dirty="0" smtClean="0"/>
              <a:t>Récupère les modifications appliquées de la branche courante à la branche locale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 smtClean="0"/>
              <a:t>merge</a:t>
            </a:r>
            <a:r>
              <a:rPr lang="fr-CH" dirty="0" smtClean="0"/>
              <a:t>:</a:t>
            </a:r>
          </a:p>
          <a:p>
            <a:pPr lvl="2"/>
            <a:r>
              <a:rPr lang="fr-CH" dirty="0" smtClean="0"/>
              <a:t>Fusionne les modifications apportées par Git pull avec la branche locale</a:t>
            </a:r>
          </a:p>
          <a:p>
            <a:pPr lvl="1"/>
            <a:r>
              <a:rPr lang="fr-CH" dirty="0" smtClean="0"/>
              <a:t>Git commit:</a:t>
            </a:r>
          </a:p>
          <a:p>
            <a:pPr lvl="2"/>
            <a:r>
              <a:rPr lang="fr-CH" dirty="0" smtClean="0"/>
              <a:t>Liste les modifications effectuées, possibilité de choisir les fichiers qu’on souhaite mettre à jour sur la branche courante</a:t>
            </a:r>
          </a:p>
          <a:p>
            <a:pPr lvl="1"/>
            <a:r>
              <a:rPr lang="fr-CH" dirty="0" smtClean="0"/>
              <a:t>Git push:</a:t>
            </a:r>
          </a:p>
          <a:p>
            <a:pPr lvl="2"/>
            <a:r>
              <a:rPr lang="fr-CH" dirty="0" smtClean="0"/>
              <a:t>Envoie les modifications du Git commit de la branche locale à la branche courante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4468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817" y="431326"/>
            <a:ext cx="9404723" cy="1400530"/>
          </a:xfrm>
        </p:spPr>
        <p:txBody>
          <a:bodyPr/>
          <a:lstStyle/>
          <a:p>
            <a:r>
              <a:rPr lang="fr-CH" dirty="0" err="1" smtClean="0"/>
              <a:t>Github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9"/>
            <a:ext cx="9545292" cy="2826652"/>
          </a:xfrm>
        </p:spPr>
        <p:txBody>
          <a:bodyPr/>
          <a:lstStyle/>
          <a:p>
            <a:pPr lvl="1"/>
            <a:endParaRPr lang="fr-CH" dirty="0" smtClean="0"/>
          </a:p>
          <a:p>
            <a:pPr lvl="1"/>
            <a:r>
              <a:rPr lang="fr-CH" dirty="0" smtClean="0"/>
              <a:t>Stockage dans un cloud</a:t>
            </a:r>
          </a:p>
          <a:p>
            <a:pPr lvl="1"/>
            <a:r>
              <a:rPr lang="fr-CH" dirty="0" smtClean="0"/>
              <a:t>Gratuit dans le cadre d’un développement open source (public)</a:t>
            </a:r>
          </a:p>
          <a:p>
            <a:pPr lvl="1"/>
            <a:r>
              <a:rPr lang="fr-CH" dirty="0" smtClean="0"/>
              <a:t>Immense communauté, 28 millions d’utilisateurs</a:t>
            </a:r>
          </a:p>
          <a:p>
            <a:pPr lvl="1"/>
            <a:r>
              <a:rPr lang="fr-CH" dirty="0" smtClean="0"/>
              <a:t>Interface graphique</a:t>
            </a:r>
          </a:p>
          <a:p>
            <a:pPr lvl="1"/>
            <a:endParaRPr lang="fr-CH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5</a:t>
            </a:fld>
            <a:endParaRPr lang="fr-CH"/>
          </a:p>
        </p:txBody>
      </p:sp>
      <p:sp>
        <p:nvSpPr>
          <p:cNvPr id="7" name="AutoShape 2" descr="Résultat de recherche d'images pour &quot;github&quot;"/>
          <p:cNvSpPr>
            <a:spLocks noChangeAspect="1" noChangeArrowheads="1"/>
          </p:cNvSpPr>
          <p:nvPr/>
        </p:nvSpPr>
        <p:spPr bwMode="auto">
          <a:xfrm>
            <a:off x="155575" y="-2643188"/>
            <a:ext cx="5343525" cy="551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2056" name="Picture 8" descr="Résultat de recherche d'images pour &quot;github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16" y="1135429"/>
            <a:ext cx="1664047" cy="166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704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Questions?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5684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Sources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>
                <a:hlinkClick r:id="rId2"/>
              </a:rPr>
              <a:t>https://github.com</a:t>
            </a:r>
            <a:r>
              <a:rPr lang="fr-CH" dirty="0" smtClean="0">
                <a:hlinkClick r:id="rId2"/>
              </a:rPr>
              <a:t>/</a:t>
            </a:r>
            <a:endParaRPr lang="fr-CH" dirty="0" smtClean="0"/>
          </a:p>
          <a:p>
            <a:r>
              <a:rPr lang="fr-CH" dirty="0"/>
              <a:t>https://fr.wikipedia.org/wiki/Git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GitHub / Joan Maillard et Adel Kahrimanovic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530B2-7AED-43F0-A2AB-A04FEC84293C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28133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213</TotalTime>
  <Words>267</Words>
  <Application>Microsoft Office PowerPoint</Application>
  <PresentationFormat>Grand écran</PresentationFormat>
  <Paragraphs>52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Git</vt:lpstr>
      <vt:lpstr>Sommaire</vt:lpstr>
      <vt:lpstr>Git, qu’est-ce que c’est?</vt:lpstr>
      <vt:lpstr>Git,comment ça fonctionne?</vt:lpstr>
      <vt:lpstr>Github</vt:lpstr>
      <vt:lpstr>Questions?</vt:lpstr>
      <vt:lpstr>Sources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KAHRIMANOVIC Adel</dc:creator>
  <cp:lastModifiedBy>KAHRIMANOVIC Adel</cp:lastModifiedBy>
  <cp:revision>16</cp:revision>
  <dcterms:created xsi:type="dcterms:W3CDTF">2019-03-18T12:21:37Z</dcterms:created>
  <dcterms:modified xsi:type="dcterms:W3CDTF">2019-03-18T16:05:51Z</dcterms:modified>
</cp:coreProperties>
</file>