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9" r:id="rId7"/>
    <p:sldId id="271" r:id="rId8"/>
    <p:sldId id="261" r:id="rId9"/>
    <p:sldId id="27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271516-0F6A-45C4-9CA1-97197AD97C0B}">
          <p14:sldIdLst>
            <p14:sldId id="256"/>
            <p14:sldId id="258"/>
            <p14:sldId id="269"/>
            <p14:sldId id="271"/>
            <p14:sldId id="26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40" d="100"/>
          <a:sy n="40" d="100"/>
        </p:scale>
        <p:origin x="48" y="5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1/6/2024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1/6/2024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1/6/2024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1/6/2024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Supply </a:t>
            </a:r>
            <a:r>
              <a:rPr lang="en-US" dirty="0" err="1"/>
              <a:t>Analysi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Vegetable Price Trends and Supplier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Analysis of Different Vegetables Across Seasons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Prices tend to rise during late summer and early monsoon seasons.</a:t>
            </a:r>
          </a:p>
          <a:p>
            <a:r>
              <a:rPr lang="en-US" dirty="0"/>
              <a:t>Onions experience high prices during autumn.</a:t>
            </a:r>
          </a:p>
          <a:p>
            <a:r>
              <a:rPr lang="en-US" dirty="0"/>
              <a:t>Most vegetables thrive in temperatures between 25-35°C.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Sales Insights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Lidi</a:t>
            </a:r>
            <a:r>
              <a:rPr lang="en-US" dirty="0"/>
              <a:t> boasts the highest sales of 4865.25, followed by </a:t>
            </a:r>
            <a:r>
              <a:rPr lang="en-US" dirty="0" err="1"/>
              <a:t>Shwarz</a:t>
            </a:r>
            <a:r>
              <a:rPr lang="en-US" dirty="0"/>
              <a:t> with 4697.35.</a:t>
            </a:r>
          </a:p>
          <a:p>
            <a:r>
              <a:rPr lang="en-US" dirty="0"/>
              <a:t>Highlight Target as the supplier with the lowest sales.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42" y="836712"/>
            <a:ext cx="5982126" cy="4032448"/>
          </a:xfrm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</a:t>
            </a:r>
            <a:r>
              <a:rPr lang="en-US" dirty="0"/>
              <a:t>Sales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Sales increase from the 5th to 15th month.</a:t>
            </a:r>
          </a:p>
          <a:p>
            <a:r>
              <a:rPr lang="en-US" dirty="0"/>
              <a:t>A gradual decrease in sales is observed from the 20th to 30th month.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800100"/>
            <a:ext cx="5328592" cy="3586282"/>
          </a:xfrm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Sales Comparison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700808"/>
            <a:ext cx="10058400" cy="39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90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20671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40262f94-9f35-4ac3-9a90-690165a166b7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73</TotalTime>
  <Words>100</Words>
  <Application>Microsoft Office PowerPoint</Application>
  <PresentationFormat>Custom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Cooking 16x9</vt:lpstr>
      <vt:lpstr>Market Supply Analysi</vt:lpstr>
      <vt:lpstr>Price Analysis of Different Vegetables Across Seasons</vt:lpstr>
      <vt:lpstr>Supplier Sales Insights</vt:lpstr>
      <vt:lpstr>Seasonal Sales Analysis</vt:lpstr>
      <vt:lpstr>Supplier Sales Comparison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Supply Analysi</dc:title>
  <dc:creator>Lumiti</dc:creator>
  <cp:lastModifiedBy>Lumiti</cp:lastModifiedBy>
  <cp:revision>5</cp:revision>
  <dcterms:created xsi:type="dcterms:W3CDTF">2024-01-06T10:46:26Z</dcterms:created>
  <dcterms:modified xsi:type="dcterms:W3CDTF">2024-01-06T12:00:19Z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