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gbciuWrzN2CKMrSLEFbcq0Jfa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5E978-743B-4A15-84FE-6659751C8400}" v="7" dt="2024-10-01T17:40:0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Petit" userId="8f95f0c285b2b262" providerId="LiveId" clId="{9E65E978-743B-4A15-84FE-6659751C8400}"/>
    <pc:docChg chg="undo custSel modSld">
      <pc:chgData name="Joan Petit" userId="8f95f0c285b2b262" providerId="LiveId" clId="{9E65E978-743B-4A15-84FE-6659751C8400}" dt="2024-10-01T17:41:41.228" v="614" actId="403"/>
      <pc:docMkLst>
        <pc:docMk/>
      </pc:docMkLst>
      <pc:sldChg chg="addSp delSp modSp mod">
        <pc:chgData name="Joan Petit" userId="8f95f0c285b2b262" providerId="LiveId" clId="{9E65E978-743B-4A15-84FE-6659751C8400}" dt="2024-10-01T17:41:41.228" v="614" actId="403"/>
        <pc:sldMkLst>
          <pc:docMk/>
          <pc:sldMk cId="0" sldId="256"/>
        </pc:sldMkLst>
        <pc:spChg chg="mod">
          <ac:chgData name="Joan Petit" userId="8f95f0c285b2b262" providerId="LiveId" clId="{9E65E978-743B-4A15-84FE-6659751C8400}" dt="2024-10-01T17:41:41.228" v="614" actId="403"/>
          <ac:spMkLst>
            <pc:docMk/>
            <pc:sldMk cId="0" sldId="256"/>
            <ac:spMk id="84" creationId="{00000000-0000-0000-0000-000000000000}"/>
          </ac:spMkLst>
        </pc:spChg>
        <pc:picChg chg="add del mod">
          <ac:chgData name="Joan Petit" userId="8f95f0c285b2b262" providerId="LiveId" clId="{9E65E978-743B-4A15-84FE-6659751C8400}" dt="2024-10-01T17:33:16.993" v="497" actId="478"/>
          <ac:picMkLst>
            <pc:docMk/>
            <pc:sldMk cId="0" sldId="256"/>
            <ac:picMk id="1026" creationId="{06A542B2-FB37-CEDC-3689-0CDAD70563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746449" y="1287624"/>
            <a:ext cx="10246015" cy="48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 y privacidad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Protección de datos sensibles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sz="2400" dirty="0"/>
          </a:p>
          <a:p>
            <a:r>
              <a:rPr lang="es-ES" sz="1800" dirty="0"/>
              <a:t>El manejo de datos personales, sobre todo cuando contienen información sensible, puede poner en </a:t>
            </a:r>
            <a:r>
              <a:rPr lang="es-ES" sz="1800" b="1" dirty="0"/>
              <a:t>riesgo la seguridad y privacidad de las personas</a:t>
            </a:r>
            <a:r>
              <a:rPr lang="es-ES" sz="1800" dirty="0"/>
              <a:t>. Al compartir estos datos, existe la posibilidad de que algunas organizaciones los </a:t>
            </a:r>
            <a:r>
              <a:rPr lang="es-ES" sz="1800" b="1" dirty="0"/>
              <a:t>utilicen de manera inapropiada</a:t>
            </a:r>
            <a:r>
              <a:rPr lang="es-ES" sz="1800" dirty="0"/>
              <a:t>. Por eso, es importante tener cuidado con la información que se proporciona y asegurarse de que </a:t>
            </a:r>
            <a:r>
              <a:rPr lang="es-ES" sz="1800" b="1" dirty="0"/>
              <a:t>quienes la reciben la protejan adecuadamente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r>
              <a:rPr lang="es-ES" sz="1800" b="0" i="0" dirty="0">
                <a:solidFill>
                  <a:srgbClr val="000000"/>
                </a:solidFill>
                <a:effectLst/>
                <a:latin typeface="+mj-lt"/>
              </a:rPr>
              <a:t> Es crucial que las organizaciones que manejan estos sistemas implementen </a:t>
            </a:r>
            <a:r>
              <a:rPr lang="es-ES" sz="1800" b="1" i="0" dirty="0">
                <a:solidFill>
                  <a:srgbClr val="000000"/>
                </a:solidFill>
                <a:effectLst/>
                <a:latin typeface="+mj-lt"/>
              </a:rPr>
              <a:t>controles rigurosos de ciberseguridad 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+mj-lt"/>
              </a:rPr>
              <a:t>y sigan cumpliendo con las regulaciones vigentes. A medida que estas tecnologías avanzan, también deberán evolucionar las soluciones para proteger a los usuarios.</a:t>
            </a:r>
          </a:p>
          <a:p>
            <a:endParaRPr lang="es-ES" sz="1800" dirty="0">
              <a:latin typeface="+mj-lt"/>
            </a:endParaRPr>
          </a:p>
          <a:p>
            <a:endParaRPr lang="es-ES" sz="1800" dirty="0">
              <a:latin typeface="+mj-lt"/>
            </a:endParaRPr>
          </a:p>
          <a:p>
            <a:r>
              <a:rPr lang="es-ES" dirty="0">
                <a:latin typeface="+mj-lt"/>
              </a:rPr>
              <a:t>Joan Petit, Cesar Rodriguez, Ivan Loza, Yanis Dahmani</a:t>
            </a: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4550" y="6069965"/>
            <a:ext cx="7537450" cy="78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8413" y="0"/>
            <a:ext cx="4068915" cy="99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Disseny</dc:creator>
  <cp:lastModifiedBy>Joan Petit</cp:lastModifiedBy>
  <cp:revision>1</cp:revision>
  <dcterms:created xsi:type="dcterms:W3CDTF">2023-05-08T09:49:32Z</dcterms:created>
  <dcterms:modified xsi:type="dcterms:W3CDTF">2024-10-01T17:41:42Z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0x01010066572642C2B51941933D62D13DC67AB6</vt:lpwstr>
  </property>
</Properties>
</file>