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LQIM8pBRlswbe1/J/IgLGPdnF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583d39a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8583d39ad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583d39ad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583d39ada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 amt="35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jira.cvc.uab.es:8080/secure/RapidBoard.jspa?rapidView=527&amp;view=reporting&amp;chart=burndownChart&amp;sprint=2217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17000"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-2555631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ES"/>
              <a:t>Pràctica 3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-3188677" y="352600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Sprint</a:t>
            </a:r>
            <a:r>
              <a:rPr lang="es-ES" sz="4400"/>
              <a:t>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8351520" y="4353889"/>
            <a:ext cx="384048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Arnau Closa Manteca   1535791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Joan Rosell Rodríguez   1423759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David Méndez Ribera   1420576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Lucas Gonzalo Priego    1492658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Víctor Castro Garcia      1494644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450166" y="330370"/>
            <a:ext cx="1069144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ENGINYERIA DEL SOFTWARE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450166" y="5908431"/>
            <a:ext cx="2588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25/05/2020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PRODUCT BACKLOG &amp; SPRINT BACKLOG</a:t>
            </a:r>
            <a:endParaRPr/>
          </a:p>
        </p:txBody>
      </p:sp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102" y="2320115"/>
            <a:ext cx="6934875" cy="353060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 txBox="1"/>
          <p:nvPr/>
        </p:nvSpPr>
        <p:spPr>
          <a:xfrm>
            <a:off x="8092439" y="1690686"/>
            <a:ext cx="4099561" cy="954107"/>
          </a:xfrm>
          <a:prstGeom prst="rect">
            <a:avLst/>
          </a:prstGeom>
          <a:solidFill>
            <a:schemeClr val="lt1">
              <a:alpha val="6588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Ordenem les stories per versions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za con engranajes" id="96" name="Google Shape;9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0602" y="1439861"/>
            <a:ext cx="501651" cy="5016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/>
          <p:nvPr/>
        </p:nvSpPr>
        <p:spPr>
          <a:xfrm>
            <a:off x="7580187" y="2320115"/>
            <a:ext cx="501651" cy="353060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8217074" y="3900750"/>
            <a:ext cx="31367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BURNDOWN CHART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7180385" y="5715298"/>
            <a:ext cx="41734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http://jira.cvc.uab.es:8080/secure/RapidBoard.jspa?rapidView=527&amp;view=reporting&amp;chart=burndownChart&amp;sprint=2217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7180385" y="5438299"/>
            <a:ext cx="41734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Veure report  amb detall:</a:t>
            </a:r>
            <a:endParaRPr/>
          </a:p>
        </p:txBody>
      </p:sp>
      <p:pic>
        <p:nvPicPr>
          <p:cNvPr id="106" name="Google Shape;10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578" y="1825625"/>
            <a:ext cx="10517222" cy="33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type="title"/>
          </p:nvPr>
        </p:nvSpPr>
        <p:spPr>
          <a:xfrm>
            <a:off x="838200" y="3076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Implementació en codi</a:t>
            </a:r>
            <a:endParaRPr/>
          </a:p>
        </p:txBody>
      </p:sp>
      <p:sp>
        <p:nvSpPr>
          <p:cNvPr id="112" name="Google Shape;112;p11"/>
          <p:cNvSpPr txBox="1"/>
          <p:nvPr/>
        </p:nvSpPr>
        <p:spPr>
          <a:xfrm>
            <a:off x="637533" y="1633358"/>
            <a:ext cx="2190900" cy="954000"/>
          </a:xfrm>
          <a:prstGeom prst="rect">
            <a:avLst/>
          </a:prstGeom>
          <a:solidFill>
            <a:schemeClr val="lt1">
              <a:alpha val="6588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/>
          </a:p>
        </p:txBody>
      </p:sp>
      <p:pic>
        <p:nvPicPr>
          <p:cNvPr id="113" name="Google Shape;11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53" y="2082563"/>
            <a:ext cx="8656320" cy="422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583d39ad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Retrospectiva Sprint 2</a:t>
            </a:r>
            <a:endParaRPr/>
          </a:p>
        </p:txBody>
      </p:sp>
      <p:sp>
        <p:nvSpPr>
          <p:cNvPr id="119" name="Google Shape;119;g8583d39ada_0_0"/>
          <p:cNvSpPr txBox="1"/>
          <p:nvPr/>
        </p:nvSpPr>
        <p:spPr>
          <a:xfrm>
            <a:off x="336150" y="1690825"/>
            <a:ext cx="2977200" cy="650100"/>
          </a:xfrm>
          <a:prstGeom prst="rect">
            <a:avLst/>
          </a:prstGeom>
          <a:solidFill>
            <a:schemeClr val="lt1">
              <a:alpha val="6588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Què hem fet bé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8583d39ada_0_0"/>
          <p:cNvSpPr txBox="1"/>
          <p:nvPr/>
        </p:nvSpPr>
        <p:spPr>
          <a:xfrm>
            <a:off x="4367425" y="1690825"/>
            <a:ext cx="3264900" cy="650100"/>
          </a:xfrm>
          <a:prstGeom prst="rect">
            <a:avLst/>
          </a:prstGeom>
          <a:solidFill>
            <a:schemeClr val="lt1">
              <a:alpha val="6588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Què hem de millorar</a:t>
            </a:r>
            <a:endParaRPr/>
          </a:p>
        </p:txBody>
      </p:sp>
      <p:sp>
        <p:nvSpPr>
          <p:cNvPr id="121" name="Google Shape;121;g8583d39ada_0_0"/>
          <p:cNvSpPr txBox="1"/>
          <p:nvPr/>
        </p:nvSpPr>
        <p:spPr>
          <a:xfrm>
            <a:off x="336150" y="2708700"/>
            <a:ext cx="2977200" cy="2709900"/>
          </a:xfrm>
          <a:prstGeom prst="rect">
            <a:avLst/>
          </a:prstGeom>
          <a:solidFill>
            <a:schemeClr val="lt1">
              <a:alpha val="6588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ES"/>
              <a:t>Hem aconseguit assolir els objectius principals del projecte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ES"/>
              <a:t>Hem aconseguit organitzar-nos de manera eficaç per aprofitar les eines de desenvolupament col·laboratiu que ens ofereix GitHub</a:t>
            </a:r>
            <a:endParaRPr/>
          </a:p>
        </p:txBody>
      </p:sp>
      <p:sp>
        <p:nvSpPr>
          <p:cNvPr id="122" name="Google Shape;122;g8583d39ada_0_0"/>
          <p:cNvSpPr txBox="1"/>
          <p:nvPr/>
        </p:nvSpPr>
        <p:spPr>
          <a:xfrm>
            <a:off x="4367425" y="2642325"/>
            <a:ext cx="3264900" cy="2776200"/>
          </a:xfrm>
          <a:prstGeom prst="rect">
            <a:avLst/>
          </a:prstGeom>
          <a:solidFill>
            <a:schemeClr val="lt1">
              <a:alpha val="6588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ES"/>
              <a:t>La qualitat dels unit tests </a:t>
            </a:r>
            <a:r>
              <a:rPr lang="es-ES"/>
              <a:t>hauria</a:t>
            </a:r>
            <a:r>
              <a:rPr lang="es-ES"/>
              <a:t> de millorar ja que no hem assolit les </a:t>
            </a:r>
            <a:r>
              <a:rPr lang="es-ES"/>
              <a:t>mètriques</a:t>
            </a:r>
            <a:r>
              <a:rPr lang="es-ES"/>
              <a:t> proposades de test coverage, quedant-se en un 94% respecte al 99% esperat.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ES"/>
              <a:t>Encara no hem interioritzat del tot el workflow TDD, fent alguns unit tests a posteriori del codi, degradant el test coverage.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ES"/>
              <a:t>Hauríem de millorar la distribució del temps de desenvolupament a través dels membres de l’equip</a:t>
            </a:r>
            <a:endParaRPr/>
          </a:p>
        </p:txBody>
      </p:sp>
      <p:sp>
        <p:nvSpPr>
          <p:cNvPr id="123" name="Google Shape;123;g8583d39ada_0_0"/>
          <p:cNvSpPr txBox="1"/>
          <p:nvPr/>
        </p:nvSpPr>
        <p:spPr>
          <a:xfrm>
            <a:off x="8185075" y="1690825"/>
            <a:ext cx="2977200" cy="877500"/>
          </a:xfrm>
          <a:prstGeom prst="rect">
            <a:avLst/>
          </a:prstGeom>
          <a:solidFill>
            <a:schemeClr val="lt1">
              <a:alpha val="6588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uè hem de deixar de fer</a:t>
            </a:r>
            <a:endParaRPr/>
          </a:p>
        </p:txBody>
      </p:sp>
      <p:sp>
        <p:nvSpPr>
          <p:cNvPr id="124" name="Google Shape;124;g8583d39ada_0_0"/>
          <p:cNvSpPr txBox="1"/>
          <p:nvPr/>
        </p:nvSpPr>
        <p:spPr>
          <a:xfrm>
            <a:off x="8185075" y="2708700"/>
            <a:ext cx="2977200" cy="2709900"/>
          </a:xfrm>
          <a:prstGeom prst="rect">
            <a:avLst/>
          </a:prstGeom>
          <a:solidFill>
            <a:schemeClr val="lt1">
              <a:alpha val="6588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ES"/>
              <a:t>Hauríem de deixar de fer refactoritzacións massa agressives que compliquin la feina de desenvolupament.</a:t>
            </a:r>
            <a:endParaRPr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ES"/>
              <a:t>Hauríem de deixar de estimar de forma tan optimista el temps emprat en la documentació del projecte.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583d39ada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Closure </a:t>
            </a:r>
            <a:r>
              <a:rPr lang="es-ES"/>
              <a:t>Sprint 2</a:t>
            </a:r>
            <a:endParaRPr/>
          </a:p>
        </p:txBody>
      </p:sp>
      <p:sp>
        <p:nvSpPr>
          <p:cNvPr id="130" name="Google Shape;130;g8583d39ada_0_12"/>
          <p:cNvSpPr txBox="1"/>
          <p:nvPr/>
        </p:nvSpPr>
        <p:spPr>
          <a:xfrm>
            <a:off x="838200" y="1936775"/>
            <a:ext cx="10515600" cy="2709900"/>
          </a:xfrm>
          <a:prstGeom prst="rect">
            <a:avLst/>
          </a:prstGeom>
          <a:solidFill>
            <a:schemeClr val="lt1">
              <a:alpha val="6588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Hem aconseguit assolir les funcionalitats de totes les </a:t>
            </a:r>
            <a:r>
              <a:rPr lang="es-ES"/>
              <a:t>versions</a:t>
            </a:r>
            <a:r>
              <a:rPr lang="es-ES"/>
              <a:t>. </a:t>
            </a:r>
            <a:r>
              <a:rPr lang="es-ES"/>
              <a:t>L'única</a:t>
            </a:r>
            <a:r>
              <a:rPr lang="es-ES"/>
              <a:t> funcionalitat que ha quedat a mig implementar es la generació de la factura, ja que s’ha de calcular el cost total, per persona i amb impostos.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2020-05-17T10:08:06Z</dcterms:created>
  <dc:creator>Lucas Gonzalo Priego</dc:creator>
</cp:coreProperties>
</file>