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9" r:id="rId3"/>
    <p:sldId id="280" r:id="rId4"/>
    <p:sldId id="281" r:id="rId5"/>
    <p:sldId id="282" r:id="rId6"/>
  </p:sldIdLst>
  <p:sldSz cx="9144000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4528"/>
            <a:ext cx="6858000" cy="203056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3400"/>
            <a:ext cx="6858000" cy="14081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49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78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0525"/>
            <a:ext cx="1971675" cy="49427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0525"/>
            <a:ext cx="5800725" cy="49427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1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882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54069"/>
            <a:ext cx="7886700" cy="242614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03169"/>
            <a:ext cx="7886700" cy="12758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142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52626"/>
            <a:ext cx="3886200" cy="37006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2626"/>
            <a:ext cx="3886200" cy="37006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31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0526"/>
            <a:ext cx="7886700" cy="112734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9767"/>
            <a:ext cx="3868340" cy="7007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30473"/>
            <a:ext cx="3868340" cy="3133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9767"/>
            <a:ext cx="3887391" cy="7007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30473"/>
            <a:ext cx="3887391" cy="3133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85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999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78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8832"/>
            <a:ext cx="2949178" cy="13609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9769"/>
            <a:ext cx="4629150" cy="41448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49743"/>
            <a:ext cx="2949178" cy="32416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93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8832"/>
            <a:ext cx="2949178" cy="13609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9769"/>
            <a:ext cx="4629150" cy="41448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49743"/>
            <a:ext cx="2949178" cy="32416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97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0526"/>
            <a:ext cx="7886700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2626"/>
            <a:ext cx="7886700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05841"/>
            <a:ext cx="2057400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6997-1811-458A-B858-185AEB445614}" type="datetimeFigureOut">
              <a:rPr lang="ca-ES" smtClean="0"/>
              <a:t>16/2/2023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05841"/>
            <a:ext cx="3086100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05841"/>
            <a:ext cx="2057400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BDFF-79E2-46ED-86E0-C5E32925C10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28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B4E84C-BB0B-925F-DDF9-8ED8D4C5E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5"/>
            <a:ext cx="9144000" cy="58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2E2335-AB27-A4F8-2724-A9F157F5B59B}"/>
              </a:ext>
            </a:extLst>
          </p:cNvPr>
          <p:cNvSpPr/>
          <p:nvPr/>
        </p:nvSpPr>
        <p:spPr>
          <a:xfrm>
            <a:off x="150218" y="3043812"/>
            <a:ext cx="4133159" cy="2592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1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6B08-92B6-9F7E-5C71-B3C20A36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147061"/>
            <a:ext cx="3970020" cy="2367914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ca-ES" sz="3600" dirty="0">
                <a:latin typeface="Avenir Next LT Pro Light (Headings)"/>
              </a:rPr>
              <a:t>TECH CHALLENGE</a:t>
            </a:r>
            <a:br>
              <a:rPr lang="ca-ES" sz="3600" dirty="0">
                <a:latin typeface="Avenir Next LT Pro Light (Headings)"/>
              </a:rPr>
            </a:br>
            <a:r>
              <a:rPr lang="ca-ES" sz="3600" dirty="0">
                <a:latin typeface="Avenir Next LT Pro Light (Headings)"/>
              </a:rPr>
              <a:t>COBIFY</a:t>
            </a:r>
            <a:br>
              <a:rPr lang="ca-ES" sz="1000" dirty="0">
                <a:latin typeface="Avenir Next LT Pro Light (Headings)"/>
              </a:rPr>
            </a:br>
            <a:br>
              <a:rPr lang="ca-ES" sz="1978" dirty="0">
                <a:latin typeface="Avenir Next LT Pro Light (Headings)"/>
              </a:rPr>
            </a:br>
            <a:endParaRPr lang="ca-ES" sz="2225" dirty="0">
              <a:latin typeface="Avenir Next LT Pro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BE73E-26DC-6DE6-425C-ABA45F0FF009}"/>
              </a:ext>
            </a:extLst>
          </p:cNvPr>
          <p:cNvSpPr txBox="1"/>
          <p:nvPr/>
        </p:nvSpPr>
        <p:spPr>
          <a:xfrm>
            <a:off x="778669" y="5019139"/>
            <a:ext cx="3286125" cy="26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13" dirty="0" err="1">
                <a:latin typeface="Avenir Next LT Pro Light (Headings)"/>
              </a:rPr>
              <a:t>Created</a:t>
            </a:r>
            <a:r>
              <a:rPr lang="ca-ES" sz="1113" dirty="0">
                <a:latin typeface="Avenir Next LT Pro Light (Headings)"/>
              </a:rPr>
              <a:t> </a:t>
            </a:r>
            <a:r>
              <a:rPr lang="ca-ES" sz="1113" dirty="0" err="1">
                <a:latin typeface="Avenir Next LT Pro Light (Headings)"/>
              </a:rPr>
              <a:t>by</a:t>
            </a:r>
            <a:r>
              <a:rPr lang="ca-ES" sz="1113" dirty="0">
                <a:latin typeface="Avenir Next LT Pro Light (Headings)"/>
              </a:rPr>
              <a:t> Joan Vendrell  (</a:t>
            </a:r>
            <a:r>
              <a:rPr lang="ca-ES" sz="1113" dirty="0" err="1">
                <a:latin typeface="Avenir Next LT Pro Light (Headings)"/>
              </a:rPr>
              <a:t>February</a:t>
            </a:r>
            <a:r>
              <a:rPr lang="ca-ES" sz="1113" dirty="0">
                <a:latin typeface="Avenir Next LT Pro Light (Headings)"/>
              </a:rPr>
              <a:t> 2023)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53979-E1F4-CCFA-052E-4B322D38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73" l="926" r="99074">
                        <a14:foregroundMark x1="54630" y1="40171" x2="54630" y2="40171"/>
                        <a14:foregroundMark x1="35648" y1="35470" x2="35648" y2="35470"/>
                        <a14:foregroundMark x1="44907" y1="60256" x2="44907" y2="60256"/>
                        <a14:backgroundMark x1="77315" y1="5556" x2="77315" y2="5556"/>
                        <a14:backgroundMark x1="87500" y1="4701" x2="87500" y2="4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83" y="5372231"/>
            <a:ext cx="362741" cy="3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96943A-8A72-7DDE-8C63-C60DF3BC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64" y="1055313"/>
            <a:ext cx="3592295" cy="4433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930F1-5965-677C-5CDD-5400DE7AC2DB}"/>
              </a:ext>
            </a:extLst>
          </p:cNvPr>
          <p:cNvSpPr txBox="1"/>
          <p:nvPr/>
        </p:nvSpPr>
        <p:spPr>
          <a:xfrm>
            <a:off x="6663190" y="1055313"/>
            <a:ext cx="2138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speed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a </a:t>
            </a:r>
            <a:r>
              <a:rPr lang="ca-ES" dirty="0" err="1"/>
              <a:t>little</a:t>
            </a:r>
            <a:r>
              <a:rPr lang="ca-ES" dirty="0"/>
              <a:t> bit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it’s</a:t>
            </a:r>
            <a:r>
              <a:rPr lang="ca-ES" dirty="0"/>
              <a:t> </a:t>
            </a:r>
            <a:r>
              <a:rPr lang="ca-ES" dirty="0" err="1"/>
              <a:t>raining</a:t>
            </a:r>
            <a:r>
              <a:rPr lang="ca-ES" dirty="0"/>
              <a:t>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not</a:t>
            </a:r>
            <a:r>
              <a:rPr lang="ca-ES" dirty="0"/>
              <a:t> </a:t>
            </a:r>
            <a:r>
              <a:rPr lang="ca-ES" dirty="0" err="1"/>
              <a:t>too</a:t>
            </a:r>
            <a:r>
              <a:rPr lang="ca-ES" dirty="0"/>
              <a:t> </a:t>
            </a:r>
            <a:r>
              <a:rPr lang="ca-ES" dirty="0" err="1"/>
              <a:t>much</a:t>
            </a:r>
            <a:r>
              <a:rPr lang="ca-ES" dirty="0"/>
              <a:t> </a:t>
            </a:r>
            <a:r>
              <a:rPr lang="ca-ES" dirty="0" err="1"/>
              <a:t>because</a:t>
            </a:r>
            <a:r>
              <a:rPr lang="ca-ES" dirty="0"/>
              <a:t> is </a:t>
            </a:r>
            <a:r>
              <a:rPr lang="ca-ES" dirty="0" err="1"/>
              <a:t>more</a:t>
            </a:r>
            <a:r>
              <a:rPr lang="ca-ES" dirty="0"/>
              <a:t> </a:t>
            </a:r>
            <a:r>
              <a:rPr lang="ca-ES" dirty="0" err="1"/>
              <a:t>dangerous</a:t>
            </a:r>
            <a:r>
              <a:rPr lang="ca-E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CD161-9EF4-8865-16EB-EEA9DB5E36D5}"/>
              </a:ext>
            </a:extLst>
          </p:cNvPr>
          <p:cNvSpPr txBox="1"/>
          <p:nvPr/>
        </p:nvSpPr>
        <p:spPr>
          <a:xfrm>
            <a:off x="341909" y="1177771"/>
            <a:ext cx="2138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it’s</a:t>
            </a:r>
            <a:r>
              <a:rPr lang="ca-ES" dirty="0"/>
              <a:t> </a:t>
            </a:r>
            <a:r>
              <a:rPr lang="ca-ES" dirty="0" err="1"/>
              <a:t>raining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temperature</a:t>
            </a:r>
            <a:r>
              <a:rPr lang="ca-ES" dirty="0"/>
              <a:t> </a:t>
            </a:r>
            <a:r>
              <a:rPr lang="ca-ES" dirty="0" err="1"/>
              <a:t>outside</a:t>
            </a:r>
            <a:r>
              <a:rPr lang="ca-ES" dirty="0"/>
              <a:t> </a:t>
            </a:r>
            <a:r>
              <a:rPr lang="ca-ES" dirty="0" err="1"/>
              <a:t>decrease</a:t>
            </a:r>
            <a:r>
              <a:rPr lang="ca-ES" dirty="0"/>
              <a:t>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doesn’t</a:t>
            </a:r>
            <a:r>
              <a:rPr lang="ca-ES" dirty="0"/>
              <a:t> </a:t>
            </a:r>
            <a:r>
              <a:rPr lang="ca-ES" dirty="0" err="1"/>
              <a:t>change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temperature</a:t>
            </a:r>
            <a:r>
              <a:rPr lang="ca-ES" dirty="0"/>
              <a:t> </a:t>
            </a:r>
            <a:r>
              <a:rPr lang="ca-ES" dirty="0" err="1"/>
              <a:t>inside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car.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BB73-F0BD-CC28-3DA5-59A553509CB3}"/>
              </a:ext>
            </a:extLst>
          </p:cNvPr>
          <p:cNvSpPr txBox="1"/>
          <p:nvPr/>
        </p:nvSpPr>
        <p:spPr>
          <a:xfrm>
            <a:off x="341908" y="3004679"/>
            <a:ext cx="213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consume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</a:t>
            </a:r>
            <a:r>
              <a:rPr lang="ca-ES" dirty="0" err="1"/>
              <a:t>pretty</a:t>
            </a:r>
            <a:r>
              <a:rPr lang="ca-ES" dirty="0"/>
              <a:t> </a:t>
            </a:r>
            <a:r>
              <a:rPr lang="ca-ES" dirty="0" err="1"/>
              <a:t>much</a:t>
            </a:r>
            <a:r>
              <a:rPr lang="ca-ES" dirty="0"/>
              <a:t>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it’s</a:t>
            </a:r>
            <a:r>
              <a:rPr lang="ca-ES" dirty="0"/>
              <a:t> </a:t>
            </a:r>
            <a:r>
              <a:rPr lang="ca-ES" dirty="0" err="1"/>
              <a:t>raining</a:t>
            </a:r>
            <a:r>
              <a:rPr lang="ca-ES" dirty="0"/>
              <a:t> </a:t>
            </a:r>
            <a:r>
              <a:rPr lang="ca-ES" dirty="0" err="1"/>
              <a:t>day</a:t>
            </a:r>
            <a:r>
              <a:rPr lang="ca-E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A3B07-44E9-1FE2-9CBB-F4F31200F3B4}"/>
              </a:ext>
            </a:extLst>
          </p:cNvPr>
          <p:cNvSpPr txBox="1"/>
          <p:nvPr/>
        </p:nvSpPr>
        <p:spPr>
          <a:xfrm>
            <a:off x="6663190" y="3004679"/>
            <a:ext cx="213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distance</a:t>
            </a:r>
            <a:r>
              <a:rPr lang="ca-ES" dirty="0"/>
              <a:t> </a:t>
            </a:r>
            <a:r>
              <a:rPr lang="ca-ES" dirty="0" err="1"/>
              <a:t>decrease</a:t>
            </a:r>
            <a:r>
              <a:rPr lang="ca-ES" dirty="0"/>
              <a:t> </a:t>
            </a:r>
            <a:r>
              <a:rPr lang="ca-ES" dirty="0" err="1"/>
              <a:t>when</a:t>
            </a:r>
            <a:r>
              <a:rPr lang="ca-ES" dirty="0"/>
              <a:t> is </a:t>
            </a:r>
            <a:r>
              <a:rPr lang="ca-ES" dirty="0" err="1"/>
              <a:t>raining</a:t>
            </a:r>
            <a:r>
              <a:rPr lang="ca-ES" dirty="0"/>
              <a:t> </a:t>
            </a:r>
            <a:r>
              <a:rPr lang="ca-ES" dirty="0" err="1"/>
              <a:t>because</a:t>
            </a:r>
            <a:r>
              <a:rPr lang="ca-ES" dirty="0"/>
              <a:t> </a:t>
            </a:r>
            <a:r>
              <a:rPr lang="ca-ES" dirty="0" err="1"/>
              <a:t>people</a:t>
            </a:r>
            <a:r>
              <a:rPr lang="ca-ES" dirty="0"/>
              <a:t> </a:t>
            </a:r>
            <a:r>
              <a:rPr lang="ca-ES" dirty="0" err="1"/>
              <a:t>don’t</a:t>
            </a:r>
            <a:r>
              <a:rPr lang="ca-ES" dirty="0"/>
              <a:t> </a:t>
            </a:r>
            <a:r>
              <a:rPr lang="ca-ES" dirty="0" err="1"/>
              <a:t>walk</a:t>
            </a:r>
            <a:r>
              <a:rPr lang="ca-E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F8740-DD85-730F-6CA0-DA0AE5BA7CA3}"/>
              </a:ext>
            </a:extLst>
          </p:cNvPr>
          <p:cNvSpPr txBox="1"/>
          <p:nvPr/>
        </p:nvSpPr>
        <p:spPr>
          <a:xfrm>
            <a:off x="2417198" y="344117"/>
            <a:ext cx="464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Averages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when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It’s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raining</a:t>
            </a:r>
            <a:endParaRPr lang="ca-ES" sz="2400" b="1" dirty="0">
              <a:effectLst>
                <a:reflection stA="0" endPos="65000" dist="50800" dir="5400000" sy="-100000" algn="bl" rotWithShape="0"/>
              </a:effectLst>
              <a:latin typeface="Avenir Next LT Pro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274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F930F1-5965-677C-5CDD-5400DE7AC2DB}"/>
              </a:ext>
            </a:extLst>
          </p:cNvPr>
          <p:cNvSpPr txBox="1"/>
          <p:nvPr/>
        </p:nvSpPr>
        <p:spPr>
          <a:xfrm>
            <a:off x="6663190" y="1055313"/>
            <a:ext cx="213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speed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</a:t>
            </a:r>
            <a:r>
              <a:rPr lang="ca-ES" dirty="0" err="1"/>
              <a:t>pretty</a:t>
            </a:r>
            <a:r>
              <a:rPr lang="ca-ES" dirty="0"/>
              <a:t> </a:t>
            </a:r>
            <a:r>
              <a:rPr lang="ca-ES" dirty="0" err="1"/>
              <a:t>much</a:t>
            </a:r>
            <a:r>
              <a:rPr lang="ca-ES" dirty="0"/>
              <a:t> </a:t>
            </a:r>
            <a:r>
              <a:rPr lang="ca-ES" dirty="0" err="1"/>
              <a:t>because</a:t>
            </a:r>
            <a:r>
              <a:rPr lang="ca-ES" dirty="0"/>
              <a:t> </a:t>
            </a:r>
            <a:r>
              <a:rPr lang="ca-ES" dirty="0" err="1"/>
              <a:t>there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a </a:t>
            </a:r>
            <a:r>
              <a:rPr lang="ca-ES" dirty="0" err="1"/>
              <a:t>good</a:t>
            </a:r>
            <a:r>
              <a:rPr lang="ca-ES" dirty="0"/>
              <a:t> </a:t>
            </a:r>
            <a:r>
              <a:rPr lang="ca-ES" dirty="0" err="1"/>
              <a:t>conditions</a:t>
            </a:r>
            <a:r>
              <a:rPr lang="ca-ES" dirty="0"/>
              <a:t> on </a:t>
            </a:r>
            <a:r>
              <a:rPr lang="ca-ES" dirty="0" err="1"/>
              <a:t>road</a:t>
            </a:r>
            <a:r>
              <a:rPr lang="ca-E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CD161-9EF4-8865-16EB-EEA9DB5E36D5}"/>
              </a:ext>
            </a:extLst>
          </p:cNvPr>
          <p:cNvSpPr txBox="1"/>
          <p:nvPr/>
        </p:nvSpPr>
        <p:spPr>
          <a:xfrm>
            <a:off x="341909" y="1177771"/>
            <a:ext cx="2138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it’s</a:t>
            </a:r>
            <a:r>
              <a:rPr lang="ca-ES" dirty="0"/>
              <a:t> </a:t>
            </a:r>
            <a:r>
              <a:rPr lang="ca-ES" dirty="0" err="1"/>
              <a:t>sunny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temperature</a:t>
            </a:r>
            <a:r>
              <a:rPr lang="ca-ES" dirty="0"/>
              <a:t> </a:t>
            </a:r>
            <a:r>
              <a:rPr lang="ca-ES" dirty="0" err="1"/>
              <a:t>outside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a lot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a </a:t>
            </a:r>
            <a:r>
              <a:rPr lang="ca-ES" dirty="0" err="1"/>
              <a:t>little</a:t>
            </a:r>
            <a:r>
              <a:rPr lang="ca-ES" dirty="0"/>
              <a:t> bit </a:t>
            </a:r>
            <a:r>
              <a:rPr lang="ca-ES" dirty="0" err="1"/>
              <a:t>inside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cars.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BB73-F0BD-CC28-3DA5-59A553509CB3}"/>
              </a:ext>
            </a:extLst>
          </p:cNvPr>
          <p:cNvSpPr txBox="1"/>
          <p:nvPr/>
        </p:nvSpPr>
        <p:spPr>
          <a:xfrm>
            <a:off x="341908" y="3004679"/>
            <a:ext cx="213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consume</a:t>
            </a:r>
            <a:r>
              <a:rPr lang="ca-ES" dirty="0"/>
              <a:t> </a:t>
            </a:r>
            <a:r>
              <a:rPr lang="ca-ES" dirty="0" err="1"/>
              <a:t>decrease</a:t>
            </a:r>
            <a:r>
              <a:rPr lang="ca-ES" dirty="0"/>
              <a:t> a </a:t>
            </a:r>
            <a:r>
              <a:rPr lang="ca-ES" dirty="0" err="1"/>
              <a:t>little</a:t>
            </a:r>
            <a:r>
              <a:rPr lang="ca-ES" dirty="0"/>
              <a:t> bit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it’s</a:t>
            </a:r>
            <a:r>
              <a:rPr lang="ca-ES" dirty="0"/>
              <a:t> </a:t>
            </a:r>
            <a:r>
              <a:rPr lang="ca-ES" dirty="0" err="1"/>
              <a:t>sunny</a:t>
            </a:r>
            <a:r>
              <a:rPr lang="ca-ES" dirty="0"/>
              <a:t> </a:t>
            </a:r>
            <a:r>
              <a:rPr lang="ca-ES" dirty="0" err="1"/>
              <a:t>day</a:t>
            </a:r>
            <a:r>
              <a:rPr lang="ca-E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A3B07-44E9-1FE2-9CBB-F4F31200F3B4}"/>
              </a:ext>
            </a:extLst>
          </p:cNvPr>
          <p:cNvSpPr txBox="1"/>
          <p:nvPr/>
        </p:nvSpPr>
        <p:spPr>
          <a:xfrm>
            <a:off x="6663190" y="3004679"/>
            <a:ext cx="213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distance</a:t>
            </a:r>
            <a:r>
              <a:rPr lang="ca-ES" dirty="0"/>
              <a:t> </a:t>
            </a:r>
            <a:r>
              <a:rPr lang="ca-ES" dirty="0" err="1"/>
              <a:t>increase</a:t>
            </a:r>
            <a:r>
              <a:rPr lang="ca-ES" dirty="0"/>
              <a:t> </a:t>
            </a:r>
            <a:r>
              <a:rPr lang="ca-ES" dirty="0" err="1"/>
              <a:t>pretty</a:t>
            </a:r>
            <a:r>
              <a:rPr lang="ca-ES" dirty="0"/>
              <a:t> </a:t>
            </a:r>
            <a:r>
              <a:rPr lang="ca-ES" dirty="0" err="1"/>
              <a:t>much</a:t>
            </a:r>
            <a:r>
              <a:rPr lang="ca-ES" dirty="0"/>
              <a:t> </a:t>
            </a:r>
            <a:r>
              <a:rPr lang="ca-ES" dirty="0" err="1"/>
              <a:t>because</a:t>
            </a:r>
            <a:r>
              <a:rPr lang="ca-ES" dirty="0"/>
              <a:t> </a:t>
            </a:r>
            <a:r>
              <a:rPr lang="ca-ES" dirty="0" err="1"/>
              <a:t>people</a:t>
            </a:r>
            <a:r>
              <a:rPr lang="ca-ES" dirty="0"/>
              <a:t> </a:t>
            </a:r>
            <a:r>
              <a:rPr lang="ca-ES" dirty="0" err="1"/>
              <a:t>travel</a:t>
            </a:r>
            <a:r>
              <a:rPr lang="ca-ES" dirty="0"/>
              <a:t> </a:t>
            </a:r>
            <a:r>
              <a:rPr lang="ca-ES" dirty="0" err="1"/>
              <a:t>more</a:t>
            </a:r>
            <a:r>
              <a:rPr lang="ca-E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F8740-DD85-730F-6CA0-DA0AE5BA7CA3}"/>
              </a:ext>
            </a:extLst>
          </p:cNvPr>
          <p:cNvSpPr txBox="1"/>
          <p:nvPr/>
        </p:nvSpPr>
        <p:spPr>
          <a:xfrm>
            <a:off x="2417198" y="344117"/>
            <a:ext cx="464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Averages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when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It’s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sunny</a:t>
            </a:r>
            <a:endParaRPr lang="ca-ES" sz="2400" b="1" dirty="0">
              <a:effectLst>
                <a:reflection stA="0" endPos="65000" dist="50800" dir="5400000" sy="-100000" algn="bl" rotWithShape="0"/>
              </a:effectLst>
              <a:latin typeface="Avenir Next LT Pro Light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082DC-6CA5-AF3F-1DA9-15813BB8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34" y="1021818"/>
            <a:ext cx="3628499" cy="4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F930F1-5965-677C-5CDD-5400DE7AC2DB}"/>
              </a:ext>
            </a:extLst>
          </p:cNvPr>
          <p:cNvSpPr txBox="1"/>
          <p:nvPr/>
        </p:nvSpPr>
        <p:spPr>
          <a:xfrm>
            <a:off x="6663190" y="1055313"/>
            <a:ext cx="2138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Decrease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speed</a:t>
            </a:r>
            <a:r>
              <a:rPr lang="ca-ES" dirty="0"/>
              <a:t>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AC is </a:t>
            </a:r>
            <a:r>
              <a:rPr lang="ca-ES" dirty="0" err="1"/>
              <a:t>turn</a:t>
            </a:r>
            <a:r>
              <a:rPr lang="ca-ES" dirty="0"/>
              <a:t> on </a:t>
            </a:r>
            <a:r>
              <a:rPr lang="ca-ES" dirty="0" err="1"/>
              <a:t>because</a:t>
            </a:r>
            <a:r>
              <a:rPr lang="ca-ES" dirty="0"/>
              <a:t> </a:t>
            </a:r>
            <a:r>
              <a:rPr lang="ca-ES" dirty="0" err="1"/>
              <a:t>there</a:t>
            </a:r>
            <a:r>
              <a:rPr lang="ca-ES" dirty="0"/>
              <a:t> is </a:t>
            </a:r>
            <a:r>
              <a:rPr lang="ca-ES" dirty="0" err="1"/>
              <a:t>less</a:t>
            </a:r>
            <a:r>
              <a:rPr lang="ca-ES" dirty="0"/>
              <a:t> </a:t>
            </a:r>
            <a:r>
              <a:rPr lang="ca-ES" dirty="0" err="1"/>
              <a:t>power</a:t>
            </a:r>
            <a:r>
              <a:rPr lang="ca-ES" dirty="0"/>
              <a:t> in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engine</a:t>
            </a:r>
            <a:r>
              <a:rPr lang="ca-E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CD161-9EF4-8865-16EB-EEA9DB5E36D5}"/>
              </a:ext>
            </a:extLst>
          </p:cNvPr>
          <p:cNvSpPr txBox="1"/>
          <p:nvPr/>
        </p:nvSpPr>
        <p:spPr>
          <a:xfrm>
            <a:off x="341909" y="1177771"/>
            <a:ext cx="213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AC is </a:t>
            </a:r>
            <a:r>
              <a:rPr lang="ca-ES" dirty="0" err="1"/>
              <a:t>turn</a:t>
            </a:r>
            <a:r>
              <a:rPr lang="ca-ES" dirty="0"/>
              <a:t> on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temperature</a:t>
            </a:r>
            <a:r>
              <a:rPr lang="ca-ES" dirty="0"/>
              <a:t> </a:t>
            </a:r>
            <a:r>
              <a:rPr lang="ca-ES" dirty="0" err="1"/>
              <a:t>outside</a:t>
            </a:r>
            <a:r>
              <a:rPr lang="ca-ES" dirty="0"/>
              <a:t> is </a:t>
            </a:r>
            <a:r>
              <a:rPr lang="ca-ES" dirty="0" err="1"/>
              <a:t>hotter</a:t>
            </a:r>
            <a:r>
              <a:rPr lang="ca-ES" dirty="0"/>
              <a:t>.</a:t>
            </a:r>
          </a:p>
          <a:p>
            <a:endParaRPr lang="ca-ES" dirty="0"/>
          </a:p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same</a:t>
            </a:r>
            <a:r>
              <a:rPr lang="ca-ES" dirty="0"/>
              <a:t>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temperature</a:t>
            </a:r>
            <a:r>
              <a:rPr lang="ca-ES" dirty="0"/>
              <a:t> </a:t>
            </a:r>
            <a:r>
              <a:rPr lang="ca-ES" dirty="0" err="1"/>
              <a:t>inside</a:t>
            </a:r>
            <a:r>
              <a:rPr lang="ca-ES" dirty="0"/>
              <a:t> is </a:t>
            </a:r>
            <a:r>
              <a:rPr lang="ca-ES" dirty="0" err="1"/>
              <a:t>higher</a:t>
            </a:r>
            <a:r>
              <a:rPr lang="ca-E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A3B07-44E9-1FE2-9CBB-F4F31200F3B4}"/>
              </a:ext>
            </a:extLst>
          </p:cNvPr>
          <p:cNvSpPr txBox="1"/>
          <p:nvPr/>
        </p:nvSpPr>
        <p:spPr>
          <a:xfrm>
            <a:off x="6663190" y="3004679"/>
            <a:ext cx="213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AC is </a:t>
            </a:r>
            <a:r>
              <a:rPr lang="ca-ES" dirty="0" err="1"/>
              <a:t>turned</a:t>
            </a:r>
            <a:r>
              <a:rPr lang="ca-ES" dirty="0"/>
              <a:t> off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distances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longer</a:t>
            </a:r>
            <a:r>
              <a:rPr lang="ca-E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F8740-DD85-730F-6CA0-DA0AE5BA7CA3}"/>
              </a:ext>
            </a:extLst>
          </p:cNvPr>
          <p:cNvSpPr txBox="1"/>
          <p:nvPr/>
        </p:nvSpPr>
        <p:spPr>
          <a:xfrm>
            <a:off x="1812897" y="344117"/>
            <a:ext cx="571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Averages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when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the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AC is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turn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off /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821F8-FF58-5FE7-DEFC-059C5D07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72" y="965343"/>
            <a:ext cx="3648366" cy="4523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1955A-8A66-B411-7A77-EAC555AE17B2}"/>
              </a:ext>
            </a:extLst>
          </p:cNvPr>
          <p:cNvSpPr txBox="1"/>
          <p:nvPr/>
        </p:nvSpPr>
        <p:spPr>
          <a:xfrm>
            <a:off x="341908" y="3454375"/>
            <a:ext cx="213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consum </a:t>
            </a:r>
            <a:r>
              <a:rPr lang="ca-ES" dirty="0" err="1"/>
              <a:t>increase</a:t>
            </a:r>
            <a:r>
              <a:rPr lang="ca-ES" dirty="0"/>
              <a:t> </a:t>
            </a:r>
            <a:r>
              <a:rPr lang="ca-ES" dirty="0" err="1"/>
              <a:t>pretty</a:t>
            </a:r>
            <a:r>
              <a:rPr lang="ca-ES" dirty="0"/>
              <a:t> </a:t>
            </a:r>
            <a:r>
              <a:rPr lang="ca-ES" dirty="0" err="1"/>
              <a:t>much</a:t>
            </a:r>
            <a:r>
              <a:rPr lang="ca-ES" dirty="0"/>
              <a:t> </a:t>
            </a:r>
            <a:r>
              <a:rPr lang="ca-ES" dirty="0" err="1"/>
              <a:t>when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AC is </a:t>
            </a:r>
            <a:r>
              <a:rPr lang="ca-ES" dirty="0" err="1"/>
              <a:t>turn</a:t>
            </a:r>
            <a:r>
              <a:rPr lang="ca-ES" dirty="0"/>
              <a:t> on.</a:t>
            </a:r>
          </a:p>
        </p:txBody>
      </p:sp>
    </p:spTree>
    <p:extLst>
      <p:ext uri="{BB962C8B-B14F-4D97-AF65-F5344CB8AC3E}">
        <p14:creationId xmlns:p14="http://schemas.microsoft.com/office/powerpoint/2010/main" val="17610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F930F1-5965-677C-5CDD-5400DE7AC2DB}"/>
              </a:ext>
            </a:extLst>
          </p:cNvPr>
          <p:cNvSpPr txBox="1"/>
          <p:nvPr/>
        </p:nvSpPr>
        <p:spPr>
          <a:xfrm>
            <a:off x="6424651" y="1793977"/>
            <a:ext cx="213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speed</a:t>
            </a:r>
            <a:r>
              <a:rPr lang="ca-ES" dirty="0"/>
              <a:t> is </a:t>
            </a:r>
            <a:r>
              <a:rPr lang="ca-ES" dirty="0" err="1"/>
              <a:t>less</a:t>
            </a:r>
            <a:r>
              <a:rPr lang="ca-ES" dirty="0"/>
              <a:t> for cars </a:t>
            </a:r>
            <a:r>
              <a:rPr lang="ca-ES" dirty="0" err="1"/>
              <a:t>with</a:t>
            </a:r>
            <a:r>
              <a:rPr lang="ca-ES" dirty="0"/>
              <a:t> SP98.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F8740-DD85-730F-6CA0-DA0AE5BA7CA3}"/>
              </a:ext>
            </a:extLst>
          </p:cNvPr>
          <p:cNvSpPr txBox="1"/>
          <p:nvPr/>
        </p:nvSpPr>
        <p:spPr>
          <a:xfrm>
            <a:off x="2417198" y="344117"/>
            <a:ext cx="464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Averages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by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</a:t>
            </a:r>
            <a:r>
              <a:rPr lang="ca-ES" sz="2400" b="1" dirty="0" err="1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type</a:t>
            </a:r>
            <a:r>
              <a:rPr lang="ca-ES" sz="2400" b="1" dirty="0">
                <a:effectLst>
                  <a:reflection stA="0" endPos="65000" dist="50800" dir="5400000" sy="-100000" algn="bl" rotWithShape="0"/>
                </a:effectLst>
                <a:latin typeface="Avenir Next LT Pro Light (Headings)"/>
              </a:rPr>
              <a:t> of gas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1955A-8A66-B411-7A77-EAC555AE17B2}"/>
              </a:ext>
            </a:extLst>
          </p:cNvPr>
          <p:cNvSpPr txBox="1"/>
          <p:nvPr/>
        </p:nvSpPr>
        <p:spPr>
          <a:xfrm>
            <a:off x="389463" y="1793977"/>
            <a:ext cx="213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The</a:t>
            </a:r>
            <a:r>
              <a:rPr lang="ca-ES" dirty="0"/>
              <a:t> consum is </a:t>
            </a:r>
            <a:r>
              <a:rPr lang="ca-ES" dirty="0" err="1"/>
              <a:t>almost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same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type</a:t>
            </a:r>
            <a:r>
              <a:rPr lang="ca-ES" dirty="0"/>
              <a:t> of gas.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8BB3F-F9FE-7CD4-0273-AC48A1E4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31" y="1055313"/>
            <a:ext cx="2239833" cy="46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1344</TotalTime>
  <Words>228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 (Headings)</vt:lpstr>
      <vt:lpstr>Calibri</vt:lpstr>
      <vt:lpstr>Calibri Light</vt:lpstr>
      <vt:lpstr>Office Theme</vt:lpstr>
      <vt:lpstr>TECH CHALLENGE COBIFY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 involved in traffic crashes in Catalonia   </dc:title>
  <dc:creator>Joan Vendrell</dc:creator>
  <cp:lastModifiedBy>Joan Vendrell</cp:lastModifiedBy>
  <cp:revision>50</cp:revision>
  <dcterms:created xsi:type="dcterms:W3CDTF">2023-02-02T09:39:49Z</dcterms:created>
  <dcterms:modified xsi:type="dcterms:W3CDTF">2023-02-16T17:54:12Z</dcterms:modified>
</cp:coreProperties>
</file>