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5759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9"/>
  </p:normalViewPr>
  <p:slideViewPr>
    <p:cSldViewPr snapToGrid="0">
      <p:cViewPr>
        <p:scale>
          <a:sx n="150" d="100"/>
          <a:sy n="150" d="100"/>
        </p:scale>
        <p:origin x="8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8EE33-60B6-6B4B-AF17-32B905984F16}" type="datetimeFigureOut">
              <a:rPr lang="es-ES" smtClean="0"/>
              <a:t>10/4/23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1143000"/>
            <a:ext cx="2590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3B37-B493-1840-81E6-52DBBB2442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4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3B37-B493-1840-81E6-52DBBB2442C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62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61" y="1122361"/>
            <a:ext cx="4895533" cy="238760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43"/>
            <a:ext cx="4319588" cy="165576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2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54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9" y="365131"/>
            <a:ext cx="1241881" cy="58118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5" y="365131"/>
            <a:ext cx="3653651" cy="581183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11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09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1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8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23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6"/>
            <a:ext cx="2447766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6"/>
            <a:ext cx="2447766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51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30"/>
            <a:ext cx="4967526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5" y="1681168"/>
            <a:ext cx="2436517" cy="82391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5" y="2505078"/>
            <a:ext cx="2436517" cy="36845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8"/>
            <a:ext cx="2448516" cy="82391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8"/>
            <a:ext cx="2448516" cy="36845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70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93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457201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2057403"/>
            <a:ext cx="1857573" cy="381158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32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457201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2057403"/>
            <a:ext cx="1857573" cy="3811587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87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30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6"/>
            <a:ext cx="4967526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4"/>
            <a:ext cx="1295876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4925-C4B7-204F-BF39-929D6CA6E1D9}" type="datetimeFigureOut">
              <a:rPr lang="es-ES" smtClean="0"/>
              <a:t>10/4/23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4"/>
            <a:ext cx="194381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4"/>
            <a:ext cx="1295876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E228-EFEC-EF4F-B201-9F9CA7A220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37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7D4AE9-0721-BC43-5050-B80271D7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-3"/>
            <a:ext cx="5762141" cy="6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7D4AE9-0721-BC43-5050-B80271D7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-3"/>
            <a:ext cx="5762141" cy="663809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E0B68CF-DB99-E6ED-6AE6-A79835334B4F}"/>
              </a:ext>
            </a:extLst>
          </p:cNvPr>
          <p:cNvSpPr/>
          <p:nvPr/>
        </p:nvSpPr>
        <p:spPr>
          <a:xfrm>
            <a:off x="903767" y="1201480"/>
            <a:ext cx="4518838" cy="5156791"/>
          </a:xfrm>
          <a:prstGeom prst="rect">
            <a:avLst/>
          </a:prstGeom>
          <a:solidFill>
            <a:srgbClr val="FF0000">
              <a:alpha val="24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D19C2F-27C0-D3A7-834D-09341B901EEB}"/>
              </a:ext>
            </a:extLst>
          </p:cNvPr>
          <p:cNvSpPr/>
          <p:nvPr/>
        </p:nvSpPr>
        <p:spPr>
          <a:xfrm>
            <a:off x="393407" y="1201480"/>
            <a:ext cx="414669" cy="5156791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090CDA-17DA-A58F-B7D8-7A25B9AFF1D1}"/>
              </a:ext>
            </a:extLst>
          </p:cNvPr>
          <p:cNvSpPr/>
          <p:nvPr/>
        </p:nvSpPr>
        <p:spPr>
          <a:xfrm>
            <a:off x="903767" y="786809"/>
            <a:ext cx="4518838" cy="276447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8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7D4AE9-0721-BC43-5050-B80271D7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-3"/>
            <a:ext cx="5762141" cy="6638095"/>
          </a:xfrm>
          <a:prstGeom prst="rect">
            <a:avLst/>
          </a:prstGeom>
        </p:spPr>
      </p:pic>
      <p:sp>
        <p:nvSpPr>
          <p:cNvPr id="2" name="Flecha derecha 1">
            <a:extLst>
              <a:ext uri="{FF2B5EF4-FFF2-40B4-BE49-F238E27FC236}">
                <a16:creationId xmlns:a16="http://schemas.microsoft.com/office/drawing/2014/main" id="{E924F2A3-14E0-AD7A-934A-C2AB4516B7C4}"/>
              </a:ext>
            </a:extLst>
          </p:cNvPr>
          <p:cNvSpPr/>
          <p:nvPr/>
        </p:nvSpPr>
        <p:spPr>
          <a:xfrm>
            <a:off x="957943" y="4953001"/>
            <a:ext cx="1273628" cy="272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 derecha 2">
            <a:extLst>
              <a:ext uri="{FF2B5EF4-FFF2-40B4-BE49-F238E27FC236}">
                <a16:creationId xmlns:a16="http://schemas.microsoft.com/office/drawing/2014/main" id="{E415090A-65BC-3902-E220-9B5AC6A5C3E8}"/>
              </a:ext>
            </a:extLst>
          </p:cNvPr>
          <p:cNvSpPr/>
          <p:nvPr/>
        </p:nvSpPr>
        <p:spPr>
          <a:xfrm>
            <a:off x="1001482" y="4267204"/>
            <a:ext cx="2590803" cy="272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0D829D4E-3C70-831C-B4D2-A8FE9A65F0EE}"/>
              </a:ext>
            </a:extLst>
          </p:cNvPr>
          <p:cNvSpPr/>
          <p:nvPr/>
        </p:nvSpPr>
        <p:spPr>
          <a:xfrm>
            <a:off x="979711" y="3766460"/>
            <a:ext cx="1741718" cy="272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C1683121-7944-BDDA-5266-E9950ED29722}"/>
              </a:ext>
            </a:extLst>
          </p:cNvPr>
          <p:cNvSpPr/>
          <p:nvPr/>
        </p:nvSpPr>
        <p:spPr>
          <a:xfrm>
            <a:off x="957945" y="2471058"/>
            <a:ext cx="1763484" cy="272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>
            <a:extLst>
              <a:ext uri="{FF2B5EF4-FFF2-40B4-BE49-F238E27FC236}">
                <a16:creationId xmlns:a16="http://schemas.microsoft.com/office/drawing/2014/main" id="{72A2E165-71E5-2C4D-683F-13F3838B0D6D}"/>
              </a:ext>
            </a:extLst>
          </p:cNvPr>
          <p:cNvSpPr/>
          <p:nvPr/>
        </p:nvSpPr>
        <p:spPr>
          <a:xfrm rot="5400000">
            <a:off x="2215242" y="1654628"/>
            <a:ext cx="1447794" cy="272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F63CFCB3-9DD3-F9D9-6461-0223A63445C0}"/>
              </a:ext>
            </a:extLst>
          </p:cNvPr>
          <p:cNvSpPr/>
          <p:nvPr/>
        </p:nvSpPr>
        <p:spPr>
          <a:xfrm rot="5400000">
            <a:off x="2383964" y="3151421"/>
            <a:ext cx="1088579" cy="272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F59BBD8A-0911-A46A-7AA0-3BB6103A1841}"/>
              </a:ext>
            </a:extLst>
          </p:cNvPr>
          <p:cNvSpPr/>
          <p:nvPr/>
        </p:nvSpPr>
        <p:spPr>
          <a:xfrm rot="5400000">
            <a:off x="2242448" y="2530932"/>
            <a:ext cx="3200403" cy="272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>
            <a:extLst>
              <a:ext uri="{FF2B5EF4-FFF2-40B4-BE49-F238E27FC236}">
                <a16:creationId xmlns:a16="http://schemas.microsoft.com/office/drawing/2014/main" id="{BAFE1790-7CC5-9213-1705-504040E97CBB}"/>
              </a:ext>
            </a:extLst>
          </p:cNvPr>
          <p:cNvSpPr/>
          <p:nvPr/>
        </p:nvSpPr>
        <p:spPr>
          <a:xfrm rot="5400000">
            <a:off x="514344" y="2873832"/>
            <a:ext cx="3886201" cy="272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39F0D5-B6C2-BC85-CDD8-1BE2D26A76BF}"/>
              </a:ext>
            </a:extLst>
          </p:cNvPr>
          <p:cNvSpPr/>
          <p:nvPr/>
        </p:nvSpPr>
        <p:spPr>
          <a:xfrm>
            <a:off x="2540470" y="2471057"/>
            <a:ext cx="695781" cy="272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A17B53-9132-3FDB-B53E-4252798C4DA0}"/>
              </a:ext>
            </a:extLst>
          </p:cNvPr>
          <p:cNvSpPr/>
          <p:nvPr/>
        </p:nvSpPr>
        <p:spPr>
          <a:xfrm>
            <a:off x="2192579" y="4969356"/>
            <a:ext cx="695781" cy="2721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BC92EFA-6995-723B-52A1-35E9B03D985E}"/>
              </a:ext>
            </a:extLst>
          </p:cNvPr>
          <p:cNvSpPr/>
          <p:nvPr/>
        </p:nvSpPr>
        <p:spPr>
          <a:xfrm>
            <a:off x="3453036" y="4267203"/>
            <a:ext cx="695781" cy="27214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D631497-7D0B-AF65-2FD3-244AF9C48E99}"/>
              </a:ext>
            </a:extLst>
          </p:cNvPr>
          <p:cNvSpPr/>
          <p:nvPr/>
        </p:nvSpPr>
        <p:spPr>
          <a:xfrm>
            <a:off x="2605763" y="3788245"/>
            <a:ext cx="695781" cy="27214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0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E681092-6DB7-BDF3-BDCE-EEB6D9DC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0" y="0"/>
            <a:ext cx="5529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0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E681092-6DB7-BDF3-BDCE-EEB6D9DC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0" y="0"/>
            <a:ext cx="5529693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603EA27-125F-14D1-98C0-DD61339852E4}"/>
              </a:ext>
            </a:extLst>
          </p:cNvPr>
          <p:cNvSpPr/>
          <p:nvPr/>
        </p:nvSpPr>
        <p:spPr>
          <a:xfrm>
            <a:off x="2514602" y="522515"/>
            <a:ext cx="365125" cy="6302828"/>
          </a:xfrm>
          <a:prstGeom prst="rect">
            <a:avLst/>
          </a:prstGeom>
          <a:solidFill>
            <a:schemeClr val="accent1">
              <a:alpha val="1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01979D-1846-95E3-5A5E-976E4A919B01}"/>
              </a:ext>
            </a:extLst>
          </p:cNvPr>
          <p:cNvSpPr/>
          <p:nvPr/>
        </p:nvSpPr>
        <p:spPr>
          <a:xfrm>
            <a:off x="2982688" y="522511"/>
            <a:ext cx="365125" cy="6302828"/>
          </a:xfrm>
          <a:prstGeom prst="rect">
            <a:avLst/>
          </a:prstGeom>
          <a:solidFill>
            <a:schemeClr val="accent4">
              <a:lumMod val="40000"/>
              <a:lumOff val="60000"/>
              <a:alpha val="1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A258527-09F9-4539-0702-DD1573F20941}"/>
              </a:ext>
            </a:extLst>
          </p:cNvPr>
          <p:cNvSpPr/>
          <p:nvPr/>
        </p:nvSpPr>
        <p:spPr>
          <a:xfrm>
            <a:off x="3940635" y="522513"/>
            <a:ext cx="365125" cy="6302828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1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81C60F-D723-ABB6-533B-5180048C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0725"/>
            <a:ext cx="5759450" cy="15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7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88A45D0E-0C13-B770-06EA-D9984FB91899}"/>
              </a:ext>
            </a:extLst>
          </p:cNvPr>
          <p:cNvGrpSpPr/>
          <p:nvPr/>
        </p:nvGrpSpPr>
        <p:grpSpPr>
          <a:xfrm>
            <a:off x="67734" y="0"/>
            <a:ext cx="5607050" cy="2006600"/>
            <a:chOff x="0" y="0"/>
            <a:chExt cx="5765806" cy="1768679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D448244-A535-F627-8E58-703569E7A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59450" cy="1151890"/>
            </a:xfrm>
            <a:prstGeom prst="rect">
              <a:avLst/>
            </a:prstGeom>
          </p:spPr>
        </p:pic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21943A3E-B442-1A11-2906-D9E7455A4D2F}"/>
                </a:ext>
              </a:extLst>
            </p:cNvPr>
            <p:cNvCxnSpPr>
              <a:cxnSpLocks/>
            </p:cNvCxnSpPr>
            <p:nvPr/>
          </p:nvCxnSpPr>
          <p:spPr>
            <a:xfrm>
              <a:off x="3649133" y="406400"/>
              <a:ext cx="0" cy="104986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00589F38-0DC5-BBCE-232B-781B6996E955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1" y="558800"/>
              <a:ext cx="0" cy="685800"/>
            </a:xfrm>
            <a:prstGeom prst="line">
              <a:avLst/>
            </a:prstGeom>
            <a:ln w="412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685EB9B4-1CA6-CDBF-2806-DD294A43C156}"/>
                </a:ext>
              </a:extLst>
            </p:cNvPr>
            <p:cNvCxnSpPr>
              <a:cxnSpLocks/>
            </p:cNvCxnSpPr>
            <p:nvPr/>
          </p:nvCxnSpPr>
          <p:spPr>
            <a:xfrm>
              <a:off x="4749804" y="558800"/>
              <a:ext cx="0" cy="685800"/>
            </a:xfrm>
            <a:prstGeom prst="line">
              <a:avLst/>
            </a:prstGeom>
            <a:ln w="412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B66B0E17-9782-E567-9FCE-2D8F5D137326}"/>
                </a:ext>
              </a:extLst>
            </p:cNvPr>
            <p:cNvCxnSpPr>
              <a:cxnSpLocks/>
            </p:cNvCxnSpPr>
            <p:nvPr/>
          </p:nvCxnSpPr>
          <p:spPr>
            <a:xfrm>
              <a:off x="5215472" y="558800"/>
              <a:ext cx="0" cy="685800"/>
            </a:xfrm>
            <a:prstGeom prst="line">
              <a:avLst/>
            </a:prstGeom>
            <a:ln w="412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C7915F50-4D91-79A8-2BA2-0C07D025E6CE}"/>
                </a:ext>
              </a:extLst>
            </p:cNvPr>
            <p:cNvCxnSpPr/>
            <p:nvPr/>
          </p:nvCxnSpPr>
          <p:spPr>
            <a:xfrm>
              <a:off x="508000" y="1430866"/>
              <a:ext cx="30480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D13EA8E-FD3F-DA71-51D0-3C739E1A480F}"/>
                </a:ext>
              </a:extLst>
            </p:cNvPr>
            <p:cNvSpPr txBox="1"/>
            <p:nvPr/>
          </p:nvSpPr>
          <p:spPr>
            <a:xfrm>
              <a:off x="838197" y="1507069"/>
              <a:ext cx="23791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No alcanza significación estadística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5DEA9099-3C52-9927-D576-32EAB20D22F3}"/>
                </a:ext>
              </a:extLst>
            </p:cNvPr>
            <p:cNvCxnSpPr>
              <a:cxnSpLocks/>
            </p:cNvCxnSpPr>
            <p:nvPr/>
          </p:nvCxnSpPr>
          <p:spPr>
            <a:xfrm>
              <a:off x="3716867" y="1430866"/>
              <a:ext cx="191346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E8F5ADE-D1D3-11C0-D086-A9DDFA9E0A2A}"/>
                </a:ext>
              </a:extLst>
            </p:cNvPr>
            <p:cNvSpPr txBox="1"/>
            <p:nvPr/>
          </p:nvSpPr>
          <p:spPr>
            <a:xfrm>
              <a:off x="3784606" y="1507069"/>
              <a:ext cx="1981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/>
                <a:t>Estadísticamente significativo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307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</TotalTime>
  <Words>7</Words>
  <Application>Microsoft Macintosh PowerPoint</Application>
  <PresentationFormat>Personalizado</PresentationFormat>
  <Paragraphs>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Vila</dc:creator>
  <cp:lastModifiedBy>Joan Vila</cp:lastModifiedBy>
  <cp:revision>7</cp:revision>
  <dcterms:created xsi:type="dcterms:W3CDTF">2023-03-02T09:52:27Z</dcterms:created>
  <dcterms:modified xsi:type="dcterms:W3CDTF">2023-04-10T09:22:03Z</dcterms:modified>
</cp:coreProperties>
</file>