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5759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90" d="100"/>
          <a:sy n="190" d="100"/>
        </p:scale>
        <p:origin x="6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8EE33-60B6-6B4B-AF17-32B905984F16}" type="datetimeFigureOut">
              <a:rPr lang="es-ES" smtClean="0"/>
              <a:t>28/3/23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3B37-B493-1840-81E6-52DBBB244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4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0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4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6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57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9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48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8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1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5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4925-C4B7-204F-BF39-929D6CA6E1D9}" type="datetimeFigureOut">
              <a:rPr lang="es-ES" smtClean="0"/>
              <a:t>28/3/23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95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2B052FF-1A88-ACAD-945A-0B003166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2772"/>
            <a:ext cx="5759451" cy="82955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B2D2682-11A2-9CB6-9BBC-F116CF178F23}"/>
              </a:ext>
            </a:extLst>
          </p:cNvPr>
          <p:cNvCxnSpPr>
            <a:cxnSpLocks/>
          </p:cNvCxnSpPr>
          <p:nvPr/>
        </p:nvCxnSpPr>
        <p:spPr>
          <a:xfrm>
            <a:off x="3133161" y="1439862"/>
            <a:ext cx="0" cy="14398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F493109-5AA9-88FF-D7C8-3A78BBCBA758}"/>
              </a:ext>
            </a:extLst>
          </p:cNvPr>
          <p:cNvCxnSpPr>
            <a:cxnSpLocks/>
          </p:cNvCxnSpPr>
          <p:nvPr/>
        </p:nvCxnSpPr>
        <p:spPr>
          <a:xfrm flipH="1">
            <a:off x="813550" y="1932772"/>
            <a:ext cx="211324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7ED4825-03F3-D203-8FAA-CE028FE51A67}"/>
              </a:ext>
            </a:extLst>
          </p:cNvPr>
          <p:cNvCxnSpPr>
            <a:cxnSpLocks/>
          </p:cNvCxnSpPr>
          <p:nvPr/>
        </p:nvCxnSpPr>
        <p:spPr>
          <a:xfrm flipV="1">
            <a:off x="3314690" y="1930526"/>
            <a:ext cx="2138089" cy="2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9AD6B3-F8AA-45B9-6EE3-679023E88FAC}"/>
              </a:ext>
            </a:extLst>
          </p:cNvPr>
          <p:cNvSpPr txBox="1"/>
          <p:nvPr/>
        </p:nvSpPr>
        <p:spPr>
          <a:xfrm>
            <a:off x="477371" y="437040"/>
            <a:ext cx="2678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 se han observado diferencias estadísticamente significativas respecto a una distribución normal</a:t>
            </a:r>
          </a:p>
          <a:p>
            <a:endParaRPr lang="es-E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Nada se opone a que los datos provienen de una población que sigue una distribución normal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F6C299-9B75-500F-C83A-8DAF9675E103}"/>
              </a:ext>
            </a:extLst>
          </p:cNvPr>
          <p:cNvSpPr txBox="1"/>
          <p:nvPr/>
        </p:nvSpPr>
        <p:spPr>
          <a:xfrm>
            <a:off x="3234020" y="67236"/>
            <a:ext cx="252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 han observado diferencias estadísticamente significativas respecto a una distribución normal</a:t>
            </a:r>
          </a:p>
          <a:p>
            <a:endParaRPr lang="es-E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Es poco probable que estos valores se hallan obtenido de una de una población que sigue una distribución normal</a:t>
            </a:r>
          </a:p>
        </p:txBody>
      </p:sp>
    </p:spTree>
    <p:extLst>
      <p:ext uri="{BB962C8B-B14F-4D97-AF65-F5344CB8AC3E}">
        <p14:creationId xmlns:p14="http://schemas.microsoft.com/office/powerpoint/2010/main" val="4166093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58</Words>
  <Application>Microsoft Macintosh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Vila</dc:creator>
  <cp:lastModifiedBy>Joan Vila</cp:lastModifiedBy>
  <cp:revision>5</cp:revision>
  <dcterms:created xsi:type="dcterms:W3CDTF">2023-03-02T09:52:27Z</dcterms:created>
  <dcterms:modified xsi:type="dcterms:W3CDTF">2023-03-28T06:53:21Z</dcterms:modified>
</cp:coreProperties>
</file>