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8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9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71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2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98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7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7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01C7E-9A94-4D3C-85C3-24667445838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A5DA0-BA7E-4D8A-89B8-1095C0072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CLV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Joan </a:t>
            </a:r>
            <a:r>
              <a:rPr lang="en-US" dirty="0" err="1" smtClean="0"/>
              <a:t>Waithera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1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4927600"/>
            <a:ext cx="8169101" cy="1113762"/>
          </a:xfrm>
        </p:spPr>
        <p:txBody>
          <a:bodyPr/>
          <a:lstStyle/>
          <a:p>
            <a:r>
              <a:rPr lang="en-US" dirty="0" smtClean="0"/>
              <a:t>In as much as the  11/8/2020 cohort has the least number of registrations they recorded the most steady trend over the course of time observed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55" y="605306"/>
            <a:ext cx="9982200" cy="372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56090"/>
            <a:ext cx="8596668" cy="1585272"/>
          </a:xfrm>
        </p:spPr>
        <p:txBody>
          <a:bodyPr/>
          <a:lstStyle/>
          <a:p>
            <a:r>
              <a:rPr lang="en-US" dirty="0" smtClean="0"/>
              <a:t>It is also worth noting that five cohorts have 0.0 average revenue in their last week which is a worrying trend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98491"/>
            <a:ext cx="9982200" cy="30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66" y="4572000"/>
            <a:ext cx="9612886" cy="1326524"/>
          </a:xfrm>
        </p:spPr>
        <p:txBody>
          <a:bodyPr/>
          <a:lstStyle/>
          <a:p>
            <a:r>
              <a:rPr lang="en-US" dirty="0" smtClean="0"/>
              <a:t>The last six cohorts beginning from the third week of December to the last week of January show a worrying trend of less than a 0.5 average</a:t>
            </a:r>
          </a:p>
          <a:p>
            <a:r>
              <a:rPr lang="en-US" dirty="0" smtClean="0"/>
              <a:t>It is noteworthy that the second cohort continues to maintain healthy cumulative average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66" y="759854"/>
            <a:ext cx="9886950" cy="28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8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72000"/>
            <a:ext cx="8596668" cy="1469362"/>
          </a:xfrm>
        </p:spPr>
        <p:txBody>
          <a:bodyPr/>
          <a:lstStyle/>
          <a:p>
            <a:r>
              <a:rPr lang="en-US" dirty="0" smtClean="0"/>
              <a:t>Lastly the same trend that is seen in the cumulative revenue section continues here as well maintaining the trajectory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02325"/>
            <a:ext cx="9725025" cy="285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0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greatest recommendation would be to further analyze the second cohort to understand what we did that worked with that cohort as compared to the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390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138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CLV ANALYSIS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CLV ANALYSIS</dc:title>
  <dc:creator>Microsoft account</dc:creator>
  <cp:lastModifiedBy>Microsoft account</cp:lastModifiedBy>
  <cp:revision>3</cp:revision>
  <dcterms:created xsi:type="dcterms:W3CDTF">2024-11-13T07:17:32Z</dcterms:created>
  <dcterms:modified xsi:type="dcterms:W3CDTF">2024-11-13T07:36:17Z</dcterms:modified>
</cp:coreProperties>
</file>