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t0CdY1w61o2x-hOUlUkJ2kkYIBl-aFiBz5EQz1E_xo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INTAKE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JOAN WAITHERA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one that reflects a part of my personal life that I hope to improve on </a:t>
            </a:r>
          </a:p>
          <a:p>
            <a:r>
              <a:rPr lang="en-US" dirty="0" smtClean="0"/>
              <a:t>The great question is “Why I do not stick to the good habit of drinking water?” After reflection to find the root cause using the “Five Whys” I have understood that my motivations in are misconstrued</a:t>
            </a:r>
          </a:p>
          <a:p>
            <a:r>
              <a:rPr lang="en-US" dirty="0" smtClean="0"/>
              <a:t>This is because my approach to anything health is “fix it” motivated rather than “prevent it”</a:t>
            </a:r>
          </a:p>
          <a:p>
            <a:r>
              <a:rPr lang="en-US" dirty="0" smtClean="0"/>
              <a:t>With this in mind, I went ahead and conducted an analysis of a working week (27/05/2024 – 31/05/2024) which I had accurate data for. </a:t>
            </a:r>
          </a:p>
        </p:txBody>
      </p:sp>
    </p:spTree>
    <p:extLst>
      <p:ext uri="{BB962C8B-B14F-4D97-AF65-F5344CB8AC3E}">
        <p14:creationId xmlns:p14="http://schemas.microsoft.com/office/powerpoint/2010/main" val="65554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of data and 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report is linked to a google spreadsheet, 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, where there are Two Sheets, Data Sheet and Pivot Table that further support this report</a:t>
            </a:r>
          </a:p>
          <a:p>
            <a:endParaRPr lang="en-US" dirty="0" smtClean="0"/>
          </a:p>
          <a:p>
            <a:r>
              <a:rPr lang="en-US" b="1" dirty="0" smtClean="0"/>
              <a:t>DATE</a:t>
            </a:r>
            <a:r>
              <a:rPr lang="en-US" dirty="0" smtClean="0"/>
              <a:t>: The correspondent dates of recording data</a:t>
            </a:r>
          </a:p>
          <a:p>
            <a:r>
              <a:rPr lang="en-US" b="1" dirty="0" smtClean="0"/>
              <a:t>QUANTITY</a:t>
            </a:r>
            <a:r>
              <a:rPr lang="en-US" dirty="0" smtClean="0"/>
              <a:t>: This is a measurement in liters of the water taken</a:t>
            </a:r>
          </a:p>
          <a:p>
            <a:r>
              <a:rPr lang="en-US" b="1" dirty="0" smtClean="0"/>
              <a:t>DURATION</a:t>
            </a:r>
            <a:r>
              <a:rPr lang="en-US" dirty="0" smtClean="0"/>
              <a:t>: The duration of time that I took taking the designated amount. Short or Long</a:t>
            </a:r>
          </a:p>
          <a:p>
            <a:r>
              <a:rPr lang="en-US" b="1" dirty="0" smtClean="0"/>
              <a:t>INTAKE RATE</a:t>
            </a:r>
            <a:r>
              <a:rPr lang="en-US" dirty="0" smtClean="0"/>
              <a:t>: The mode of taking the water. Slow in sips or Quick in chugs</a:t>
            </a:r>
          </a:p>
          <a:p>
            <a:r>
              <a:rPr lang="en-US" b="1" dirty="0" smtClean="0"/>
              <a:t>% OF TOTAL QUANTITY</a:t>
            </a:r>
            <a:r>
              <a:rPr lang="en-US" dirty="0" smtClean="0"/>
              <a:t>: This is the percentage of intake per entry as compared to the total quantity taken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9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Findings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First Finding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my first finding, I have noticed that my water intake has increased gradually through the week. This ties to me being more intentional with the habit as I went by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824" y="3303759"/>
            <a:ext cx="4884045" cy="30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Second Finding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 went through this journey I found that my rate of intake was a big factor. This meant if I sipped slow it felt more natural and less of a chore hence I took more water in the larger scheme of things and the vice versa is true. This is evident in the chart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62" y="3553438"/>
            <a:ext cx="5583193" cy="31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5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Final Finding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 smtClean="0"/>
              <a:t>Lastly, there is the count of the Intake Rates to understand how I oscillate between the two; </a:t>
            </a:r>
            <a:r>
              <a:rPr lang="en-US" dirty="0"/>
              <a:t>Slow in sips or Quick in </a:t>
            </a:r>
            <a:r>
              <a:rPr lang="en-US" dirty="0" smtClean="0"/>
              <a:t>chugs to understand any improvement after committing to the good habit. The two are equal ( 5,5 )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4" y="2960610"/>
            <a:ext cx="4507606" cy="27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3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Intake Rate greatly affects the attitude that I attach to  this behavior. The less I make it feel like a chore the better the chances I have in drinking more water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74" y="4244058"/>
            <a:ext cx="50577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407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390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WATER INTAKE ANALYSIS</vt:lpstr>
      <vt:lpstr>Introduction</vt:lpstr>
      <vt:lpstr>Fields of data and Explanations</vt:lpstr>
      <vt:lpstr>Findings  First Finding</vt:lpstr>
      <vt:lpstr>  Second Finding</vt:lpstr>
      <vt:lpstr>  Final Finding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INTAKE ANALYSIS</dc:title>
  <dc:creator>Microsoft account</dc:creator>
  <cp:lastModifiedBy>Microsoft account</cp:lastModifiedBy>
  <cp:revision>6</cp:revision>
  <dcterms:created xsi:type="dcterms:W3CDTF">2024-05-30T18:38:18Z</dcterms:created>
  <dcterms:modified xsi:type="dcterms:W3CDTF">2024-05-30T19:39:16Z</dcterms:modified>
</cp:coreProperties>
</file>