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5"/>
    <p:restoredTop sz="97030"/>
  </p:normalViewPr>
  <p:slideViewPr>
    <p:cSldViewPr snapToGrid="0" snapToObjects="1">
      <p:cViewPr varScale="1">
        <p:scale>
          <a:sx n="101" d="100"/>
          <a:sy n="101" d="100"/>
        </p:scale>
        <p:origin x="21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4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81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3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4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06D0-F0A9-2C4E-B144-D271656C5BF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997D2E-469C-0547-ADE5-FA0B66E9C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E202-1FF7-2043-86EA-0D432F83D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Time-Series Forecasting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874EA-C0AC-334A-BE9B-8FFCCA6FE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﻿ASML, ﻿MSFT</a:t>
            </a:r>
          </a:p>
        </p:txBody>
      </p:sp>
    </p:spTree>
    <p:extLst>
      <p:ext uri="{BB962C8B-B14F-4D97-AF65-F5344CB8AC3E}">
        <p14:creationId xmlns:p14="http://schemas.microsoft.com/office/powerpoint/2010/main" val="293809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CD84-C2AA-C044-BACF-5F3F9F99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F0A216-F4D1-BA42-8617-A0E87FA5B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11985"/>
              </p:ext>
            </p:extLst>
          </p:nvPr>
        </p:nvGraphicFramePr>
        <p:xfrm>
          <a:off x="677690" y="1847950"/>
          <a:ext cx="6800348" cy="234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87">
                  <a:extLst>
                    <a:ext uri="{9D8B030D-6E8A-4147-A177-3AD203B41FA5}">
                      <a16:colId xmlns:a16="http://schemas.microsoft.com/office/drawing/2014/main" val="2659209799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276850418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1830942563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1040683394"/>
                    </a:ext>
                  </a:extLst>
                </a:gridCol>
              </a:tblGrid>
              <a:tr h="282573">
                <a:tc gridSpan="2">
                  <a:txBody>
                    <a:bodyPr/>
                    <a:lstStyle/>
                    <a:p>
                      <a:r>
                        <a:rPr lang="en-US" dirty="0"/>
                        <a:t>ASML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2173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﻿742.628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744.129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﻿5.3646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5.36971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854949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742.423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744.391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5.36492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5.37051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067286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742.899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744.65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5.36574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5.3713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583090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743.059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744.911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5.36653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5.37209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860044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743.366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745.171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5.36733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5.37289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785584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743.604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745.431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5.36812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5.37368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041468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743.874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745.691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5.36892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5.37448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08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CB50F0-59E3-9742-A112-31AF5CE24C09}"/>
              </a:ext>
            </a:extLst>
          </p:cNvPr>
          <p:cNvSpPr txBox="1"/>
          <p:nvPr/>
        </p:nvSpPr>
        <p:spPr>
          <a:xfrm>
            <a:off x="677334" y="1397000"/>
            <a:ext cx="709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two-week results are shown in the table below</a:t>
            </a:r>
          </a:p>
          <a:p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F1294C7-D801-2D49-B8F8-B1FA90A0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20587"/>
              </p:ext>
            </p:extLst>
          </p:nvPr>
        </p:nvGraphicFramePr>
        <p:xfrm>
          <a:off x="677334" y="464267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54">
                  <a:extLst>
                    <a:ext uri="{9D8B030D-6E8A-4147-A177-3AD203B41FA5}">
                      <a16:colId xmlns:a16="http://schemas.microsoft.com/office/drawing/2014/main" val="647395152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575753784"/>
                    </a:ext>
                  </a:extLst>
                </a:gridCol>
                <a:gridCol w="2154012">
                  <a:extLst>
                    <a:ext uri="{9D8B030D-6E8A-4147-A177-3AD203B41FA5}">
                      <a16:colId xmlns:a16="http://schemas.microsoft.com/office/drawing/2014/main" val="31453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12651.22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77459.89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Mean Square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1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Absolute Percentage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52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86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CD84-C2AA-C044-BACF-5F3F9F99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Regression Model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F0A216-F4D1-BA42-8617-A0E87FA5B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17923"/>
              </p:ext>
            </p:extLst>
          </p:nvPr>
        </p:nvGraphicFramePr>
        <p:xfrm>
          <a:off x="677690" y="1847950"/>
          <a:ext cx="6800348" cy="2343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087">
                  <a:extLst>
                    <a:ext uri="{9D8B030D-6E8A-4147-A177-3AD203B41FA5}">
                      <a16:colId xmlns:a16="http://schemas.microsoft.com/office/drawing/2014/main" val="2659209799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276850418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1830942563"/>
                    </a:ext>
                  </a:extLst>
                </a:gridCol>
                <a:gridCol w="1700087">
                  <a:extLst>
                    <a:ext uri="{9D8B030D-6E8A-4147-A177-3AD203B41FA5}">
                      <a16:colId xmlns:a16="http://schemas.microsoft.com/office/drawing/2014/main" val="1040683394"/>
                    </a:ext>
                  </a:extLst>
                </a:gridCol>
              </a:tblGrid>
              <a:tr h="282573">
                <a:tc gridSpan="2">
                  <a:txBody>
                    <a:bodyPr/>
                    <a:lstStyle/>
                    <a:p>
                      <a:r>
                        <a:rPr lang="en-US" dirty="0"/>
                        <a:t>ASML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232173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539.94938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545.687275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212.416999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216.091219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854949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545.635736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549.836438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214.059939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216.056705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067286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544.918954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550.37167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213.345518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216.233373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2583090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544.355214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552.319915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214.974019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216.99538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860044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545.830328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553.852921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215.335522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216.830721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785584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543.321863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552.917038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</a:rPr>
                        <a:t>215.793537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217.556238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041468"/>
                  </a:ext>
                </a:extLst>
              </a:tr>
              <a:tr h="28257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549.369932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﻿556.101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215.776256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</a:rPr>
                        <a:t>216.091219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8086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CB50F0-59E3-9742-A112-31AF5CE24C09}"/>
              </a:ext>
            </a:extLst>
          </p:cNvPr>
          <p:cNvSpPr txBox="1"/>
          <p:nvPr/>
        </p:nvSpPr>
        <p:spPr>
          <a:xfrm>
            <a:off x="677334" y="1270000"/>
            <a:ext cx="709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two-week results are shown in the table below</a:t>
            </a:r>
          </a:p>
          <a:p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9F1294C7-D801-2D49-B8F8-B1FA90A0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72895"/>
              </p:ext>
            </p:extLst>
          </p:nvPr>
        </p:nvGraphicFramePr>
        <p:xfrm>
          <a:off x="677334" y="464267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54">
                  <a:extLst>
                    <a:ext uri="{9D8B030D-6E8A-4147-A177-3AD203B41FA5}">
                      <a16:colId xmlns:a16="http://schemas.microsoft.com/office/drawing/2014/main" val="647395152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575753784"/>
                    </a:ext>
                  </a:extLst>
                </a:gridCol>
                <a:gridCol w="2154012">
                  <a:extLst>
                    <a:ext uri="{9D8B030D-6E8A-4147-A177-3AD203B41FA5}">
                      <a16:colId xmlns:a16="http://schemas.microsoft.com/office/drawing/2014/main" val="314538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Square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24428.97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215169.03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1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3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Mean Square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463.86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18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370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{31CF2D1E-84E2-CD42-A5D5-312366472AEF}tf10001060_mac</Template>
  <TotalTime>28</TotalTime>
  <Words>136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Time-Series Forecasting </vt:lpstr>
      <vt:lpstr>ARIMA Model </vt:lpstr>
      <vt:lpstr>Auto Regression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 </dc:title>
  <dc:creator>JIEQIONG ZANG</dc:creator>
  <cp:lastModifiedBy>JIEQIONG ZANG</cp:lastModifiedBy>
  <cp:revision>1</cp:revision>
  <dcterms:created xsi:type="dcterms:W3CDTF">2022-03-06T22:19:33Z</dcterms:created>
  <dcterms:modified xsi:type="dcterms:W3CDTF">2022-03-06T22:48:30Z</dcterms:modified>
</cp:coreProperties>
</file>