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5"/>
  </p:notesMasterIdLst>
  <p:sldIdLst>
    <p:sldId id="53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14" r:id="rId13"/>
    <p:sldId id="315" r:id="rId14"/>
    <p:sldId id="316" r:id="rId15"/>
    <p:sldId id="317" r:id="rId16"/>
    <p:sldId id="318" r:id="rId17"/>
    <p:sldId id="319" r:id="rId18"/>
    <p:sldId id="264" r:id="rId19"/>
    <p:sldId id="320" r:id="rId20"/>
    <p:sldId id="321" r:id="rId21"/>
    <p:sldId id="265" r:id="rId22"/>
    <p:sldId id="266" r:id="rId23"/>
    <p:sldId id="267" r:id="rId24"/>
    <p:sldId id="268" r:id="rId25"/>
    <p:sldId id="322" r:id="rId26"/>
    <p:sldId id="269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3" r:id="rId41"/>
    <p:sldId id="543" r:id="rId42"/>
    <p:sldId id="344" r:id="rId43"/>
    <p:sldId id="341" r:id="rId44"/>
    <p:sldId id="345" r:id="rId45"/>
    <p:sldId id="346" r:id="rId46"/>
    <p:sldId id="347" r:id="rId47"/>
    <p:sldId id="350" r:id="rId48"/>
    <p:sldId id="351" r:id="rId49"/>
    <p:sldId id="348" r:id="rId50"/>
    <p:sldId id="352" r:id="rId51"/>
    <p:sldId id="537" r:id="rId52"/>
    <p:sldId id="349" r:id="rId53"/>
    <p:sldId id="536" r:id="rId54"/>
    <p:sldId id="535" r:id="rId55"/>
    <p:sldId id="539" r:id="rId56"/>
    <p:sldId id="540" r:id="rId57"/>
    <p:sldId id="353" r:id="rId58"/>
    <p:sldId id="541" r:id="rId59"/>
    <p:sldId id="542" r:id="rId60"/>
    <p:sldId id="355" r:id="rId61"/>
    <p:sldId id="356" r:id="rId62"/>
    <p:sldId id="357" r:id="rId63"/>
    <p:sldId id="361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E4D69-A962-19F2-F538-B3CB0E2FDE8B}" v="1" dt="2024-07-10T11:03:56.784"/>
    <p1510:client id="{54F40EC3-1798-455A-A3C4-40C2A11F9FA4}" v="27" dt="2024-07-10T06:21:42.216"/>
    <p1510:client id="{B8709006-E7BA-89D0-C855-E94C0576184E}" v="1" dt="2024-07-10T11:06:1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 Reis" userId="d459c8efb4aac4e3" providerId="LiveId" clId="{54F40EC3-1798-455A-A3C4-40C2A11F9FA4}"/>
    <pc:docChg chg="undo custSel addSld delSld modSld sldOrd">
      <pc:chgData name="Lais Reis" userId="d459c8efb4aac4e3" providerId="LiveId" clId="{54F40EC3-1798-455A-A3C4-40C2A11F9FA4}" dt="2024-07-10T06:42:55.287" v="3049" actId="14100"/>
      <pc:docMkLst>
        <pc:docMk/>
      </pc:docMkLst>
      <pc:sldChg chg="modNotesTx">
        <pc:chgData name="Lais Reis" userId="d459c8efb4aac4e3" providerId="LiveId" clId="{54F40EC3-1798-455A-A3C4-40C2A11F9FA4}" dt="2024-07-02T21:39:22.764" v="525" actId="20577"/>
        <pc:sldMkLst>
          <pc:docMk/>
          <pc:sldMk cId="175604555" sldId="257"/>
        </pc:sldMkLst>
      </pc:sldChg>
      <pc:sldChg chg="modNotesTx">
        <pc:chgData name="Lais Reis" userId="d459c8efb4aac4e3" providerId="LiveId" clId="{54F40EC3-1798-455A-A3C4-40C2A11F9FA4}" dt="2024-07-02T22:00:38.085" v="738" actId="313"/>
        <pc:sldMkLst>
          <pc:docMk/>
          <pc:sldMk cId="1828008764" sldId="258"/>
        </pc:sldMkLst>
      </pc:sldChg>
      <pc:sldChg chg="modNotesTx">
        <pc:chgData name="Lais Reis" userId="d459c8efb4aac4e3" providerId="LiveId" clId="{54F40EC3-1798-455A-A3C4-40C2A11F9FA4}" dt="2024-07-02T23:25:25.118" v="777" actId="313"/>
        <pc:sldMkLst>
          <pc:docMk/>
          <pc:sldMk cId="3042732411" sldId="259"/>
        </pc:sldMkLst>
      </pc:sldChg>
      <pc:sldChg chg="modNotesTx">
        <pc:chgData name="Lais Reis" userId="d459c8efb4aac4e3" providerId="LiveId" clId="{54F40EC3-1798-455A-A3C4-40C2A11F9FA4}" dt="2024-07-02T23:35:20.037" v="915" actId="20577"/>
        <pc:sldMkLst>
          <pc:docMk/>
          <pc:sldMk cId="2876003156" sldId="260"/>
        </pc:sldMkLst>
      </pc:sldChg>
      <pc:sldChg chg="addSp delSp modSp mod modNotesTx">
        <pc:chgData name="Lais Reis" userId="d459c8efb4aac4e3" providerId="LiveId" clId="{54F40EC3-1798-455A-A3C4-40C2A11F9FA4}" dt="2024-07-09T12:27:25.248" v="2358" actId="20577"/>
        <pc:sldMkLst>
          <pc:docMk/>
          <pc:sldMk cId="3933137088" sldId="265"/>
        </pc:sldMkLst>
        <pc:picChg chg="del">
          <ac:chgData name="Lais Reis" userId="d459c8efb4aac4e3" providerId="LiveId" clId="{54F40EC3-1798-455A-A3C4-40C2A11F9FA4}" dt="2024-07-09T12:11:50.696" v="2207" actId="478"/>
          <ac:picMkLst>
            <pc:docMk/>
            <pc:sldMk cId="3933137088" sldId="265"/>
            <ac:picMk id="6" creationId="{9FABC886-3EBB-46F4-8F5F-80B279AB3CCB}"/>
          </ac:picMkLst>
        </pc:picChg>
        <pc:picChg chg="add mod">
          <ac:chgData name="Lais Reis" userId="d459c8efb4aac4e3" providerId="LiveId" clId="{54F40EC3-1798-455A-A3C4-40C2A11F9FA4}" dt="2024-07-09T12:12:07.230" v="2215" actId="1076"/>
          <ac:picMkLst>
            <pc:docMk/>
            <pc:sldMk cId="3933137088" sldId="265"/>
            <ac:picMk id="8" creationId="{8E597503-7EFC-3785-DC5F-671C61037363}"/>
          </ac:picMkLst>
        </pc:picChg>
      </pc:sldChg>
      <pc:sldChg chg="addSp delSp modSp mod">
        <pc:chgData name="Lais Reis" userId="d459c8efb4aac4e3" providerId="LiveId" clId="{54F40EC3-1798-455A-A3C4-40C2A11F9FA4}" dt="2024-07-09T12:31:36.945" v="2362" actId="1076"/>
        <pc:sldMkLst>
          <pc:docMk/>
          <pc:sldMk cId="3196298394" sldId="266"/>
        </pc:sldMkLst>
        <pc:picChg chg="del">
          <ac:chgData name="Lais Reis" userId="d459c8efb4aac4e3" providerId="LiveId" clId="{54F40EC3-1798-455A-A3C4-40C2A11F9FA4}" dt="2024-07-09T12:31:28.207" v="2359" actId="478"/>
          <ac:picMkLst>
            <pc:docMk/>
            <pc:sldMk cId="3196298394" sldId="266"/>
            <ac:picMk id="6" creationId="{CA7FDE94-E64C-4E69-A7E3-6907CFDE6E7D}"/>
          </ac:picMkLst>
        </pc:picChg>
        <pc:picChg chg="add mod">
          <ac:chgData name="Lais Reis" userId="d459c8efb4aac4e3" providerId="LiveId" clId="{54F40EC3-1798-455A-A3C4-40C2A11F9FA4}" dt="2024-07-09T12:31:36.945" v="2362" actId="1076"/>
          <ac:picMkLst>
            <pc:docMk/>
            <pc:sldMk cId="3196298394" sldId="266"/>
            <ac:picMk id="8" creationId="{7B06BD40-0B9B-8619-E6CC-0A49138EA425}"/>
          </ac:picMkLst>
        </pc:picChg>
      </pc:sldChg>
      <pc:sldChg chg="modNotesTx">
        <pc:chgData name="Lais Reis" userId="d459c8efb4aac4e3" providerId="LiveId" clId="{54F40EC3-1798-455A-A3C4-40C2A11F9FA4}" dt="2024-07-09T12:40:08.705" v="2451" actId="20577"/>
        <pc:sldMkLst>
          <pc:docMk/>
          <pc:sldMk cId="1082472179" sldId="267"/>
        </pc:sldMkLst>
      </pc:sldChg>
      <pc:sldChg chg="addSp delSp modSp mod">
        <pc:chgData name="Lais Reis" userId="d459c8efb4aac4e3" providerId="LiveId" clId="{54F40EC3-1798-455A-A3C4-40C2A11F9FA4}" dt="2024-07-10T06:00:23.338" v="2924" actId="26606"/>
        <pc:sldMkLst>
          <pc:docMk/>
          <pc:sldMk cId="944260025" sldId="268"/>
        </pc:sldMkLst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7" creationId="{144C35E1-E421-7CAB-CAA7-AD5361C3D568}"/>
          </ac:spMkLst>
        </pc:spChg>
        <pc:picChg chg="del">
          <ac:chgData name="Lais Reis" userId="d459c8efb4aac4e3" providerId="LiveId" clId="{54F40EC3-1798-455A-A3C4-40C2A11F9FA4}" dt="2024-07-10T06:00:18.713" v="2922" actId="478"/>
          <ac:picMkLst>
            <pc:docMk/>
            <pc:sldMk cId="944260025" sldId="268"/>
            <ac:picMk id="6" creationId="{8C35B669-9315-4BB8-935D-2098A3F9AE2D}"/>
          </ac:picMkLst>
        </pc:picChg>
        <pc:picChg chg="add mod ord">
          <ac:chgData name="Lais Reis" userId="d459c8efb4aac4e3" providerId="LiveId" clId="{54F40EC3-1798-455A-A3C4-40C2A11F9FA4}" dt="2024-07-10T06:00:23.338" v="2924" actId="26606"/>
          <ac:picMkLst>
            <pc:docMk/>
            <pc:sldMk cId="944260025" sldId="268"/>
            <ac:picMk id="9" creationId="{D0F0E62A-292B-B58F-35F3-A390272776FC}"/>
          </ac:picMkLst>
        </pc:picChg>
      </pc:sldChg>
      <pc:sldChg chg="del">
        <pc:chgData name="Lais Reis" userId="d459c8efb4aac4e3" providerId="LiveId" clId="{54F40EC3-1798-455A-A3C4-40C2A11F9FA4}" dt="2024-07-07T11:05:00.885" v="2075" actId="47"/>
        <pc:sldMkLst>
          <pc:docMk/>
          <pc:sldMk cId="2025253895" sldId="270"/>
        </pc:sldMkLst>
      </pc:sldChg>
      <pc:sldChg chg="addSp delSp mod modNotesTx">
        <pc:chgData name="Lais Reis" userId="d459c8efb4aac4e3" providerId="LiveId" clId="{54F40EC3-1798-455A-A3C4-40C2A11F9FA4}" dt="2024-07-09T10:49:21.735" v="2203" actId="478"/>
        <pc:sldMkLst>
          <pc:docMk/>
          <pc:sldMk cId="1695231096" sldId="319"/>
        </pc:sldMkLst>
        <pc:spChg chg="add del">
          <ac:chgData name="Lais Reis" userId="d459c8efb4aac4e3" providerId="LiveId" clId="{54F40EC3-1798-455A-A3C4-40C2A11F9FA4}" dt="2024-07-09T10:49:21.735" v="2203" actId="478"/>
          <ac:spMkLst>
            <pc:docMk/>
            <pc:sldMk cId="1695231096" sldId="319"/>
            <ac:spMk id="4" creationId="{F40576F9-B826-4E86-B4D4-C8D60FFBA0D3}"/>
          </ac:spMkLst>
        </pc:spChg>
      </pc:sldChg>
      <pc:sldChg chg="addSp delSp mod">
        <pc:chgData name="Lais Reis" userId="d459c8efb4aac4e3" providerId="LiveId" clId="{54F40EC3-1798-455A-A3C4-40C2A11F9FA4}" dt="2024-07-09T10:49:21.210" v="2202" actId="478"/>
        <pc:sldMkLst>
          <pc:docMk/>
          <pc:sldMk cId="769677846" sldId="320"/>
        </pc:sldMkLst>
        <pc:spChg chg="add del">
          <ac:chgData name="Lais Reis" userId="d459c8efb4aac4e3" providerId="LiveId" clId="{54F40EC3-1798-455A-A3C4-40C2A11F9FA4}" dt="2024-07-09T10:49:21.210" v="2202" actId="478"/>
          <ac:spMkLst>
            <pc:docMk/>
            <pc:sldMk cId="769677846" sldId="320"/>
            <ac:spMk id="4" creationId="{F40576F9-B826-4E86-B4D4-C8D60FFBA0D3}"/>
          </ac:spMkLst>
        </pc:spChg>
      </pc:sldChg>
      <pc:sldChg chg="addSp delSp modSp mod">
        <pc:chgData name="Lais Reis" userId="d459c8efb4aac4e3" providerId="LiveId" clId="{54F40EC3-1798-455A-A3C4-40C2A11F9FA4}" dt="2024-07-09T12:06:11.935" v="2206" actId="26606"/>
        <pc:sldMkLst>
          <pc:docMk/>
          <pc:sldMk cId="3164852930" sldId="321"/>
        </pc:sldMkLst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6" creationId="{4DAAB5D6-E493-B0FA-35F7-EFAA030C7381}"/>
          </ac:spMkLst>
        </pc:spChg>
        <pc:picChg chg="del">
          <ac:chgData name="Lais Reis" userId="d459c8efb4aac4e3" providerId="LiveId" clId="{54F40EC3-1798-455A-A3C4-40C2A11F9FA4}" dt="2024-07-09T12:06:07.501" v="2204" actId="478"/>
          <ac:picMkLst>
            <pc:docMk/>
            <pc:sldMk cId="3164852930" sldId="321"/>
            <ac:picMk id="7" creationId="{052C6901-D4C3-477F-A9D3-1A5B3E0C3924}"/>
          </ac:picMkLst>
        </pc:picChg>
        <pc:picChg chg="add mod ord">
          <ac:chgData name="Lais Reis" userId="d459c8efb4aac4e3" providerId="LiveId" clId="{54F40EC3-1798-455A-A3C4-40C2A11F9FA4}" dt="2024-07-09T12:06:11.935" v="2206" actId="26606"/>
          <ac:picMkLst>
            <pc:docMk/>
            <pc:sldMk cId="3164852930" sldId="321"/>
            <ac:picMk id="9" creationId="{23750E07-BD40-210A-B607-D4E4B2BF88A6}"/>
          </ac:picMkLst>
        </pc:picChg>
      </pc:sldChg>
      <pc:sldChg chg="addSp delSp modSp mod modNotesTx">
        <pc:chgData name="Lais Reis" userId="d459c8efb4aac4e3" providerId="LiveId" clId="{54F40EC3-1798-455A-A3C4-40C2A11F9FA4}" dt="2024-07-10T06:05:22.128" v="2946" actId="20577"/>
        <pc:sldMkLst>
          <pc:docMk/>
          <pc:sldMk cId="3640380701" sldId="322"/>
        </pc:sldMkLst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6" creationId="{01FC359B-DF6F-C0E9-52DA-9676737B4077}"/>
          </ac:spMkLst>
        </pc:spChg>
        <pc:picChg chg="del">
          <ac:chgData name="Lais Reis" userId="d459c8efb4aac4e3" providerId="LiveId" clId="{54F40EC3-1798-455A-A3C4-40C2A11F9FA4}" dt="2024-07-10T06:05:03.896" v="2925" actId="478"/>
          <ac:picMkLst>
            <pc:docMk/>
            <pc:sldMk cId="3640380701" sldId="322"/>
            <ac:picMk id="8" creationId="{5E2BDA46-988D-4D47-BA49-57CC870D63D5}"/>
          </ac:picMkLst>
        </pc:picChg>
        <pc:picChg chg="add mod ord">
          <ac:chgData name="Lais Reis" userId="d459c8efb4aac4e3" providerId="LiveId" clId="{54F40EC3-1798-455A-A3C4-40C2A11F9FA4}" dt="2024-07-10T06:05:07.209" v="2927" actId="26606"/>
          <ac:picMkLst>
            <pc:docMk/>
            <pc:sldMk cId="3640380701" sldId="322"/>
            <ac:picMk id="9" creationId="{0863E1F4-F374-C7EA-0A67-6F5FB304E1B9}"/>
          </ac:picMkLst>
        </pc:picChg>
      </pc:sldChg>
      <pc:sldChg chg="del">
        <pc:chgData name="Lais Reis" userId="d459c8efb4aac4e3" providerId="LiveId" clId="{54F40EC3-1798-455A-A3C4-40C2A11F9FA4}" dt="2024-07-07T11:05:01.003" v="2076" actId="47"/>
        <pc:sldMkLst>
          <pc:docMk/>
          <pc:sldMk cId="2702537505" sldId="327"/>
        </pc:sldMkLst>
      </pc:sldChg>
      <pc:sldChg chg="addSp delSp modSp mod">
        <pc:chgData name="Lais Reis" userId="d459c8efb4aac4e3" providerId="LiveId" clId="{54F40EC3-1798-455A-A3C4-40C2A11F9FA4}" dt="2024-07-10T06:06:52.356" v="2949" actId="26606"/>
        <pc:sldMkLst>
          <pc:docMk/>
          <pc:sldMk cId="3014750711" sldId="328"/>
        </pc:sldMkLst>
        <pc:spChg chg="mo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5" creationId="{B3FC0C2E-D9E5-489A-9E58-369A6F5DDE08}"/>
          </ac:spMkLst>
        </pc:spChg>
        <pc:spChg chg="add del mo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6" creationId="{31F993F2-B9E0-C2C7-0BC9-3FA57D129CFA}"/>
          </ac:spMkLst>
        </pc:spChg>
        <pc:picChg chg="del">
          <ac:chgData name="Lais Reis" userId="d459c8efb4aac4e3" providerId="LiveId" clId="{54F40EC3-1798-455A-A3C4-40C2A11F9FA4}" dt="2024-07-10T06:06:49.053" v="2947" actId="478"/>
          <ac:picMkLst>
            <pc:docMk/>
            <pc:sldMk cId="3014750711" sldId="328"/>
            <ac:picMk id="8" creationId="{D9B4C1CE-5B37-46D4-9FD6-EB236A53A654}"/>
          </ac:picMkLst>
        </pc:picChg>
        <pc:picChg chg="add mod">
          <ac:chgData name="Lais Reis" userId="d459c8efb4aac4e3" providerId="LiveId" clId="{54F40EC3-1798-455A-A3C4-40C2A11F9FA4}" dt="2024-07-10T06:06:52.356" v="2949" actId="26606"/>
          <ac:picMkLst>
            <pc:docMk/>
            <pc:sldMk cId="3014750711" sldId="328"/>
            <ac:picMk id="9" creationId="{C370664E-72C6-152F-809A-E11EE8789624}"/>
          </ac:picMkLst>
        </pc:picChg>
      </pc:sldChg>
      <pc:sldChg chg="modNotesTx">
        <pc:chgData name="Lais Reis" userId="d459c8efb4aac4e3" providerId="LiveId" clId="{54F40EC3-1798-455A-A3C4-40C2A11F9FA4}" dt="2024-07-09T12:45:46.520" v="2644" actId="20577"/>
        <pc:sldMkLst>
          <pc:docMk/>
          <pc:sldMk cId="1000345095" sldId="329"/>
        </pc:sldMkLst>
      </pc:sldChg>
      <pc:sldChg chg="addSp delSp modSp mod">
        <pc:chgData name="Lais Reis" userId="d459c8efb4aac4e3" providerId="LiveId" clId="{54F40EC3-1798-455A-A3C4-40C2A11F9FA4}" dt="2024-07-10T06:08:55.695" v="2958" actId="14100"/>
        <pc:sldMkLst>
          <pc:docMk/>
          <pc:sldMk cId="593717754" sldId="330"/>
        </pc:sldMkLst>
        <pc:spChg chg="mo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5" creationId="{373E501E-0461-4E94-9687-F28503CEF2E7}"/>
          </ac:spMkLst>
        </pc:spChg>
        <pc:spChg chg="add del mo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7" creationId="{533A9C59-1002-1CE8-092A-8EF80CEAA9FB}"/>
          </ac:spMkLst>
        </pc:spChg>
        <pc:spChg chg="add mod">
          <ac:chgData name="Lais Reis" userId="d459c8efb4aac4e3" providerId="LiveId" clId="{54F40EC3-1798-455A-A3C4-40C2A11F9FA4}" dt="2024-07-10T06:08:55.695" v="2958" actId="14100"/>
          <ac:spMkLst>
            <pc:docMk/>
            <pc:sldMk cId="593717754" sldId="330"/>
            <ac:spMk id="10" creationId="{CA6B491E-D99E-5CFF-6104-313C4501EDC5}"/>
          </ac:spMkLst>
        </pc:spChg>
        <pc:picChg chg="del">
          <ac:chgData name="Lais Reis" userId="d459c8efb4aac4e3" providerId="LiveId" clId="{54F40EC3-1798-455A-A3C4-40C2A11F9FA4}" dt="2024-07-10T06:08:19.070" v="2950" actId="478"/>
          <ac:picMkLst>
            <pc:docMk/>
            <pc:sldMk cId="593717754" sldId="330"/>
            <ac:picMk id="6" creationId="{6C38B08A-6C46-4F38-848F-7011D6AB33C6}"/>
          </ac:picMkLst>
        </pc:picChg>
        <pc:picChg chg="add mod">
          <ac:chgData name="Lais Reis" userId="d459c8efb4aac4e3" providerId="LiveId" clId="{54F40EC3-1798-455A-A3C4-40C2A11F9FA4}" dt="2024-07-10T06:08:42.988" v="2954" actId="27614"/>
          <ac:picMkLst>
            <pc:docMk/>
            <pc:sldMk cId="593717754" sldId="330"/>
            <ac:picMk id="9" creationId="{C3FFACCE-22A7-153B-CDC1-4BEA19DBF395}"/>
          </ac:picMkLst>
        </pc:picChg>
      </pc:sldChg>
      <pc:sldChg chg="addSp delSp modSp mod modClrScheme chgLayout">
        <pc:chgData name="Lais Reis" userId="d459c8efb4aac4e3" providerId="LiveId" clId="{54F40EC3-1798-455A-A3C4-40C2A11F9FA4}" dt="2024-07-10T06:09:57.298" v="2966" actId="26606"/>
        <pc:sldMkLst>
          <pc:docMk/>
          <pc:sldMk cId="1567446135" sldId="331"/>
        </pc:sldMkLst>
        <pc:spChg chg="mo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4" creationId="{9BEC0089-B36A-432A-878E-A7D8F70AB717}"/>
          </ac:spMkLst>
        </pc:spChg>
        <pc:spChg chg="mo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5" creationId="{ECDC9FD3-2B27-4018-A03C-E93ABA6B3655}"/>
          </ac:spMkLst>
        </pc:spChg>
        <pc:spChg chg="mod or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7" creationId="{2592CE83-656D-442D-9D77-EEF11A920CC8}"/>
          </ac:spMkLst>
        </pc:spChg>
        <pc:picChg chg="del">
          <ac:chgData name="Lais Reis" userId="d459c8efb4aac4e3" providerId="LiveId" clId="{54F40EC3-1798-455A-A3C4-40C2A11F9FA4}" dt="2024-07-10T06:09:33.856" v="2959" actId="478"/>
          <ac:picMkLst>
            <pc:docMk/>
            <pc:sldMk cId="1567446135" sldId="331"/>
            <ac:picMk id="6" creationId="{825045D1-08A2-47F1-8EE2-C0FB97063539}"/>
          </ac:picMkLst>
        </pc:picChg>
        <pc:picChg chg="add mod ord">
          <ac:chgData name="Lais Reis" userId="d459c8efb4aac4e3" providerId="LiveId" clId="{54F40EC3-1798-455A-A3C4-40C2A11F9FA4}" dt="2024-07-10T06:09:57.298" v="2966" actId="26606"/>
          <ac:picMkLst>
            <pc:docMk/>
            <pc:sldMk cId="1567446135" sldId="331"/>
            <ac:picMk id="8" creationId="{6A8CE1AC-6C5A-B9AE-A590-D7617135242C}"/>
          </ac:picMkLst>
        </pc:picChg>
      </pc:sldChg>
      <pc:sldChg chg="modNotesTx">
        <pc:chgData name="Lais Reis" userId="d459c8efb4aac4e3" providerId="LiveId" clId="{54F40EC3-1798-455A-A3C4-40C2A11F9FA4}" dt="2024-07-09T22:08:26.280" v="2921" actId="20577"/>
        <pc:sldMkLst>
          <pc:docMk/>
          <pc:sldMk cId="1401590856" sldId="332"/>
        </pc:sldMkLst>
      </pc:sldChg>
      <pc:sldChg chg="addSp delSp modSp mod">
        <pc:chgData name="Lais Reis" userId="d459c8efb4aac4e3" providerId="LiveId" clId="{54F40EC3-1798-455A-A3C4-40C2A11F9FA4}" dt="2024-07-10T06:13:20.822" v="2991" actId="1076"/>
        <pc:sldMkLst>
          <pc:docMk/>
          <pc:sldMk cId="1683955876" sldId="333"/>
        </pc:sldMkLst>
        <pc:spChg chg="add del mod">
          <ac:chgData name="Lais Reis" userId="d459c8efb4aac4e3" providerId="LiveId" clId="{54F40EC3-1798-455A-A3C4-40C2A11F9FA4}" dt="2024-07-10T06:11:02.960" v="2971" actId="478"/>
          <ac:spMkLst>
            <pc:docMk/>
            <pc:sldMk cId="1683955876" sldId="333"/>
            <ac:spMk id="5" creationId="{E39F56CA-3EFA-EC2A-DEDF-82CD6C0DD1BA}"/>
          </ac:spMkLst>
        </pc:spChg>
        <pc:spChg chg="add del mod">
          <ac:chgData name="Lais Reis" userId="d459c8efb4aac4e3" providerId="LiveId" clId="{54F40EC3-1798-455A-A3C4-40C2A11F9FA4}" dt="2024-07-10T06:12:26.386" v="2975" actId="478"/>
          <ac:spMkLst>
            <pc:docMk/>
            <pc:sldMk cId="1683955876" sldId="333"/>
            <ac:spMk id="12" creationId="{42F3EAD0-68AF-7938-BC5A-2CFAB698F1C4}"/>
          </ac:spMkLst>
        </pc:spChg>
        <pc:picChg chg="del">
          <ac:chgData name="Lais Reis" userId="d459c8efb4aac4e3" providerId="LiveId" clId="{54F40EC3-1798-455A-A3C4-40C2A11F9FA4}" dt="2024-07-10T06:10:50.165" v="2967" actId="478"/>
          <ac:picMkLst>
            <pc:docMk/>
            <pc:sldMk cId="1683955876" sldId="333"/>
            <ac:picMk id="8" creationId="{153FA94A-BA72-493E-858A-664879B6A58D}"/>
          </ac:picMkLst>
        </pc:picChg>
        <pc:picChg chg="add del mod">
          <ac:chgData name="Lais Reis" userId="d459c8efb4aac4e3" providerId="LiveId" clId="{54F40EC3-1798-455A-A3C4-40C2A11F9FA4}" dt="2024-07-10T06:12:39.576" v="2978" actId="478"/>
          <ac:picMkLst>
            <pc:docMk/>
            <pc:sldMk cId="1683955876" sldId="333"/>
            <ac:picMk id="9" creationId="{47274432-134E-3097-B7AB-EE585D89499C}"/>
          </ac:picMkLst>
        </pc:picChg>
        <pc:picChg chg="del">
          <ac:chgData name="Lais Reis" userId="d459c8efb4aac4e3" providerId="LiveId" clId="{54F40EC3-1798-455A-A3C4-40C2A11F9FA4}" dt="2024-07-10T06:12:19.358" v="2972" actId="478"/>
          <ac:picMkLst>
            <pc:docMk/>
            <pc:sldMk cId="1683955876" sldId="333"/>
            <ac:picMk id="10" creationId="{15718872-6C6F-4ED8-8315-8F25ADBF60AE}"/>
          </ac:picMkLst>
        </pc:picChg>
        <pc:picChg chg="add mod">
          <ac:chgData name="Lais Reis" userId="d459c8efb4aac4e3" providerId="LiveId" clId="{54F40EC3-1798-455A-A3C4-40C2A11F9FA4}" dt="2024-07-10T06:13:20.822" v="2991" actId="1076"/>
          <ac:picMkLst>
            <pc:docMk/>
            <pc:sldMk cId="1683955876" sldId="333"/>
            <ac:picMk id="14" creationId="{BBFE0102-845F-E5C1-1F2C-94F360155ECD}"/>
          </ac:picMkLst>
        </pc:picChg>
        <pc:picChg chg="add mod">
          <ac:chgData name="Lais Reis" userId="d459c8efb4aac4e3" providerId="LiveId" clId="{54F40EC3-1798-455A-A3C4-40C2A11F9FA4}" dt="2024-07-10T06:13:14.215" v="2989" actId="1076"/>
          <ac:picMkLst>
            <pc:docMk/>
            <pc:sldMk cId="1683955876" sldId="333"/>
            <ac:picMk id="16" creationId="{5646C8F6-E2EF-4B9B-2AA5-0493A7318049}"/>
          </ac:picMkLst>
        </pc:picChg>
      </pc:sldChg>
      <pc:sldChg chg="addSp delSp modSp mod">
        <pc:chgData name="Lais Reis" userId="d459c8efb4aac4e3" providerId="LiveId" clId="{54F40EC3-1798-455A-A3C4-40C2A11F9FA4}" dt="2024-07-10T06:16:21.006" v="2994" actId="1076"/>
        <pc:sldMkLst>
          <pc:docMk/>
          <pc:sldMk cId="1749993873" sldId="334"/>
        </pc:sldMkLst>
        <pc:picChg chg="add mod">
          <ac:chgData name="Lais Reis" userId="d459c8efb4aac4e3" providerId="LiveId" clId="{54F40EC3-1798-455A-A3C4-40C2A11F9FA4}" dt="2024-07-10T06:16:21.006" v="2994" actId="1076"/>
          <ac:picMkLst>
            <pc:docMk/>
            <pc:sldMk cId="1749993873" sldId="334"/>
            <ac:picMk id="5" creationId="{8678CCC8-53B2-D047-7675-A57D00E5E8B1}"/>
          </ac:picMkLst>
        </pc:picChg>
        <pc:picChg chg="del">
          <ac:chgData name="Lais Reis" userId="d459c8efb4aac4e3" providerId="LiveId" clId="{54F40EC3-1798-455A-A3C4-40C2A11F9FA4}" dt="2024-07-10T06:16:17.199" v="2992" actId="478"/>
          <ac:picMkLst>
            <pc:docMk/>
            <pc:sldMk cId="1749993873" sldId="334"/>
            <ac:picMk id="16" creationId="{F4F3B959-3A33-44B4-B78F-6B1EEBBAEC84}"/>
          </ac:picMkLst>
        </pc:picChg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1420043415" sldId="335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430153361" sldId="336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2989359894" sldId="337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2822429947" sldId="338"/>
        </pc:sldMkLst>
      </pc:sldChg>
      <pc:sldChg chg="addSp delSp modSp mod">
        <pc:chgData name="Lais Reis" userId="d459c8efb4aac4e3" providerId="LiveId" clId="{54F40EC3-1798-455A-A3C4-40C2A11F9FA4}" dt="2024-07-10T06:21:29.087" v="2998" actId="26606"/>
        <pc:sldMkLst>
          <pc:docMk/>
          <pc:sldMk cId="3175684076" sldId="340"/>
        </pc:sldMkLst>
        <pc:spChg chg="mo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6" creationId="{94B1FCFB-9763-415A-A82E-B8B6835A9FE4}"/>
          </ac:spMkLst>
        </pc:spChg>
        <pc:spChg chg="add del mo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7" creationId="{F73C782D-8DEA-B17E-8BA1-BEE98FA6D8C8}"/>
          </ac:spMkLst>
        </pc:spChg>
        <pc:picChg chg="del">
          <ac:chgData name="Lais Reis" userId="d459c8efb4aac4e3" providerId="LiveId" clId="{54F40EC3-1798-455A-A3C4-40C2A11F9FA4}" dt="2024-07-10T06:21:25.997" v="2996" actId="478"/>
          <ac:picMkLst>
            <pc:docMk/>
            <pc:sldMk cId="3175684076" sldId="340"/>
            <ac:picMk id="5" creationId="{ACA29457-8C5F-4D5F-8AEA-8C9AD09EA3D8}"/>
          </ac:picMkLst>
        </pc:picChg>
        <pc:picChg chg="add mod">
          <ac:chgData name="Lais Reis" userId="d459c8efb4aac4e3" providerId="LiveId" clId="{54F40EC3-1798-455A-A3C4-40C2A11F9FA4}" dt="2024-07-10T06:21:29.087" v="2998" actId="26606"/>
          <ac:picMkLst>
            <pc:docMk/>
            <pc:sldMk cId="3175684076" sldId="340"/>
            <ac:picMk id="9" creationId="{04299768-FEEE-DB50-DA60-22372B3258D5}"/>
          </ac:picMkLst>
        </pc:picChg>
      </pc:sldChg>
      <pc:sldChg chg="addSp delSp modSp mod">
        <pc:chgData name="Lais Reis" userId="d459c8efb4aac4e3" providerId="LiveId" clId="{54F40EC3-1798-455A-A3C4-40C2A11F9FA4}" dt="2024-07-10T06:22:57.253" v="3006" actId="1076"/>
        <pc:sldMkLst>
          <pc:docMk/>
          <pc:sldMk cId="2523825688" sldId="343"/>
        </pc:sldMkLst>
        <pc:picChg chg="add mod">
          <ac:chgData name="Lais Reis" userId="d459c8efb4aac4e3" providerId="LiveId" clId="{54F40EC3-1798-455A-A3C4-40C2A11F9FA4}" dt="2024-07-10T06:22:57.253" v="3006" actId="1076"/>
          <ac:picMkLst>
            <pc:docMk/>
            <pc:sldMk cId="2523825688" sldId="343"/>
            <ac:picMk id="5" creationId="{4A532983-8775-8E63-27F1-DDF68D102601}"/>
          </ac:picMkLst>
        </pc:picChg>
        <pc:picChg chg="del">
          <ac:chgData name="Lais Reis" userId="d459c8efb4aac4e3" providerId="LiveId" clId="{54F40EC3-1798-455A-A3C4-40C2A11F9FA4}" dt="2024-07-10T06:22:53.655" v="3005" actId="478"/>
          <ac:picMkLst>
            <pc:docMk/>
            <pc:sldMk cId="2523825688" sldId="343"/>
            <ac:picMk id="8" creationId="{9172D4B1-C141-4CA9-84C5-C84441BC0302}"/>
          </ac:picMkLst>
        </pc:picChg>
      </pc:sldChg>
      <pc:sldChg chg="addSp delSp modSp mod">
        <pc:chgData name="Lais Reis" userId="d459c8efb4aac4e3" providerId="LiveId" clId="{54F40EC3-1798-455A-A3C4-40C2A11F9FA4}" dt="2024-07-10T06:24:17.897" v="3012" actId="1076"/>
        <pc:sldMkLst>
          <pc:docMk/>
          <pc:sldMk cId="3098718573" sldId="344"/>
        </pc:sldMkLst>
        <pc:picChg chg="del">
          <ac:chgData name="Lais Reis" userId="d459c8efb4aac4e3" providerId="LiveId" clId="{54F40EC3-1798-455A-A3C4-40C2A11F9FA4}" dt="2024-07-10T06:24:09.911" v="3009" actId="478"/>
          <ac:picMkLst>
            <pc:docMk/>
            <pc:sldMk cId="3098718573" sldId="344"/>
            <ac:picMk id="5" creationId="{2266CF14-BF84-4D3E-B68A-489E885BBC90}"/>
          </ac:picMkLst>
        </pc:picChg>
        <pc:picChg chg="add mod">
          <ac:chgData name="Lais Reis" userId="d459c8efb4aac4e3" providerId="LiveId" clId="{54F40EC3-1798-455A-A3C4-40C2A11F9FA4}" dt="2024-07-10T06:24:17.897" v="3012" actId="1076"/>
          <ac:picMkLst>
            <pc:docMk/>
            <pc:sldMk cId="3098718573" sldId="344"/>
            <ac:picMk id="8" creationId="{CA09F0CD-EE8A-FBC6-5C4C-FBC1D61F1713}"/>
          </ac:picMkLst>
        </pc:picChg>
      </pc:sldChg>
      <pc:sldChg chg="modSp mod">
        <pc:chgData name="Lais Reis" userId="d459c8efb4aac4e3" providerId="LiveId" clId="{54F40EC3-1798-455A-A3C4-40C2A11F9FA4}" dt="2024-07-10T06:29:09.695" v="3013" actId="26606"/>
        <pc:sldMkLst>
          <pc:docMk/>
          <pc:sldMk cId="4092445267" sldId="346"/>
        </pc:sldMkLst>
        <pc:spChg chg="mo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4" creationId="{9BEC0089-B36A-432A-878E-A7D8F70AB717}"/>
          </ac:spMkLst>
        </pc:spChg>
        <pc:spChg chg="mo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6" creationId="{E915DFF4-7BB2-47CD-92A2-DE51B8BB52DB}"/>
          </ac:spMkLst>
        </pc:spChg>
        <pc:picChg chg="mod">
          <ac:chgData name="Lais Reis" userId="d459c8efb4aac4e3" providerId="LiveId" clId="{54F40EC3-1798-455A-A3C4-40C2A11F9FA4}" dt="2024-07-10T06:29:09.695" v="3013" actId="26606"/>
          <ac:picMkLst>
            <pc:docMk/>
            <pc:sldMk cId="4092445267" sldId="346"/>
            <ac:picMk id="5" creationId="{E3323BD0-5290-4D31-886E-604FA54638DA}"/>
          </ac:picMkLst>
        </pc:picChg>
      </pc:sldChg>
      <pc:sldChg chg="modNotesTx">
        <pc:chgData name="Lais Reis" userId="d459c8efb4aac4e3" providerId="LiveId" clId="{54F40EC3-1798-455A-A3C4-40C2A11F9FA4}" dt="2024-07-03T00:00:03.362" v="1020" actId="20577"/>
        <pc:sldMkLst>
          <pc:docMk/>
          <pc:sldMk cId="2305211371" sldId="349"/>
        </pc:sldMkLst>
      </pc:sldChg>
      <pc:sldChg chg="addSp delSp modSp mod">
        <pc:chgData name="Lais Reis" userId="d459c8efb4aac4e3" providerId="LiveId" clId="{54F40EC3-1798-455A-A3C4-40C2A11F9FA4}" dt="2024-07-10T06:30:30.677" v="3016" actId="26606"/>
        <pc:sldMkLst>
          <pc:docMk/>
          <pc:sldMk cId="2104466179" sldId="350"/>
        </pc:sldMkLst>
        <pc:spChg chg="mo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6" creationId="{8CC9AC43-8963-4A6F-A00D-DEC40F276F69}"/>
          </ac:spMkLst>
        </pc:spChg>
        <pc:spChg chg="add del mo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7" creationId="{689D00D7-8C19-710F-47E7-A469D0344239}"/>
          </ac:spMkLst>
        </pc:spChg>
        <pc:picChg chg="del">
          <ac:chgData name="Lais Reis" userId="d459c8efb4aac4e3" providerId="LiveId" clId="{54F40EC3-1798-455A-A3C4-40C2A11F9FA4}" dt="2024-07-10T06:30:27.225" v="3014" actId="478"/>
          <ac:picMkLst>
            <pc:docMk/>
            <pc:sldMk cId="2104466179" sldId="350"/>
            <ac:picMk id="5" creationId="{1F5C705E-BF31-44AA-B896-AE8085408F0D}"/>
          </ac:picMkLst>
        </pc:picChg>
        <pc:picChg chg="add mod">
          <ac:chgData name="Lais Reis" userId="d459c8efb4aac4e3" providerId="LiveId" clId="{54F40EC3-1798-455A-A3C4-40C2A11F9FA4}" dt="2024-07-10T06:30:30.677" v="3016" actId="26606"/>
          <ac:picMkLst>
            <pc:docMk/>
            <pc:sldMk cId="2104466179" sldId="350"/>
            <ac:picMk id="9" creationId="{2C16B899-1C89-7690-2704-5DDFB52974DE}"/>
          </ac:picMkLst>
        </pc:picChg>
      </pc:sldChg>
      <pc:sldChg chg="addSp delSp modSp mod">
        <pc:chgData name="Lais Reis" userId="d459c8efb4aac4e3" providerId="LiveId" clId="{54F40EC3-1798-455A-A3C4-40C2A11F9FA4}" dt="2024-07-10T06:31:10.412" v="3019" actId="26606"/>
        <pc:sldMkLst>
          <pc:docMk/>
          <pc:sldMk cId="993057190" sldId="351"/>
        </pc:sldMkLst>
        <pc:spChg chg="mo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5" creationId="{4AE0BE54-DA3A-4491-8FDB-FAB840809FCB}"/>
          </ac:spMkLst>
        </pc:spChg>
        <pc:spChg chg="add del mo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6" creationId="{1A3A4E7A-BDB2-8BB3-31A5-15B8FD0EB7A0}"/>
          </ac:spMkLst>
        </pc:spChg>
        <pc:picChg chg="del">
          <ac:chgData name="Lais Reis" userId="d459c8efb4aac4e3" providerId="LiveId" clId="{54F40EC3-1798-455A-A3C4-40C2A11F9FA4}" dt="2024-07-10T06:31:07.822" v="3017" actId="478"/>
          <ac:picMkLst>
            <pc:docMk/>
            <pc:sldMk cId="993057190" sldId="351"/>
            <ac:picMk id="8" creationId="{9D80DFA7-93CC-4348-90B7-BBF409A526F3}"/>
          </ac:picMkLst>
        </pc:picChg>
        <pc:picChg chg="add mod">
          <ac:chgData name="Lais Reis" userId="d459c8efb4aac4e3" providerId="LiveId" clId="{54F40EC3-1798-455A-A3C4-40C2A11F9FA4}" dt="2024-07-10T06:31:10.412" v="3019" actId="26606"/>
          <ac:picMkLst>
            <pc:docMk/>
            <pc:sldMk cId="993057190" sldId="351"/>
            <ac:picMk id="9" creationId="{D9C4F1B1-79D9-8096-34E3-528178B1D67D}"/>
          </ac:picMkLst>
        </pc:picChg>
      </pc:sldChg>
      <pc:sldChg chg="addSp delSp modSp mod modNotesTx">
        <pc:chgData name="Lais Reis" userId="d459c8efb4aac4e3" providerId="LiveId" clId="{54F40EC3-1798-455A-A3C4-40C2A11F9FA4}" dt="2024-07-10T06:34:30.509" v="3022" actId="26606"/>
        <pc:sldMkLst>
          <pc:docMk/>
          <pc:sldMk cId="1440348823" sldId="352"/>
        </pc:sldMkLst>
        <pc:spChg chg="mo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6" creationId="{1686E46F-6BEF-4C1C-AB42-BB13B9F123F0}"/>
          </ac:spMkLst>
        </pc:spChg>
        <pc:spChg chg="add del mo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7" creationId="{96851E0B-2B32-C3E2-D176-AAE792746B66}"/>
          </ac:spMkLst>
        </pc:spChg>
        <pc:picChg chg="del">
          <ac:chgData name="Lais Reis" userId="d459c8efb4aac4e3" providerId="LiveId" clId="{54F40EC3-1798-455A-A3C4-40C2A11F9FA4}" dt="2024-07-10T06:34:27.521" v="3020" actId="478"/>
          <ac:picMkLst>
            <pc:docMk/>
            <pc:sldMk cId="1440348823" sldId="352"/>
            <ac:picMk id="5" creationId="{2C30AE4B-45ED-4B9C-90A4-9B113F66F260}"/>
          </ac:picMkLst>
        </pc:picChg>
        <pc:picChg chg="add mod">
          <ac:chgData name="Lais Reis" userId="d459c8efb4aac4e3" providerId="LiveId" clId="{54F40EC3-1798-455A-A3C4-40C2A11F9FA4}" dt="2024-07-10T06:34:30.509" v="3022" actId="26606"/>
          <ac:picMkLst>
            <pc:docMk/>
            <pc:sldMk cId="1440348823" sldId="352"/>
            <ac:picMk id="9" creationId="{9A3EA0A4-D08A-4A21-5957-5966D192D37D}"/>
          </ac:picMkLst>
        </pc:picChg>
      </pc:sldChg>
      <pc:sldChg chg="addSp delSp modSp mod modNotesTx">
        <pc:chgData name="Lais Reis" userId="d459c8efb4aac4e3" providerId="LiveId" clId="{54F40EC3-1798-455A-A3C4-40C2A11F9FA4}" dt="2024-07-05T12:28:26.103" v="2052" actId="14100"/>
        <pc:sldMkLst>
          <pc:docMk/>
          <pc:sldMk cId="957773849" sldId="353"/>
        </pc:sldMkLst>
        <pc:spChg chg="mod">
          <ac:chgData name="Lais Reis" userId="d459c8efb4aac4e3" providerId="LiveId" clId="{54F40EC3-1798-455A-A3C4-40C2A11F9FA4}" dt="2024-07-05T12:03:45.586" v="1294" actId="20577"/>
          <ac:spMkLst>
            <pc:docMk/>
            <pc:sldMk cId="957773849" sldId="353"/>
            <ac:spMk id="2" creationId="{CE51A64F-012A-460A-A9F3-DD36E526B81F}"/>
          </ac:spMkLst>
        </pc:spChg>
        <pc:spChg chg="add del mod">
          <ac:chgData name="Lais Reis" userId="d459c8efb4aac4e3" providerId="LiveId" clId="{54F40EC3-1798-455A-A3C4-40C2A11F9FA4}" dt="2024-07-05T12:05:01.092" v="1297" actId="22"/>
          <ac:spMkLst>
            <pc:docMk/>
            <pc:sldMk cId="957773849" sldId="353"/>
            <ac:spMk id="7" creationId="{91658F22-EE0B-BBD4-B4F0-07F4410E2F2D}"/>
          </ac:spMkLst>
        </pc:spChg>
        <pc:spChg chg="add del mod">
          <ac:chgData name="Lais Reis" userId="d459c8efb4aac4e3" providerId="LiveId" clId="{54F40EC3-1798-455A-A3C4-40C2A11F9FA4}" dt="2024-07-05T12:04:41.757" v="1296" actId="478"/>
          <ac:spMkLst>
            <pc:docMk/>
            <pc:sldMk cId="957773849" sldId="353"/>
            <ac:spMk id="8" creationId="{A00A4AE5-12AA-27B9-262D-82687AE2CA1D}"/>
          </ac:spMkLst>
        </pc:spChg>
        <pc:spChg chg="add mod">
          <ac:chgData name="Lais Reis" userId="d459c8efb4aac4e3" providerId="LiveId" clId="{54F40EC3-1798-455A-A3C4-40C2A11F9FA4}" dt="2024-07-05T12:12:10.828" v="1686" actId="1076"/>
          <ac:spMkLst>
            <pc:docMk/>
            <pc:sldMk cId="957773849" sldId="353"/>
            <ac:spMk id="13" creationId="{49414588-86C5-1A8A-4671-705E0E110562}"/>
          </ac:spMkLst>
        </pc:spChg>
        <pc:spChg chg="add mod">
          <ac:chgData name="Lais Reis" userId="d459c8efb4aac4e3" providerId="LiveId" clId="{54F40EC3-1798-455A-A3C4-40C2A11F9FA4}" dt="2024-07-05T12:12:45.863" v="1690" actId="207"/>
          <ac:spMkLst>
            <pc:docMk/>
            <pc:sldMk cId="957773849" sldId="353"/>
            <ac:spMk id="14" creationId="{EF78DE1A-AB44-CE60-A084-C57089134C5B}"/>
          </ac:spMkLst>
        </pc:spChg>
        <pc:spChg chg="add mod">
          <ac:chgData name="Lais Reis" userId="d459c8efb4aac4e3" providerId="LiveId" clId="{54F40EC3-1798-455A-A3C4-40C2A11F9FA4}" dt="2024-07-05T12:18:16.832" v="2018" actId="1076"/>
          <ac:spMkLst>
            <pc:docMk/>
            <pc:sldMk cId="957773849" sldId="353"/>
            <ac:spMk id="17" creationId="{ED8DE15C-2C50-9682-13FC-A26EA557F797}"/>
          </ac:spMkLst>
        </pc:spChg>
        <pc:spChg chg="add mod">
          <ac:chgData name="Lais Reis" userId="d459c8efb4aac4e3" providerId="LiveId" clId="{54F40EC3-1798-455A-A3C4-40C2A11F9FA4}" dt="2024-07-05T12:16:01.408" v="1936" actId="14100"/>
          <ac:spMkLst>
            <pc:docMk/>
            <pc:sldMk cId="957773849" sldId="353"/>
            <ac:spMk id="18" creationId="{1950F20F-053E-36A6-D18A-1015B12034FF}"/>
          </ac:spMkLst>
        </pc:spChg>
        <pc:spChg chg="add mod">
          <ac:chgData name="Lais Reis" userId="d459c8efb4aac4e3" providerId="LiveId" clId="{54F40EC3-1798-455A-A3C4-40C2A11F9FA4}" dt="2024-07-05T12:17:35.732" v="1947" actId="1076"/>
          <ac:spMkLst>
            <pc:docMk/>
            <pc:sldMk cId="957773849" sldId="353"/>
            <ac:spMk id="24" creationId="{CB815B02-E113-6AD0-7FCE-D94B9865C090}"/>
          </ac:spMkLst>
        </pc:spChg>
        <pc:spChg chg="add mod">
          <ac:chgData name="Lais Reis" userId="d459c8efb4aac4e3" providerId="LiveId" clId="{54F40EC3-1798-455A-A3C4-40C2A11F9FA4}" dt="2024-07-05T12:27:48.655" v="2040"/>
          <ac:spMkLst>
            <pc:docMk/>
            <pc:sldMk cId="957773849" sldId="353"/>
            <ac:spMk id="25" creationId="{2382AF5C-21CB-CD8C-31BD-AE5CA54D525B}"/>
          </ac:spMkLst>
        </pc:spChg>
        <pc:spChg chg="add mod">
          <ac:chgData name="Lais Reis" userId="d459c8efb4aac4e3" providerId="LiveId" clId="{54F40EC3-1798-455A-A3C4-40C2A11F9FA4}" dt="2024-07-05T12:28:26.103" v="2052" actId="14100"/>
          <ac:spMkLst>
            <pc:docMk/>
            <pc:sldMk cId="957773849" sldId="353"/>
            <ac:spMk id="26" creationId="{C51075AF-4F14-C97B-2AC6-19B33CB7FD1A}"/>
          </ac:spMkLst>
        </pc:spChg>
        <pc:picChg chg="del">
          <ac:chgData name="Lais Reis" userId="d459c8efb4aac4e3" providerId="LiveId" clId="{54F40EC3-1798-455A-A3C4-40C2A11F9FA4}" dt="2024-07-05T12:03:37.363" v="1273" actId="478"/>
          <ac:picMkLst>
            <pc:docMk/>
            <pc:sldMk cId="957773849" sldId="353"/>
            <ac:picMk id="5" creationId="{D7C6B78A-CC84-419B-8F36-64B28436596F}"/>
          </ac:picMkLst>
        </pc:picChg>
        <pc:picChg chg="add mod ord">
          <ac:chgData name="Lais Reis" userId="d459c8efb4aac4e3" providerId="LiveId" clId="{54F40EC3-1798-455A-A3C4-40C2A11F9FA4}" dt="2024-07-05T12:28:09.981" v="2047" actId="1076"/>
          <ac:picMkLst>
            <pc:docMk/>
            <pc:sldMk cId="957773849" sldId="353"/>
            <ac:picMk id="10" creationId="{0CFEC001-0F68-BC7D-280D-5396A8431E6F}"/>
          </ac:picMkLst>
        </pc:picChg>
        <pc:cxnChg chg="add mod">
          <ac:chgData name="Lais Reis" userId="d459c8efb4aac4e3" providerId="LiveId" clId="{54F40EC3-1798-455A-A3C4-40C2A11F9FA4}" dt="2024-07-05T12:10:35.833" v="1609" actId="1582"/>
          <ac:cxnSpMkLst>
            <pc:docMk/>
            <pc:sldMk cId="957773849" sldId="353"/>
            <ac:cxnSpMk id="12" creationId="{D4CC60FE-8518-A287-3077-835AED2C5B48}"/>
          </ac:cxnSpMkLst>
        </pc:cxnChg>
        <pc:cxnChg chg="add mod">
          <ac:chgData name="Lais Reis" userId="d459c8efb4aac4e3" providerId="LiveId" clId="{54F40EC3-1798-455A-A3C4-40C2A11F9FA4}" dt="2024-07-05T12:13:00.092" v="1694" actId="1076"/>
          <ac:cxnSpMkLst>
            <pc:docMk/>
            <pc:sldMk cId="957773849" sldId="353"/>
            <ac:cxnSpMk id="15" creationId="{FF79249A-8F1D-136E-3044-67C301751246}"/>
          </ac:cxnSpMkLst>
        </pc:cxnChg>
        <pc:cxnChg chg="add mod">
          <ac:chgData name="Lais Reis" userId="d459c8efb4aac4e3" providerId="LiveId" clId="{54F40EC3-1798-455A-A3C4-40C2A11F9FA4}" dt="2024-07-05T12:16:18.856" v="1941" actId="14100"/>
          <ac:cxnSpMkLst>
            <pc:docMk/>
            <pc:sldMk cId="957773849" sldId="353"/>
            <ac:cxnSpMk id="19" creationId="{A9DFC1E4-9295-B309-3330-8368CC761615}"/>
          </ac:cxnSpMkLst>
        </pc:cxnChg>
        <pc:cxnChg chg="add mod">
          <ac:chgData name="Lais Reis" userId="d459c8efb4aac4e3" providerId="LiveId" clId="{54F40EC3-1798-455A-A3C4-40C2A11F9FA4}" dt="2024-07-05T12:17:00.306" v="1943"/>
          <ac:cxnSpMkLst>
            <pc:docMk/>
            <pc:sldMk cId="957773849" sldId="353"/>
            <ac:cxnSpMk id="22" creationId="{C64CC7FE-F2B3-40FC-D900-0CC53C0C7F6B}"/>
          </ac:cxnSpMkLst>
        </pc:cxnChg>
        <pc:cxnChg chg="add mod">
          <ac:chgData name="Lais Reis" userId="d459c8efb4aac4e3" providerId="LiveId" clId="{54F40EC3-1798-455A-A3C4-40C2A11F9FA4}" dt="2024-07-05T12:17:03.535" v="1944"/>
          <ac:cxnSpMkLst>
            <pc:docMk/>
            <pc:sldMk cId="957773849" sldId="353"/>
            <ac:cxnSpMk id="23" creationId="{26469401-5AC4-A814-D8CC-B37D4F67AD0C}"/>
          </ac:cxnSpMkLst>
        </pc:cxnChg>
      </pc:sldChg>
      <pc:sldChg chg="del">
        <pc:chgData name="Lais Reis" userId="d459c8efb4aac4e3" providerId="LiveId" clId="{54F40EC3-1798-455A-A3C4-40C2A11F9FA4}" dt="2024-07-05T12:18:24.175" v="2019" actId="47"/>
        <pc:sldMkLst>
          <pc:docMk/>
          <pc:sldMk cId="2074715646" sldId="354"/>
        </pc:sldMkLst>
      </pc:sldChg>
      <pc:sldChg chg="addSp modSp mod modShow">
        <pc:chgData name="Lais Reis" userId="d459c8efb4aac4e3" providerId="LiveId" clId="{54F40EC3-1798-455A-A3C4-40C2A11F9FA4}" dt="2024-07-10T06:37:15.577" v="3031" actId="1582"/>
        <pc:sldMkLst>
          <pc:docMk/>
          <pc:sldMk cId="3706694783" sldId="355"/>
        </pc:sldMkLst>
        <pc:spChg chg="add mod">
          <ac:chgData name="Lais Reis" userId="d459c8efb4aac4e3" providerId="LiveId" clId="{54F40EC3-1798-455A-A3C4-40C2A11F9FA4}" dt="2024-07-10T06:37:15.577" v="3031" actId="1582"/>
          <ac:spMkLst>
            <pc:docMk/>
            <pc:sldMk cId="3706694783" sldId="355"/>
            <ac:spMk id="8" creationId="{A29980CF-1FAF-3723-EA03-927E69653F9F}"/>
          </ac:spMkLst>
        </pc:spChg>
        <pc:picChg chg="add mod">
          <ac:chgData name="Lais Reis" userId="d459c8efb4aac4e3" providerId="LiveId" clId="{54F40EC3-1798-455A-A3C4-40C2A11F9FA4}" dt="2024-07-10T06:36:50.009" v="3027" actId="1076"/>
          <ac:picMkLst>
            <pc:docMk/>
            <pc:sldMk cId="3706694783" sldId="355"/>
            <ac:picMk id="7" creationId="{5D7B11DB-E6C5-087E-CFD9-5CF9C7506155}"/>
          </ac:picMkLst>
        </pc:picChg>
      </pc:sldChg>
      <pc:sldChg chg="addSp delSp modSp mod modShow">
        <pc:chgData name="Lais Reis" userId="d459c8efb4aac4e3" providerId="LiveId" clId="{54F40EC3-1798-455A-A3C4-40C2A11F9FA4}" dt="2024-07-10T06:40:55.185" v="3034" actId="26606"/>
        <pc:sldMkLst>
          <pc:docMk/>
          <pc:sldMk cId="295786993" sldId="356"/>
        </pc:sldMkLst>
        <pc:spChg chg="mo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6" creationId="{DD77AF57-A661-4FDE-A5CC-09CA7E5FC247}"/>
          </ac:spMkLst>
        </pc:spChg>
        <pc:spChg chg="add del mo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7" creationId="{82214165-8C56-87D1-B943-4D35431C3C02}"/>
          </ac:spMkLst>
        </pc:spChg>
        <pc:picChg chg="del">
          <ac:chgData name="Lais Reis" userId="d459c8efb4aac4e3" providerId="LiveId" clId="{54F40EC3-1798-455A-A3C4-40C2A11F9FA4}" dt="2024-07-10T06:40:52.826" v="3032" actId="478"/>
          <ac:picMkLst>
            <pc:docMk/>
            <pc:sldMk cId="295786993" sldId="356"/>
            <ac:picMk id="5" creationId="{14A55984-6E74-4C89-9127-9279A63A7192}"/>
          </ac:picMkLst>
        </pc:picChg>
        <pc:picChg chg="add mod">
          <ac:chgData name="Lais Reis" userId="d459c8efb4aac4e3" providerId="LiveId" clId="{54F40EC3-1798-455A-A3C4-40C2A11F9FA4}" dt="2024-07-10T06:40:55.185" v="3034" actId="26606"/>
          <ac:picMkLst>
            <pc:docMk/>
            <pc:sldMk cId="295786993" sldId="356"/>
            <ac:picMk id="9" creationId="{9B67EE78-CCC5-37D5-E5F7-71ED249D8734}"/>
          </ac:picMkLst>
        </pc:picChg>
      </pc:sldChg>
      <pc:sldChg chg="mod modShow">
        <pc:chgData name="Lais Reis" userId="d459c8efb4aac4e3" providerId="LiveId" clId="{54F40EC3-1798-455A-A3C4-40C2A11F9FA4}" dt="2024-07-07T11:53:54.593" v="2094" actId="729"/>
        <pc:sldMkLst>
          <pc:docMk/>
          <pc:sldMk cId="2921811572" sldId="357"/>
        </pc:sldMkLst>
      </pc:sldChg>
      <pc:sldChg chg="del mod modShow">
        <pc:chgData name="Lais Reis" userId="d459c8efb4aac4e3" providerId="LiveId" clId="{54F40EC3-1798-455A-A3C4-40C2A11F9FA4}" dt="2024-07-10T06:41:48.120" v="3035" actId="47"/>
        <pc:sldMkLst>
          <pc:docMk/>
          <pc:sldMk cId="945593809" sldId="358"/>
        </pc:sldMkLst>
      </pc:sldChg>
      <pc:sldChg chg="del mod modShow">
        <pc:chgData name="Lais Reis" userId="d459c8efb4aac4e3" providerId="LiveId" clId="{54F40EC3-1798-455A-A3C4-40C2A11F9FA4}" dt="2024-07-10T06:41:49.297" v="3036" actId="47"/>
        <pc:sldMkLst>
          <pc:docMk/>
          <pc:sldMk cId="803222847" sldId="359"/>
        </pc:sldMkLst>
      </pc:sldChg>
      <pc:sldChg chg="del mod modShow">
        <pc:chgData name="Lais Reis" userId="d459c8efb4aac4e3" providerId="LiveId" clId="{54F40EC3-1798-455A-A3C4-40C2A11F9FA4}" dt="2024-07-10T06:41:52.258" v="3037" actId="47"/>
        <pc:sldMkLst>
          <pc:docMk/>
          <pc:sldMk cId="3365170058" sldId="360"/>
        </pc:sldMkLst>
      </pc:sldChg>
      <pc:sldChg chg="addSp delSp modSp mod modShow">
        <pc:chgData name="Lais Reis" userId="d459c8efb4aac4e3" providerId="LiveId" clId="{54F40EC3-1798-455A-A3C4-40C2A11F9FA4}" dt="2024-07-10T06:42:55.287" v="3049" actId="14100"/>
        <pc:sldMkLst>
          <pc:docMk/>
          <pc:sldMk cId="3655339609" sldId="361"/>
        </pc:sldMkLst>
        <pc:spChg chg="add mod">
          <ac:chgData name="Lais Reis" userId="d459c8efb4aac4e3" providerId="LiveId" clId="{54F40EC3-1798-455A-A3C4-40C2A11F9FA4}" dt="2024-07-10T06:41:57.666" v="3038" actId="478"/>
          <ac:spMkLst>
            <pc:docMk/>
            <pc:sldMk cId="3655339609" sldId="361"/>
            <ac:spMk id="5" creationId="{AD6BC6AE-96EB-FE69-3620-926C2545F69F}"/>
          </ac:spMkLst>
        </pc:spChg>
        <pc:spChg chg="add mod">
          <ac:chgData name="Lais Reis" userId="d459c8efb4aac4e3" providerId="LiveId" clId="{54F40EC3-1798-455A-A3C4-40C2A11F9FA4}" dt="2024-07-10T06:42:55.287" v="3049" actId="14100"/>
          <ac:spMkLst>
            <pc:docMk/>
            <pc:sldMk cId="3655339609" sldId="361"/>
            <ac:spMk id="12" creationId="{3B4D21D3-FF6A-6659-91CB-CA68DBAC0D90}"/>
          </ac:spMkLst>
        </pc:spChg>
        <pc:picChg chg="del">
          <ac:chgData name="Lais Reis" userId="d459c8efb4aac4e3" providerId="LiveId" clId="{54F40EC3-1798-455A-A3C4-40C2A11F9FA4}" dt="2024-07-10T06:41:57.666" v="3038" actId="478"/>
          <ac:picMkLst>
            <pc:docMk/>
            <pc:sldMk cId="3655339609" sldId="361"/>
            <ac:picMk id="8" creationId="{BC9D37A2-3892-4E8E-8996-90279D2EFD13}"/>
          </ac:picMkLst>
        </pc:picChg>
        <pc:picChg chg="add mod">
          <ac:chgData name="Lais Reis" userId="d459c8efb4aac4e3" providerId="LiveId" clId="{54F40EC3-1798-455A-A3C4-40C2A11F9FA4}" dt="2024-07-10T06:42:23.011" v="3043" actId="1076"/>
          <ac:picMkLst>
            <pc:docMk/>
            <pc:sldMk cId="3655339609" sldId="361"/>
            <ac:picMk id="11" creationId="{F950864B-70EE-080A-94FD-55371E934AE2}"/>
          </ac:picMkLst>
        </pc:picChg>
      </pc:sldChg>
      <pc:sldChg chg="addSp delSp modSp mod">
        <pc:chgData name="Lais Reis" userId="d459c8efb4aac4e3" providerId="LiveId" clId="{54F40EC3-1798-455A-A3C4-40C2A11F9FA4}" dt="2024-07-02T21:14:26.963" v="73" actId="478"/>
        <pc:sldMkLst>
          <pc:docMk/>
          <pc:sldMk cId="219479303" sldId="534"/>
        </pc:sldMkLst>
        <pc:spChg chg="mod">
          <ac:chgData name="Lais Reis" userId="d459c8efb4aac4e3" providerId="LiveId" clId="{54F40EC3-1798-455A-A3C4-40C2A11F9FA4}" dt="2024-07-02T20:51:24.977" v="29" actId="20577"/>
          <ac:spMkLst>
            <pc:docMk/>
            <pc:sldMk cId="219479303" sldId="534"/>
            <ac:spMk id="2" creationId="{2B8B1927-25D7-4992-A8A4-08C7E21058E9}"/>
          </ac:spMkLst>
        </pc:spChg>
        <pc:spChg chg="del mod">
          <ac:chgData name="Lais Reis" userId="d459c8efb4aac4e3" providerId="LiveId" clId="{54F40EC3-1798-455A-A3C4-40C2A11F9FA4}" dt="2024-07-02T21:14:16.776" v="72" actId="478"/>
          <ac:spMkLst>
            <pc:docMk/>
            <pc:sldMk cId="219479303" sldId="534"/>
            <ac:spMk id="4" creationId="{089F197F-BF77-4C5D-8A41-578CF3E62CCF}"/>
          </ac:spMkLst>
        </pc:spChg>
        <pc:spChg chg="add del mod">
          <ac:chgData name="Lais Reis" userId="d459c8efb4aac4e3" providerId="LiveId" clId="{54F40EC3-1798-455A-A3C4-40C2A11F9FA4}" dt="2024-07-02T21:14:26.963" v="73" actId="478"/>
          <ac:spMkLst>
            <pc:docMk/>
            <pc:sldMk cId="219479303" sldId="534"/>
            <ac:spMk id="6" creationId="{6FD95C9F-CBA2-85AF-7115-6930BB87C2C7}"/>
          </ac:spMkLst>
        </pc:spChg>
      </pc:sldChg>
      <pc:sldChg chg="addSp delSp modSp add mod ord">
        <pc:chgData name="Lais Reis" userId="d459c8efb4aac4e3" providerId="LiveId" clId="{54F40EC3-1798-455A-A3C4-40C2A11F9FA4}" dt="2024-07-05T12:00:42.148" v="1231" actId="20577"/>
        <pc:sldMkLst>
          <pc:docMk/>
          <pc:sldMk cId="853038711" sldId="535"/>
        </pc:sldMkLst>
        <pc:spChg chg="mod">
          <ac:chgData name="Lais Reis" userId="d459c8efb4aac4e3" providerId="LiveId" clId="{54F40EC3-1798-455A-A3C4-40C2A11F9FA4}" dt="2024-07-05T12:00:42.148" v="1231" actId="20577"/>
          <ac:spMkLst>
            <pc:docMk/>
            <pc:sldMk cId="853038711" sldId="535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6" creationId="{AD569C16-401D-4FAA-8A7D-A8AB8F459723}"/>
          </ac:spMkLst>
        </pc:spChg>
        <pc:spChg chg="add del mo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7" creationId="{7C9AD0F9-DF3E-F91E-F01D-4D402F8756A6}"/>
          </ac:spMkLst>
        </pc:spChg>
        <pc:spChg chg="add mod">
          <ac:chgData name="Lais Reis" userId="d459c8efb4aac4e3" providerId="LiveId" clId="{54F40EC3-1798-455A-A3C4-40C2A11F9FA4}" dt="2024-07-05T11:56:55.627" v="1189" actId="1076"/>
          <ac:spMkLst>
            <pc:docMk/>
            <pc:sldMk cId="853038711" sldId="535"/>
            <ac:spMk id="10" creationId="{285B264B-9500-9072-C86D-FC70CB3E98FD}"/>
          </ac:spMkLst>
        </pc:spChg>
        <pc:picChg chg="del">
          <ac:chgData name="Lais Reis" userId="d459c8efb4aac4e3" providerId="LiveId" clId="{54F40EC3-1798-455A-A3C4-40C2A11F9FA4}" dt="2024-07-05T11:49:33.861" v="1084" actId="478"/>
          <ac:picMkLst>
            <pc:docMk/>
            <pc:sldMk cId="853038711" sldId="535"/>
            <ac:picMk id="5" creationId="{D7C6B78A-CC84-419B-8F36-64B28436596F}"/>
          </ac:picMkLst>
        </pc:picChg>
        <pc:picChg chg="add del mod">
          <ac:chgData name="Lais Reis" userId="d459c8efb4aac4e3" providerId="LiveId" clId="{54F40EC3-1798-455A-A3C4-40C2A11F9FA4}" dt="2024-07-05T11:56:49.505" v="1188" actId="1076"/>
          <ac:picMkLst>
            <pc:docMk/>
            <pc:sldMk cId="853038711" sldId="535"/>
            <ac:picMk id="9" creationId="{53AB536A-B314-CAB7-E2FD-ADC0576219C5}"/>
          </ac:picMkLst>
        </pc:picChg>
      </pc:sldChg>
      <pc:sldChg chg="modSp add mod">
        <pc:chgData name="Lais Reis" userId="d459c8efb4aac4e3" providerId="LiveId" clId="{54F40EC3-1798-455A-A3C4-40C2A11F9FA4}" dt="2024-07-05T11:50:59.792" v="1144" actId="403"/>
        <pc:sldMkLst>
          <pc:docMk/>
          <pc:sldMk cId="376592563" sldId="536"/>
        </pc:sldMkLst>
        <pc:spChg chg="mod">
          <ac:chgData name="Lais Reis" userId="d459c8efb4aac4e3" providerId="LiveId" clId="{54F40EC3-1798-455A-A3C4-40C2A11F9FA4}" dt="2024-07-05T11:50:59.792" v="1144" actId="403"/>
          <ac:spMkLst>
            <pc:docMk/>
            <pc:sldMk cId="376592563" sldId="536"/>
            <ac:spMk id="6" creationId="{B73F8B88-3D4D-4EA1-A9D7-7C7B5E93AE10}"/>
          </ac:spMkLst>
        </pc:spChg>
      </pc:sldChg>
      <pc:sldChg chg="modSp add mod ord">
        <pc:chgData name="Lais Reis" userId="d459c8efb4aac4e3" providerId="LiveId" clId="{54F40EC3-1798-455A-A3C4-40C2A11F9FA4}" dt="2024-07-05T11:53:51.207" v="1182" actId="122"/>
        <pc:sldMkLst>
          <pc:docMk/>
          <pc:sldMk cId="1165795476" sldId="537"/>
        </pc:sldMkLst>
        <pc:spChg chg="mod">
          <ac:chgData name="Lais Reis" userId="d459c8efb4aac4e3" providerId="LiveId" clId="{54F40EC3-1798-455A-A3C4-40C2A11F9FA4}" dt="2024-07-05T11:53:34.289" v="1160" actId="21"/>
          <ac:spMkLst>
            <pc:docMk/>
            <pc:sldMk cId="1165795476" sldId="537"/>
            <ac:spMk id="2" creationId="{CE51A64F-012A-460A-A9F3-DD36E526B81F}"/>
          </ac:spMkLst>
        </pc:spChg>
        <pc:spChg chg="mod">
          <ac:chgData name="Lais Reis" userId="d459c8efb4aac4e3" providerId="LiveId" clId="{54F40EC3-1798-455A-A3C4-40C2A11F9FA4}" dt="2024-07-05T11:53:51.207" v="1182" actId="122"/>
          <ac:spMkLst>
            <pc:docMk/>
            <pc:sldMk cId="1165795476" sldId="537"/>
            <ac:spMk id="6" creationId="{B73F8B88-3D4D-4EA1-A9D7-7C7B5E93AE10}"/>
          </ac:spMkLst>
        </pc:spChg>
      </pc:sldChg>
      <pc:sldChg chg="delSp add del mod">
        <pc:chgData name="Lais Reis" userId="d459c8efb4aac4e3" providerId="LiveId" clId="{54F40EC3-1798-455A-A3C4-40C2A11F9FA4}" dt="2024-07-05T12:00:11.847" v="1199" actId="47"/>
        <pc:sldMkLst>
          <pc:docMk/>
          <pc:sldMk cId="2004792972" sldId="538"/>
        </pc:sldMkLst>
        <pc:picChg chg="del">
          <ac:chgData name="Lais Reis" userId="d459c8efb4aac4e3" providerId="LiveId" clId="{54F40EC3-1798-455A-A3C4-40C2A11F9FA4}" dt="2024-07-05T11:57:33.720" v="1191" actId="478"/>
          <ac:picMkLst>
            <pc:docMk/>
            <pc:sldMk cId="2004792972" sldId="538"/>
            <ac:picMk id="9" creationId="{53AB536A-B314-CAB7-E2FD-ADC0576219C5}"/>
          </ac:picMkLst>
        </pc:picChg>
      </pc:sldChg>
      <pc:sldChg chg="addSp delSp modSp add mod">
        <pc:chgData name="Lais Reis" userId="d459c8efb4aac4e3" providerId="LiveId" clId="{54F40EC3-1798-455A-A3C4-40C2A11F9FA4}" dt="2024-07-05T12:00:29.391" v="1214" actId="20577"/>
        <pc:sldMkLst>
          <pc:docMk/>
          <pc:sldMk cId="732399368" sldId="539"/>
        </pc:sldMkLst>
        <pc:spChg chg="mod">
          <ac:chgData name="Lais Reis" userId="d459c8efb4aac4e3" providerId="LiveId" clId="{54F40EC3-1798-455A-A3C4-40C2A11F9FA4}" dt="2024-07-05T12:00:29.391" v="1214" actId="20577"/>
          <ac:spMkLst>
            <pc:docMk/>
            <pc:sldMk cId="732399368" sldId="539"/>
            <ac:spMk id="2" creationId="{CE51A64F-012A-460A-A9F3-DD36E526B81F}"/>
          </ac:spMkLst>
        </pc:spChg>
        <pc:spChg chg="del">
          <ac:chgData name="Lais Reis" userId="d459c8efb4aac4e3" providerId="LiveId" clId="{54F40EC3-1798-455A-A3C4-40C2A11F9FA4}" dt="2024-07-05T11:57:55.646" v="1194" actId="478"/>
          <ac:spMkLst>
            <pc:docMk/>
            <pc:sldMk cId="732399368" sldId="539"/>
            <ac:spMk id="10" creationId="{285B264B-9500-9072-C86D-FC70CB3E98FD}"/>
          </ac:spMkLst>
        </pc:spChg>
        <pc:picChg chg="add mod ord">
          <ac:chgData name="Lais Reis" userId="d459c8efb4aac4e3" providerId="LiveId" clId="{54F40EC3-1798-455A-A3C4-40C2A11F9FA4}" dt="2024-07-05T11:57:59.394" v="1196" actId="26606"/>
          <ac:picMkLst>
            <pc:docMk/>
            <pc:sldMk cId="732399368" sldId="539"/>
            <ac:picMk id="5" creationId="{633C3346-F63B-FCEE-C597-28E7D447B13E}"/>
          </ac:picMkLst>
        </pc:picChg>
        <pc:picChg chg="del">
          <ac:chgData name="Lais Reis" userId="d459c8efb4aac4e3" providerId="LiveId" clId="{54F40EC3-1798-455A-A3C4-40C2A11F9FA4}" dt="2024-07-05T11:57:36.632" v="1193" actId="478"/>
          <ac:picMkLst>
            <pc:docMk/>
            <pc:sldMk cId="732399368" sldId="539"/>
            <ac:picMk id="9" creationId="{53AB536A-B314-CAB7-E2FD-ADC0576219C5}"/>
          </ac:picMkLst>
        </pc:picChg>
      </pc:sldChg>
      <pc:sldChg chg="addSp delSp modSp add mod">
        <pc:chgData name="Lais Reis" userId="d459c8efb4aac4e3" providerId="LiveId" clId="{54F40EC3-1798-455A-A3C4-40C2A11F9FA4}" dt="2024-07-05T12:02:56.821" v="1272" actId="14100"/>
        <pc:sldMkLst>
          <pc:docMk/>
          <pc:sldMk cId="3830031396" sldId="540"/>
        </pc:sldMkLst>
        <pc:spChg chg="mod">
          <ac:chgData name="Lais Reis" userId="d459c8efb4aac4e3" providerId="LiveId" clId="{54F40EC3-1798-455A-A3C4-40C2A11F9FA4}" dt="2024-07-05T12:01:02.019" v="1252" actId="20577"/>
          <ac:spMkLst>
            <pc:docMk/>
            <pc:sldMk cId="3830031396" sldId="540"/>
            <ac:spMk id="2" creationId="{CE51A64F-012A-460A-A9F3-DD36E526B81F}"/>
          </ac:spMkLst>
        </pc:spChg>
        <pc:spChg chg="add mod">
          <ac:chgData name="Lais Reis" userId="d459c8efb4aac4e3" providerId="LiveId" clId="{54F40EC3-1798-455A-A3C4-40C2A11F9FA4}" dt="2024-07-05T12:02:40.241" v="1269" actId="1076"/>
          <ac:spMkLst>
            <pc:docMk/>
            <pc:sldMk cId="3830031396" sldId="540"/>
            <ac:spMk id="8" creationId="{44C0981D-9554-D085-072A-B707E45D594F}"/>
          </ac:spMkLst>
        </pc:spChg>
        <pc:spChg chg="add mod">
          <ac:chgData name="Lais Reis" userId="d459c8efb4aac4e3" providerId="LiveId" clId="{54F40EC3-1798-455A-A3C4-40C2A11F9FA4}" dt="2024-07-05T12:02:56.821" v="1272" actId="14100"/>
          <ac:spMkLst>
            <pc:docMk/>
            <pc:sldMk cId="3830031396" sldId="540"/>
            <ac:spMk id="9" creationId="{7A615B41-050D-2697-9A63-3AD965BAC9F3}"/>
          </ac:spMkLst>
        </pc:spChg>
        <pc:picChg chg="del">
          <ac:chgData name="Lais Reis" userId="d459c8efb4aac4e3" providerId="LiveId" clId="{54F40EC3-1798-455A-A3C4-40C2A11F9FA4}" dt="2024-07-05T12:00:00.317" v="1198" actId="478"/>
          <ac:picMkLst>
            <pc:docMk/>
            <pc:sldMk cId="3830031396" sldId="540"/>
            <ac:picMk id="5" creationId="{633C3346-F63B-FCEE-C597-28E7D447B13E}"/>
          </ac:picMkLst>
        </pc:picChg>
        <pc:picChg chg="add mod ord">
          <ac:chgData name="Lais Reis" userId="d459c8efb4aac4e3" providerId="LiveId" clId="{54F40EC3-1798-455A-A3C4-40C2A11F9FA4}" dt="2024-07-05T12:02:31.977" v="1268" actId="1076"/>
          <ac:picMkLst>
            <pc:docMk/>
            <pc:sldMk cId="3830031396" sldId="540"/>
            <ac:picMk id="7" creationId="{0315B755-DEBE-8700-F34B-65D0C1359B52}"/>
          </ac:picMkLst>
        </pc:picChg>
      </pc:sldChg>
      <pc:sldChg chg="addSp delSp modSp add mod">
        <pc:chgData name="Lais Reis" userId="d459c8efb4aac4e3" providerId="LiveId" clId="{54F40EC3-1798-455A-A3C4-40C2A11F9FA4}" dt="2024-07-07T11:54:42.136" v="2107" actId="20577"/>
        <pc:sldMkLst>
          <pc:docMk/>
          <pc:sldMk cId="2501322395" sldId="541"/>
        </pc:sldMkLst>
        <pc:spChg chg="mod">
          <ac:chgData name="Lais Reis" userId="d459c8efb4aac4e3" providerId="LiveId" clId="{54F40EC3-1798-455A-A3C4-40C2A11F9FA4}" dt="2024-07-07T11:54:42.136" v="2107" actId="20577"/>
          <ac:spMkLst>
            <pc:docMk/>
            <pc:sldMk cId="2501322395" sldId="54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05T12:27:36.276" v="2039" actId="26606"/>
          <ac:spMkLst>
            <pc:docMk/>
            <pc:sldMk cId="2501322395" sldId="541"/>
            <ac:spMk id="4" creationId="{9BEC0089-B36A-432A-878E-A7D8F70AB717}"/>
          </ac:spMkLst>
        </pc:spChg>
        <pc:spChg chg="add del mod">
          <ac:chgData name="Lais Reis" userId="d459c8efb4aac4e3" providerId="LiveId" clId="{54F40EC3-1798-455A-A3C4-40C2A11F9FA4}" dt="2024-07-05T12:21:42.209" v="2024" actId="478"/>
          <ac:spMkLst>
            <pc:docMk/>
            <pc:sldMk cId="2501322395" sldId="541"/>
            <ac:spMk id="5" creationId="{5A43265C-6698-A51B-0CD2-599AB91A6592}"/>
          </ac:spMkLst>
        </pc:spChg>
        <pc:spChg chg="mod ord">
          <ac:chgData name="Lais Reis" userId="d459c8efb4aac4e3" providerId="LiveId" clId="{54F40EC3-1798-455A-A3C4-40C2A11F9FA4}" dt="2024-07-05T12:27:36.276" v="2039" actId="26606"/>
          <ac:spMkLst>
            <pc:docMk/>
            <pc:sldMk cId="2501322395" sldId="541"/>
            <ac:spMk id="6" creationId="{AD569C16-401D-4FAA-8A7D-A8AB8F459723}"/>
          </ac:spMkLst>
        </pc:spChg>
        <pc:spChg chg="add mod">
          <ac:chgData name="Lais Reis" userId="d459c8efb4aac4e3" providerId="LiveId" clId="{54F40EC3-1798-455A-A3C4-40C2A11F9FA4}" dt="2024-07-05T12:28:57.894" v="2056" actId="1076"/>
          <ac:spMkLst>
            <pc:docMk/>
            <pc:sldMk cId="2501322395" sldId="541"/>
            <ac:spMk id="9" creationId="{69B42B36-007D-E1D2-D19F-D80A7D300547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3" creationId="{49414588-86C5-1A8A-4671-705E0E110562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4" creationId="{EF78DE1A-AB44-CE60-A084-C57089134C5B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7" creationId="{ED8DE15C-2C50-9682-13FC-A26EA557F797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8" creationId="{1950F20F-053E-36A6-D18A-1015B12034FF}"/>
          </ac:spMkLst>
        </pc:spChg>
        <pc:spChg chg="del">
          <ac:chgData name="Lais Reis" userId="d459c8efb4aac4e3" providerId="LiveId" clId="{54F40EC3-1798-455A-A3C4-40C2A11F9FA4}" dt="2024-07-05T12:21:50.627" v="2028" actId="478"/>
          <ac:spMkLst>
            <pc:docMk/>
            <pc:sldMk cId="2501322395" sldId="541"/>
            <ac:spMk id="24" creationId="{CB815B02-E113-6AD0-7FCE-D94B9865C090}"/>
          </ac:spMkLst>
        </pc:spChg>
        <pc:picChg chg="add mod">
          <ac:chgData name="Lais Reis" userId="d459c8efb4aac4e3" providerId="LiveId" clId="{54F40EC3-1798-455A-A3C4-40C2A11F9FA4}" dt="2024-07-05T12:27:36.276" v="2039" actId="26606"/>
          <ac:picMkLst>
            <pc:docMk/>
            <pc:sldMk cId="2501322395" sldId="541"/>
            <ac:picMk id="8" creationId="{2B197D9B-C78E-1907-04CB-03690D7B3D95}"/>
          </ac:picMkLst>
        </pc:picChg>
        <pc:picChg chg="del">
          <ac:chgData name="Lais Reis" userId="d459c8efb4aac4e3" providerId="LiveId" clId="{54F40EC3-1798-455A-A3C4-40C2A11F9FA4}" dt="2024-07-05T12:21:38.986" v="2023" actId="478"/>
          <ac:picMkLst>
            <pc:docMk/>
            <pc:sldMk cId="2501322395" sldId="541"/>
            <ac:picMk id="10" creationId="{0CFEC001-0F68-BC7D-280D-5396A8431E6F}"/>
          </ac:picMkLst>
        </pc:pic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2" creationId="{D4CC60FE-8518-A287-3077-835AED2C5B48}"/>
          </ac:cxnSpMkLst>
        </pc:cxn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5" creationId="{FF79249A-8F1D-136E-3044-67C301751246}"/>
          </ac:cxnSpMkLst>
        </pc:cxn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9" creationId="{A9DFC1E4-9295-B309-3330-8368CC761615}"/>
          </ac:cxnSpMkLst>
        </pc:cxnChg>
      </pc:sldChg>
      <pc:sldChg chg="addSp delSp modSp add mod">
        <pc:chgData name="Lais Reis" userId="d459c8efb4aac4e3" providerId="LiveId" clId="{54F40EC3-1798-455A-A3C4-40C2A11F9FA4}" dt="2024-07-07T11:54:48.969" v="2114" actId="20577"/>
        <pc:sldMkLst>
          <pc:docMk/>
          <pc:sldMk cId="1384958247" sldId="542"/>
        </pc:sldMkLst>
        <pc:spChg chg="mod">
          <ac:chgData name="Lais Reis" userId="d459c8efb4aac4e3" providerId="LiveId" clId="{54F40EC3-1798-455A-A3C4-40C2A11F9FA4}" dt="2024-07-07T11:54:48.969" v="2114" actId="20577"/>
          <ac:spMkLst>
            <pc:docMk/>
            <pc:sldMk cId="1384958247" sldId="542"/>
            <ac:spMk id="2" creationId="{CE51A64F-012A-460A-A9F3-DD36E526B81F}"/>
          </ac:spMkLst>
        </pc:spChg>
        <pc:spChg chg="add mod">
          <ac:chgData name="Lais Reis" userId="d459c8efb4aac4e3" providerId="LiveId" clId="{54F40EC3-1798-455A-A3C4-40C2A11F9FA4}" dt="2024-07-05T12:30:50.806" v="2074" actId="14100"/>
          <ac:spMkLst>
            <pc:docMk/>
            <pc:sldMk cId="1384958247" sldId="542"/>
            <ac:spMk id="7" creationId="{FD1E5063-1DC5-D84B-B0FF-A604D7ECD3AE}"/>
          </ac:spMkLst>
        </pc:spChg>
        <pc:spChg chg="mod ord">
          <ac:chgData name="Lais Reis" userId="d459c8efb4aac4e3" providerId="LiveId" clId="{54F40EC3-1798-455A-A3C4-40C2A11F9FA4}" dt="2024-07-05T12:30:38.870" v="2069" actId="14100"/>
          <ac:spMkLst>
            <pc:docMk/>
            <pc:sldMk cId="1384958247" sldId="542"/>
            <ac:spMk id="9" creationId="{69B42B36-007D-E1D2-D19F-D80A7D300547}"/>
          </ac:spMkLst>
        </pc:spChg>
        <pc:picChg chg="add mod">
          <ac:chgData name="Lais Reis" userId="d459c8efb4aac4e3" providerId="LiveId" clId="{54F40EC3-1798-455A-A3C4-40C2A11F9FA4}" dt="2024-07-05T12:30:33.539" v="2067" actId="1076"/>
          <ac:picMkLst>
            <pc:docMk/>
            <pc:sldMk cId="1384958247" sldId="542"/>
            <ac:picMk id="5" creationId="{CBE36EC3-C225-D50B-CC97-925161347002}"/>
          </ac:picMkLst>
        </pc:picChg>
        <pc:picChg chg="del">
          <ac:chgData name="Lais Reis" userId="d459c8efb4aac4e3" providerId="LiveId" clId="{54F40EC3-1798-455A-A3C4-40C2A11F9FA4}" dt="2024-07-05T12:29:43.733" v="2058" actId="478"/>
          <ac:picMkLst>
            <pc:docMk/>
            <pc:sldMk cId="1384958247" sldId="542"/>
            <ac:picMk id="8" creationId="{2B197D9B-C78E-1907-04CB-03690D7B3D95}"/>
          </ac:picMkLst>
        </pc:picChg>
      </pc:sldChg>
      <pc:sldChg chg="addSp delSp modSp add mod ord">
        <pc:chgData name="Lais Reis" userId="d459c8efb4aac4e3" providerId="LiveId" clId="{54F40EC3-1798-455A-A3C4-40C2A11F9FA4}" dt="2024-07-10T06:23:01.512" v="3008"/>
        <pc:sldMkLst>
          <pc:docMk/>
          <pc:sldMk cId="3957067325" sldId="543"/>
        </pc:sldMkLst>
        <pc:picChg chg="add mod ord">
          <ac:chgData name="Lais Reis" userId="d459c8efb4aac4e3" providerId="LiveId" clId="{54F40EC3-1798-455A-A3C4-40C2A11F9FA4}" dt="2024-07-10T06:21:58.953" v="3002" actId="26606"/>
          <ac:picMkLst>
            <pc:docMk/>
            <pc:sldMk cId="3957067325" sldId="543"/>
            <ac:picMk id="5" creationId="{AAE02D54-6E67-E86B-18F3-F93088BCD6F6}"/>
          </ac:picMkLst>
        </pc:picChg>
        <pc:picChg chg="del">
          <ac:chgData name="Lais Reis" userId="d459c8efb4aac4e3" providerId="LiveId" clId="{54F40EC3-1798-455A-A3C4-40C2A11F9FA4}" dt="2024-07-10T06:21:44.618" v="3000" actId="478"/>
          <ac:picMkLst>
            <pc:docMk/>
            <pc:sldMk cId="3957067325" sldId="543"/>
            <ac:picMk id="9" creationId="{04299768-FEEE-DB50-DA60-22372B3258D5}"/>
          </ac:picMkLst>
        </pc:picChg>
      </pc:sldChg>
    </pc:docChg>
  </pc:docChgLst>
  <pc:docChgLst>
    <pc:chgData name="Larissa Teixeira - ALUNO PRT" userId="S::larissa.teixeira.prt_a@msft.cesae.pt::320ad82a-832f-4420-938d-45f5c01f0db3" providerId="AD" clId="Web-{B8709006-E7BA-89D0-C855-E94C0576184E}"/>
    <pc:docChg chg="modSld">
      <pc:chgData name="Larissa Teixeira - ALUNO PRT" userId="S::larissa.teixeira.prt_a@msft.cesae.pt::320ad82a-832f-4420-938d-45f5c01f0db3" providerId="AD" clId="Web-{B8709006-E7BA-89D0-C855-E94C0576184E}" dt="2024-07-10T11:06:13.375" v="0" actId="1076"/>
      <pc:docMkLst>
        <pc:docMk/>
      </pc:docMkLst>
      <pc:sldChg chg="modSp">
        <pc:chgData name="Larissa Teixeira - ALUNO PRT" userId="S::larissa.teixeira.prt_a@msft.cesae.pt::320ad82a-832f-4420-938d-45f5c01f0db3" providerId="AD" clId="Web-{B8709006-E7BA-89D0-C855-E94C0576184E}" dt="2024-07-10T11:06:13.375" v="0" actId="1076"/>
        <pc:sldMkLst>
          <pc:docMk/>
          <pc:sldMk cId="1853805398" sldId="262"/>
        </pc:sldMkLst>
        <pc:picChg chg="mod">
          <ac:chgData name="Larissa Teixeira - ALUNO PRT" userId="S::larissa.teixeira.prt_a@msft.cesae.pt::320ad82a-832f-4420-938d-45f5c01f0db3" providerId="AD" clId="Web-{B8709006-E7BA-89D0-C855-E94C0576184E}" dt="2024-07-10T11:06:13.375" v="0" actId="1076"/>
          <ac:picMkLst>
            <pc:docMk/>
            <pc:sldMk cId="1853805398" sldId="262"/>
            <ac:picMk id="13" creationId="{05BAB20B-9E41-45DC-9163-8013F8DDE289}"/>
          </ac:picMkLst>
        </pc:picChg>
      </pc:sldChg>
    </pc:docChg>
  </pc:docChgLst>
  <pc:docChgLst>
    <pc:chgData name="Fernando Rodrigues - ALUNO PRT" userId="S::fernando.rodrigues.prt_a@msft.cesae.pt::e4b69bc3-d147-4a3e-9dde-33e078b39935" providerId="AD" clId="Web-{35EE4D69-A962-19F2-F538-B3CB0E2FDE8B}"/>
    <pc:docChg chg="modSld">
      <pc:chgData name="Fernando Rodrigues - ALUNO PRT" userId="S::fernando.rodrigues.prt_a@msft.cesae.pt::e4b69bc3-d147-4a3e-9dde-33e078b39935" providerId="AD" clId="Web-{35EE4D69-A962-19F2-F538-B3CB0E2FDE8B}" dt="2024-07-10T11:03:56.784" v="0" actId="1076"/>
      <pc:docMkLst>
        <pc:docMk/>
      </pc:docMkLst>
      <pc:sldChg chg="modSp">
        <pc:chgData name="Fernando Rodrigues - ALUNO PRT" userId="S::fernando.rodrigues.prt_a@msft.cesae.pt::e4b69bc3-d147-4a3e-9dde-33e078b39935" providerId="AD" clId="Web-{35EE4D69-A962-19F2-F538-B3CB0E2FDE8B}" dt="2024-07-10T11:03:56.784" v="0" actId="1076"/>
        <pc:sldMkLst>
          <pc:docMk/>
          <pc:sldMk cId="1853805398" sldId="262"/>
        </pc:sldMkLst>
        <pc:spChg chg="mod">
          <ac:chgData name="Fernando Rodrigues - ALUNO PRT" userId="S::fernando.rodrigues.prt_a@msft.cesae.pt::e4b69bc3-d147-4a3e-9dde-33e078b39935" providerId="AD" clId="Web-{35EE4D69-A962-19F2-F538-B3CB0E2FDE8B}" dt="2024-07-10T11:03:56.784" v="0" actId="1076"/>
          <ac:spMkLst>
            <pc:docMk/>
            <pc:sldMk cId="1853805398" sldId="262"/>
            <ac:spMk id="9" creationId="{58CC6DFD-A82F-487A-A236-1C546F8DC6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E3C0A-F0D1-4DAE-8AD0-6C27E40B1ABB}" type="datetimeFigureOut">
              <a:rPr lang="pt-PT" smtClean="0"/>
              <a:t>10/07/2024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12AB5-CFF9-477F-B8EE-52B96F56AE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6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1º ponto – Dar exemplo de projetos grandes quando existe mais de um </a:t>
            </a:r>
            <a:r>
              <a:rPr lang="pt-PT" err="1"/>
              <a:t>dev</a:t>
            </a:r>
            <a:r>
              <a:rPr lang="pt-PT"/>
              <a:t>. Falar sobre o trabalho em equipe entre </a:t>
            </a:r>
            <a:r>
              <a:rPr lang="pt-PT" err="1"/>
              <a:t>front-end</a:t>
            </a:r>
            <a:r>
              <a:rPr lang="pt-PT"/>
              <a:t> e </a:t>
            </a:r>
            <a:r>
              <a:rPr lang="pt-PT" err="1"/>
              <a:t>back-end</a:t>
            </a:r>
            <a:r>
              <a:rPr lang="pt-PT"/>
              <a:t>. </a:t>
            </a:r>
            <a:br>
              <a:rPr lang="pt-PT"/>
            </a:br>
            <a:endParaRPr lang="pt-PT"/>
          </a:p>
          <a:p>
            <a:r>
              <a:rPr lang="pt-PT"/>
              <a:t>2º Ponto – Falar também na importância de fazer backup – Explicar no futuro sobre o Notion.</a:t>
            </a:r>
          </a:p>
          <a:p>
            <a:endParaRPr lang="pt-PT"/>
          </a:p>
          <a:p>
            <a:r>
              <a:rPr lang="pt-PT"/>
              <a:t>3º Ponto -  </a:t>
            </a:r>
            <a:r>
              <a:rPr lang="pt-BR"/>
              <a:t>Lais Reiser os commits que foram enviado para uma certa branch, quem a fez e quais alterações. </a:t>
            </a:r>
            <a:br>
              <a:rPr lang="pt-PT"/>
            </a:b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47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Fazer um </a:t>
            </a:r>
            <a:r>
              <a:rPr lang="pt-PT" err="1"/>
              <a:t>git</a:t>
            </a:r>
            <a:r>
              <a:rPr lang="pt-PT"/>
              <a:t> status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28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err="1"/>
              <a:t>Commit</a:t>
            </a:r>
            <a:r>
              <a:rPr lang="pt-PT"/>
              <a:t> nada ,mais é que um uma gravação do ficheiro com uma explicação quais foram as alterações que foram feitas. </a:t>
            </a:r>
            <a:br>
              <a:rPr lang="pt-PT"/>
            </a:br>
            <a:r>
              <a:rPr lang="pt-PT"/>
              <a:t>É sempre bom escrever o que exatamente foi alterado.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98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Fazer uma pequena revisão dos comandos:</a:t>
            </a:r>
            <a:br>
              <a:rPr lang="pt-PT"/>
            </a:b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init</a:t>
            </a:r>
            <a:r>
              <a:rPr lang="pt-PT"/>
              <a:t>  - para iniciar o repositório</a:t>
            </a:r>
          </a:p>
          <a:p>
            <a:r>
              <a:rPr lang="pt-PT" err="1"/>
              <a:t>Git</a:t>
            </a:r>
            <a:r>
              <a:rPr lang="pt-PT"/>
              <a:t> status – verifica o status do repositório</a:t>
            </a:r>
          </a:p>
          <a:p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add</a:t>
            </a:r>
            <a:r>
              <a:rPr lang="pt-PT"/>
              <a:t> – </a:t>
            </a:r>
            <a:r>
              <a:rPr lang="pt-PT" err="1"/>
              <a:t>adicona</a:t>
            </a:r>
            <a:r>
              <a:rPr lang="pt-PT"/>
              <a:t> um </a:t>
            </a:r>
            <a:r>
              <a:rPr lang="pt-PT" err="1"/>
              <a:t>fecheiro</a:t>
            </a:r>
            <a:endParaRPr lang="pt-PT"/>
          </a:p>
          <a:p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add</a:t>
            </a:r>
            <a:r>
              <a:rPr lang="pt-PT"/>
              <a:t> . – </a:t>
            </a:r>
            <a:r>
              <a:rPr lang="pt-PT" err="1"/>
              <a:t>adicona</a:t>
            </a:r>
            <a:r>
              <a:rPr lang="pt-PT"/>
              <a:t> todos os ficheiros</a:t>
            </a:r>
          </a:p>
          <a:p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commit</a:t>
            </a:r>
            <a:r>
              <a:rPr lang="pt-PT"/>
              <a:t> –m  -&gt; cria um </a:t>
            </a:r>
            <a:r>
              <a:rPr lang="pt-PT" err="1"/>
              <a:t>commit</a:t>
            </a:r>
            <a:r>
              <a:rPr lang="pt-PT"/>
              <a:t> com a mensagem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8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61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https://www.youtube.com/watch?v=w7JF8XSlO2M – para verem 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82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1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8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1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66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6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Basicamente isso é a forma como é distribuído o código. Tem uma </a:t>
            </a:r>
            <a:r>
              <a:rPr lang="pt-PT" err="1"/>
              <a:t>Main</a:t>
            </a:r>
            <a:r>
              <a:rPr lang="pt-PT"/>
              <a:t> </a:t>
            </a:r>
            <a:r>
              <a:rPr lang="pt-PT" err="1"/>
              <a:t>brach</a:t>
            </a:r>
            <a:r>
              <a:rPr lang="pt-PT"/>
              <a:t>, e depois cada deve tem a sua </a:t>
            </a:r>
            <a:r>
              <a:rPr lang="pt-PT" err="1"/>
              <a:t>branch</a:t>
            </a:r>
            <a:r>
              <a:rPr lang="pt-PT"/>
              <a:t> local, onde irá trabalhar nela. E depois envia (faz um </a:t>
            </a:r>
            <a:r>
              <a:rPr lang="pt-PT" err="1"/>
              <a:t>commit</a:t>
            </a:r>
            <a:r>
              <a:rPr lang="pt-PT"/>
              <a:t>) para a o </a:t>
            </a:r>
            <a:r>
              <a:rPr lang="pt-PT" err="1"/>
              <a:t>main</a:t>
            </a:r>
            <a:r>
              <a:rPr lang="pt-PT"/>
              <a:t>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2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972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Explicar como devem ser o nomes dos repositório.</a:t>
            </a:r>
            <a:br>
              <a:rPr lang="pt-PT"/>
            </a:br>
            <a:br>
              <a:rPr lang="pt-PT"/>
            </a:br>
            <a:r>
              <a:rPr lang="pt-PT"/>
              <a:t>Privacidade – </a:t>
            </a:r>
            <a:r>
              <a:rPr lang="pt-PT" err="1"/>
              <a:t>Public</a:t>
            </a:r>
            <a:r>
              <a:rPr lang="pt-PT"/>
              <a:t> – todos podem ver, qualquer pessoa que visite o seu perfil.</a:t>
            </a:r>
          </a:p>
          <a:p>
            <a:r>
              <a:rPr lang="pt-PT" err="1"/>
              <a:t>Private</a:t>
            </a:r>
            <a:r>
              <a:rPr lang="pt-PT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10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Explicar como devem ser o nomes dos repositório.</a:t>
            </a:r>
            <a:br>
              <a:rPr lang="pt-PT"/>
            </a:br>
            <a:br>
              <a:rPr lang="pt-PT"/>
            </a:br>
            <a:r>
              <a:rPr lang="pt-PT"/>
              <a:t>Privacidade – </a:t>
            </a:r>
            <a:r>
              <a:rPr lang="pt-PT" err="1"/>
              <a:t>Public</a:t>
            </a:r>
            <a:r>
              <a:rPr lang="pt-PT"/>
              <a:t> – todos podem ver, qualquer pessoa que visite o seu perfil.</a:t>
            </a:r>
          </a:p>
          <a:p>
            <a:r>
              <a:rPr lang="pt-PT" err="1"/>
              <a:t>Private</a:t>
            </a:r>
            <a:r>
              <a:rPr lang="pt-PT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0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Explicar como devem ser o nomes dos repositório.</a:t>
            </a:r>
            <a:br>
              <a:rPr lang="pt-PT"/>
            </a:br>
            <a:br>
              <a:rPr lang="pt-PT"/>
            </a:br>
            <a:r>
              <a:rPr lang="pt-PT"/>
              <a:t>Privacidade – </a:t>
            </a:r>
            <a:r>
              <a:rPr lang="pt-PT" err="1"/>
              <a:t>Public</a:t>
            </a:r>
            <a:r>
              <a:rPr lang="pt-PT"/>
              <a:t> – todos podem ver, qualquer pessoa que visite o seu perfil.</a:t>
            </a:r>
          </a:p>
          <a:p>
            <a:r>
              <a:rPr lang="pt-PT" err="1"/>
              <a:t>Private</a:t>
            </a:r>
            <a:r>
              <a:rPr lang="pt-PT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118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18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Reforçar aqui o uso do backup.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89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 que pode acontecer quando estiverem a trabalhar em um projeto sozinhos, sempre é bom manter um copia atualizada e sem bugs.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2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Verificar se já está instalado o VS </a:t>
            </a:r>
            <a:r>
              <a:rPr lang="pt-PT" err="1"/>
              <a:t>Code</a:t>
            </a:r>
            <a:r>
              <a:rPr lang="pt-PT"/>
              <a:t>. Passar a primeira ficha de trabalho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8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56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Esse comando vamos executar apenas 1 vez de forma a ficar gravado as credenciais, mas não garante a autenticidade do autor.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65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 </a:t>
            </a:r>
            <a:r>
              <a:rPr lang="pt-PT" err="1"/>
              <a:t>git</a:t>
            </a:r>
            <a:r>
              <a:rPr lang="pt-PT"/>
              <a:t> Status vai apenas dizer quais os ficheiros que foram enviados e quais não foram.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4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4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Web &amp; Mobile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/>
              <a:t>Programação para a WEB - cliente (</a:t>
            </a:r>
            <a:r>
              <a:rPr lang="pt-PT" err="1"/>
              <a:t>client-side</a:t>
            </a:r>
            <a:r>
              <a:rPr lang="pt-P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7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10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D52CEA86-3FEF-4F37-A05F-FB6CE7874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72238"/>
            <a:ext cx="4715533" cy="3658111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EFDAF9C6-1A39-4325-8597-B0DB487B3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67475"/>
            <a:ext cx="4725059" cy="3667637"/>
          </a:xfrm>
        </p:spPr>
      </p:pic>
    </p:spTree>
    <p:extLst>
      <p:ext uri="{BB962C8B-B14F-4D97-AF65-F5344CB8AC3E}">
        <p14:creationId xmlns:p14="http://schemas.microsoft.com/office/powerpoint/2010/main" val="238961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11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2B596BD2-6750-4CBA-BA94-BACBC7C7A1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77002"/>
            <a:ext cx="4715533" cy="3648584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5B15F9F8-C498-46E6-9AC5-F0B3F2A73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67475"/>
            <a:ext cx="4725059" cy="3667637"/>
          </a:xfrm>
        </p:spPr>
      </p:pic>
    </p:spTree>
    <p:extLst>
      <p:ext uri="{BB962C8B-B14F-4D97-AF65-F5344CB8AC3E}">
        <p14:creationId xmlns:p14="http://schemas.microsoft.com/office/powerpoint/2010/main" val="17155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12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0CE85AF5-0297-411F-953F-1068E7E03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336499A6-FA2F-4288-BEE4-5D2FA4EE6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72238"/>
            <a:ext cx="4725059" cy="3658111"/>
          </a:xfrm>
        </p:spPr>
      </p:pic>
    </p:spTree>
    <p:extLst>
      <p:ext uri="{BB962C8B-B14F-4D97-AF65-F5344CB8AC3E}">
        <p14:creationId xmlns:p14="http://schemas.microsoft.com/office/powerpoint/2010/main" val="315117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13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316D5471-EE35-4D19-87B5-1AB43744F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67475"/>
            <a:ext cx="4715533" cy="3667637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3D6A4F54-F8F3-4FC7-8F41-80FECB8346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81765"/>
            <a:ext cx="4725059" cy="3639058"/>
          </a:xfrm>
        </p:spPr>
      </p:pic>
    </p:spTree>
    <p:extLst>
      <p:ext uri="{BB962C8B-B14F-4D97-AF65-F5344CB8AC3E}">
        <p14:creationId xmlns:p14="http://schemas.microsoft.com/office/powerpoint/2010/main" val="311456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Exemplos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Nos slides seguintes iremos utilizar a </a:t>
            </a:r>
            <a:r>
              <a:rPr lang="pt-PT" err="1"/>
              <a:t>bash</a:t>
            </a:r>
            <a:r>
              <a:rPr lang="pt-PT"/>
              <a:t> do </a:t>
            </a:r>
            <a:r>
              <a:rPr lang="pt-PT" err="1"/>
              <a:t>git</a:t>
            </a:r>
            <a:r>
              <a:rPr lang="pt-PT"/>
              <a:t>, ainda assim podemos utilizar outros terminais como por exemplo o inserido diretamente no Visual </a:t>
            </a:r>
            <a:r>
              <a:rPr lang="pt-PT" err="1"/>
              <a:t>Studio</a:t>
            </a:r>
            <a:r>
              <a:rPr lang="pt-PT"/>
              <a:t> </a:t>
            </a:r>
            <a:r>
              <a:rPr lang="pt-PT" err="1"/>
              <a:t>Code</a:t>
            </a:r>
            <a:r>
              <a:rPr lang="pt-PT"/>
              <a:t>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Criar pasta como repositório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Criar uma pasta, e com o botão direito do rato abrir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Bash</a:t>
            </a:r>
            <a:r>
              <a:rPr lang="pt-PT"/>
              <a:t> </a:t>
            </a:r>
            <a:r>
              <a:rPr lang="pt-PT" err="1"/>
              <a:t>Here</a:t>
            </a:r>
            <a:endParaRPr lang="pt-PT"/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FDABCF-6C07-49E0-A799-7CB372722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2066" r="4326" b="7980"/>
          <a:stretch/>
        </p:blipFill>
        <p:spPr>
          <a:xfrm>
            <a:off x="2991596" y="2295129"/>
            <a:ext cx="6208808" cy="40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5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Criar pasta como repositório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Para iniciarmos a pasta como um diretório </a:t>
            </a:r>
            <a:r>
              <a:rPr lang="pt-PT" err="1"/>
              <a:t>git</a:t>
            </a:r>
            <a:r>
              <a:rPr lang="pt-PT"/>
              <a:t> devemos usar o comando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init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/>
              <a:t>Usando o comando </a:t>
            </a:r>
            <a:r>
              <a:rPr lang="pt-PT" err="1"/>
              <a:t>dir</a:t>
            </a:r>
            <a:r>
              <a:rPr lang="pt-PT"/>
              <a:t> –a  conseguimos ver os ficheiros presentes na pasta. De notar que depois do comando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init</a:t>
            </a:r>
            <a:r>
              <a:rPr lang="pt-PT"/>
              <a:t> passa a existir um ficheiro .</a:t>
            </a:r>
            <a:r>
              <a:rPr lang="pt-PT" err="1"/>
              <a:t>git</a:t>
            </a:r>
            <a:r>
              <a:rPr lang="pt-PT"/>
              <a:t> na pasta que será o responsável pela gestão do repositório. Também é visível a anotação (master) associada à pasta.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67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Criar pasta como repositório </a:t>
            </a:r>
            <a:r>
              <a:rPr lang="pt-PT" err="1"/>
              <a:t>git</a:t>
            </a: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750E07-BD40-210A-B607-D4E4B2BF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98" y="1825625"/>
            <a:ext cx="8835204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5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Primeiros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Em primeiro lugar deve ser definido o nome e email do utilizador que está a usar o repositório de forma a ser possível identificar unicamente cada colaborador.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597503-7EFC-3785-DC5F-671C61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02" y="3134279"/>
            <a:ext cx="5114260" cy="28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Primeiros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Para consultar os dados inseridos podemos inserir os mesmos comandos sem o valor entre aspas ou usando a </a:t>
            </a:r>
            <a:r>
              <a:rPr lang="pt-PT" err="1"/>
              <a:t>flag</a:t>
            </a:r>
            <a:r>
              <a:rPr lang="pt-PT"/>
              <a:t> --</a:t>
            </a:r>
            <a:r>
              <a:rPr lang="pt-PT" err="1"/>
              <a:t>list</a:t>
            </a:r>
            <a:endParaRPr lang="pt-PT"/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06BD40-0B9B-8619-E6CC-0A49138E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03" y="2814457"/>
            <a:ext cx="6071194" cy="31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O </a:t>
            </a:r>
            <a:r>
              <a:rPr lang="pt-PT" err="1"/>
              <a:t>git</a:t>
            </a:r>
            <a:r>
              <a:rPr lang="pt-PT"/>
              <a:t> é um sistema de controlo de versões.</a:t>
            </a:r>
          </a:p>
          <a:p>
            <a:pPr algn="just"/>
            <a:r>
              <a:rPr lang="pt-PT"/>
              <a:t>Possibilita o rastreio de alterações, adicionar novos ficheiros, modificar ficheiros e caso essa alteração esteja errada, voltar ao estado inicial.</a:t>
            </a:r>
          </a:p>
          <a:p>
            <a:pPr algn="just"/>
            <a:r>
              <a:rPr lang="pt-PT"/>
              <a:t>Tem a funcionalidade de inspecionar alterações (ex.: descobrir quando um erro foi gerado e como foi gerado). 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Verificar estado do repositório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Após a configuração do nome e email do utilizador e inicialização do repositório podemos verificar quais os ficheiros que estão a ser adicionados ao controlo de versões usando o comando </a:t>
            </a:r>
            <a:r>
              <a:rPr lang="pt-PT" err="1"/>
              <a:t>git</a:t>
            </a:r>
            <a:r>
              <a:rPr lang="pt-PT"/>
              <a:t> status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7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Verificar estado do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F0E62A-292B-B58F-35F3-A3902727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28" y="1825625"/>
            <a:ext cx="7567544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6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Verificar estado do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3E1F4-F374-C7EA-0A67-6F5FB304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53" y="1825625"/>
            <a:ext cx="7192293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Adicionar ficheiros ao</a:t>
            </a:r>
            <a:br>
              <a:rPr lang="pt-PT"/>
            </a:br>
            <a:r>
              <a:rPr lang="pt-PT"/>
              <a:t>controlo de versão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23</a:t>
            </a:fld>
            <a:endParaRPr lang="pt-BR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492A5C2-9DA2-400C-B7C0-FDFB02EB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Nesta fase conseguimos saber os ficheiros que não fazem parte do controlo de versão e adicioná-los usando um dos comandos: </a:t>
            </a:r>
          </a:p>
          <a:p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nomeficheiro</a:t>
            </a:r>
            <a:r>
              <a:rPr lang="pt-PT"/>
              <a:t>	(adiciona apenas o ficheiro)</a:t>
            </a:r>
          </a:p>
          <a:p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add</a:t>
            </a:r>
            <a:r>
              <a:rPr lang="pt-PT"/>
              <a:t> .	             	(adiciona todos os ficheiros)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283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Adicionar ficheiros ao </a:t>
            </a:r>
            <a:br>
              <a:rPr lang="pt-PT"/>
            </a:br>
            <a:r>
              <a:rPr lang="pt-PT"/>
              <a:t>controlo de versão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70664E-72C6-152F-809A-E11EE878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29" y="1825625"/>
            <a:ext cx="7133342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B3FC0C2E-D9E5-489A-9E58-369A6F5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75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Commit</a:t>
            </a:r>
            <a:endParaRPr lang="pt-PT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Depois de adicionados os ficheiros vamos fazer um </a:t>
            </a:r>
            <a:r>
              <a:rPr lang="pt-PT" err="1"/>
              <a:t>commit</a:t>
            </a:r>
            <a:r>
              <a:rPr lang="pt-PT"/>
              <a:t>, associando-lhe um comentário, usando o comando:</a:t>
            </a:r>
          </a:p>
          <a:p>
            <a:pPr marL="0" indent="0" algn="ctr">
              <a:buNone/>
            </a:pP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commit</a:t>
            </a:r>
            <a:r>
              <a:rPr lang="pt-PT"/>
              <a:t> -m “Comentário”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t>25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1E55A38-5E1C-425B-9968-BAAB592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4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err="1"/>
              <a:t>Commit</a:t>
            </a:r>
            <a:endParaRPr lang="pt-PT"/>
          </a:p>
        </p:txBody>
      </p:sp>
      <p:pic>
        <p:nvPicPr>
          <p:cNvPr id="9" name="Imagem 8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C3FFACCE-22A7-153B-CDC1-4BEA19DB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52" y="1825625"/>
            <a:ext cx="7162696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373E501E-0461-4E94-9687-F28503CE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26</a:t>
            </a:fld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6B491E-D99E-5CFF-6104-313C4501EDC5}"/>
              </a:ext>
            </a:extLst>
          </p:cNvPr>
          <p:cNvSpPr/>
          <p:nvPr/>
        </p:nvSpPr>
        <p:spPr>
          <a:xfrm>
            <a:off x="2514652" y="5084466"/>
            <a:ext cx="5638748" cy="7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71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Verificar </a:t>
            </a:r>
            <a:r>
              <a:rPr lang="pt-PT" err="1"/>
              <a:t>commit</a:t>
            </a:r>
            <a:endParaRPr lang="pt-PT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PT"/>
              <a:t>Podemos agora fazendo git status verificar que não existe nenhuma alteração desde o commit.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8CE1AC-6C5A-B9AE-A590-D7617135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20906"/>
            <a:ext cx="5181600" cy="3160775"/>
          </a:xfrm>
          <a:prstGeom prst="rect">
            <a:avLst/>
          </a:prstGeom>
          <a:noFill/>
        </p:spPr>
      </p:pic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2592CE83-656D-442D-9D77-EEF11A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44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Vamos alterar o conteúdo do ficheiro.txt, adicionar o ficheiro ao próximo controlo de versão e fazer o </a:t>
            </a:r>
            <a:r>
              <a:rPr lang="pt-PT" err="1"/>
              <a:t>commit</a:t>
            </a:r>
            <a:r>
              <a:rPr lang="pt-PT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t>28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9F3C63D-F195-405E-9C5C-ABB814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9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0666446-0F21-4744-9945-9787C4BA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BFE0102-845F-E5C1-1F2C-94F36015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9" y="2433933"/>
            <a:ext cx="4928416" cy="30095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46C8F6-E2EF-4B9B-2AA5-0493A731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6" y="2433933"/>
            <a:ext cx="5552674" cy="30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A distribuição de ficheiros é uma das funcionalidades mais importantes do </a:t>
            </a:r>
            <a:r>
              <a:rPr lang="pt-PT" err="1"/>
              <a:t>git</a:t>
            </a:r>
            <a:r>
              <a:rPr lang="pt-PT"/>
              <a:t>.</a:t>
            </a:r>
          </a:p>
          <a:p>
            <a:pPr algn="just"/>
            <a:r>
              <a:rPr lang="pt-PT"/>
              <a:t>Quando um colaborador quer usar o projeto não vai usar o código diretamente no servidor, vai sim fazer o clone de todo o repositório e todas as alterações para a máquina local.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0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AE6ABE63-EB57-4517-A943-93DA59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Com o comando “</a:t>
            </a:r>
            <a:r>
              <a:rPr lang="pt-PT" err="1"/>
              <a:t>git</a:t>
            </a:r>
            <a:r>
              <a:rPr lang="pt-PT"/>
              <a:t> log” podemos verificar as várias versões que estão guardadas</a:t>
            </a:r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2274C4E-DD9A-42D1-B5B9-14E6E8D2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78CCC8-53B2-D047-7675-A57D00E5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45" y="2805019"/>
            <a:ext cx="895475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AE6ABE63-EB57-4517-A943-93DA59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Para verificar as alterações que foram feitas entre dois </a:t>
            </a:r>
            <a:r>
              <a:rPr lang="pt-PT" err="1"/>
              <a:t>commit</a:t>
            </a:r>
            <a:r>
              <a:rPr lang="pt-PT"/>
              <a:t> podemos utilizar o comando: </a:t>
            </a:r>
          </a:p>
          <a:p>
            <a:pPr marL="0" indent="0" algn="ctr">
              <a:buNone/>
            </a:pP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diff</a:t>
            </a:r>
            <a:r>
              <a:rPr lang="pt-PT"/>
              <a:t> HASH1 HASH2</a:t>
            </a:r>
          </a:p>
          <a:p>
            <a:pPr algn="just"/>
            <a:r>
              <a:rPr lang="pt-PT"/>
              <a:t>Substituindo hash1 e hash2 pelos códigos dos </a:t>
            </a:r>
            <a:r>
              <a:rPr lang="pt-PT" err="1"/>
              <a:t>commit</a:t>
            </a:r>
            <a:r>
              <a:rPr lang="pt-PT"/>
              <a:t> apresentados</a:t>
            </a:r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31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18707FC9-BCBD-40AB-BE36-30391A9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4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1A315C33-58D2-470A-ADB2-9D75E65F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55" y="2638425"/>
            <a:ext cx="4895690" cy="31019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B9BCC9D2-F8F0-484C-A3EC-801DAF4D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53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Utilizando o comando </a:t>
            </a:r>
            <a:r>
              <a:rPr lang="pt-PT" err="1"/>
              <a:t>git</a:t>
            </a:r>
            <a:r>
              <a:rPr lang="pt-PT"/>
              <a:t> log --</a:t>
            </a:r>
            <a:r>
              <a:rPr lang="pt-PT" err="1"/>
              <a:t>stat</a:t>
            </a:r>
            <a:r>
              <a:rPr lang="pt-PT"/>
              <a:t> conseguimos fazer uma análise mais aprofundada do log de versões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33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1C8DCB9E-9BE5-4205-B107-BAEA7ACD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5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2B220757-7CE3-43C4-89AF-5F40D0D7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55" y="2638425"/>
            <a:ext cx="4895690" cy="31019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37A86847-C73D-4910-A94C-8150B11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29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Voltar a um </a:t>
            </a:r>
            <a:r>
              <a:rPr lang="pt-PT" err="1"/>
              <a:t>commit</a:t>
            </a:r>
            <a:r>
              <a:rPr lang="pt-PT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É possível voltar a um </a:t>
            </a:r>
            <a:r>
              <a:rPr lang="pt-PT" err="1"/>
              <a:t>commit</a:t>
            </a:r>
            <a:r>
              <a:rPr lang="pt-PT"/>
              <a:t> anterior descartando as alterações efetuadas desde esse momento com o comando:</a:t>
            </a:r>
          </a:p>
          <a:p>
            <a:pPr marL="0" indent="0" algn="ctr">
              <a:buNone/>
            </a:pPr>
            <a:r>
              <a:rPr lang="pt-PT" err="1"/>
              <a:t>git</a:t>
            </a:r>
            <a:r>
              <a:rPr lang="pt-PT"/>
              <a:t> checkout HASH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35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908017EA-D98C-4B96-88C0-9889079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0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Voltar a um </a:t>
            </a:r>
            <a:r>
              <a:rPr lang="pt-PT" err="1"/>
              <a:t>commit</a:t>
            </a:r>
            <a:r>
              <a:rPr lang="pt-PT"/>
              <a:t> anterior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299768-FEEE-DB50-DA60-22372B32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5" y="1825625"/>
            <a:ext cx="10119389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4B1FCFB-9763-415A-A82E-B8B6835A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684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Voltar a um </a:t>
            </a:r>
            <a:r>
              <a:rPr lang="pt-PT" err="1"/>
              <a:t>commit</a:t>
            </a:r>
            <a:r>
              <a:rPr lang="pt-PT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FB8994-6C17-4E8F-926D-4EE3F264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/>
              <a:t>É imediatamente percetível que não estamos no último estado pois o valor a azul claro que indica a versão que estamos a usar deixou de ter a indicação de master para passar ao valor do </a:t>
            </a:r>
            <a:r>
              <a:rPr lang="pt-PT" err="1"/>
              <a:t>commit</a:t>
            </a:r>
            <a:r>
              <a:rPr lang="pt-PT"/>
              <a:t>.</a:t>
            </a:r>
          </a:p>
          <a:p>
            <a:pPr marL="0" indent="0" algn="just">
              <a:buNone/>
            </a:pPr>
            <a:endParaRPr lang="pt-PT"/>
          </a:p>
          <a:p>
            <a:pPr algn="just"/>
            <a:r>
              <a:rPr lang="pt-PT"/>
              <a:t>Para além desta alteração, o ficheiro.txt voltou ao estado anterior ao último </a:t>
            </a:r>
            <a:r>
              <a:rPr lang="pt-PT" err="1"/>
              <a:t>commit</a:t>
            </a:r>
            <a:r>
              <a:rPr lang="pt-PT"/>
              <a:t>.</a:t>
            </a:r>
          </a:p>
          <a:p>
            <a:pPr algn="just"/>
            <a:r>
              <a:rPr lang="pt-PT"/>
              <a:t>Nota: fazendo um </a:t>
            </a:r>
            <a:r>
              <a:rPr lang="pt-PT" err="1"/>
              <a:t>git</a:t>
            </a:r>
            <a:r>
              <a:rPr lang="pt-PT"/>
              <a:t> log apenas aparecerão os </a:t>
            </a:r>
            <a:r>
              <a:rPr lang="pt-PT" err="1"/>
              <a:t>commit</a:t>
            </a:r>
            <a:r>
              <a:rPr lang="pt-PT"/>
              <a:t> até ao atual.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37</a:t>
            </a:fld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8B090684-0B8A-471F-9FC0-298E99BF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532983-8775-8E63-27F1-DDF68D10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59" y="3267052"/>
            <a:ext cx="661127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25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Voltar a um </a:t>
            </a:r>
            <a:r>
              <a:rPr lang="pt-PT" err="1"/>
              <a:t>commit</a:t>
            </a:r>
            <a:r>
              <a:rPr lang="pt-PT"/>
              <a:t> anterior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02D54-6E67-E86B-18F3-F93088BC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4B1FCFB-9763-415A-A82E-B8B6835A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06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Voltar a um </a:t>
            </a:r>
            <a:r>
              <a:rPr lang="pt-PT" err="1"/>
              <a:t>commit</a:t>
            </a:r>
            <a:r>
              <a:rPr lang="pt-PT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FB8994-6C17-4E8F-926D-4EE3F264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Para voltar ao último </a:t>
            </a:r>
            <a:r>
              <a:rPr lang="pt-PT" err="1"/>
              <a:t>commit</a:t>
            </a:r>
            <a:r>
              <a:rPr lang="pt-PT"/>
              <a:t> realizado basta utilizar o mesmo comando (</a:t>
            </a:r>
            <a:r>
              <a:rPr lang="pt-PT" err="1"/>
              <a:t>git</a:t>
            </a:r>
            <a:r>
              <a:rPr lang="pt-PT"/>
              <a:t> checkout) indicando que a HASH é a master</a:t>
            </a:r>
          </a:p>
          <a:p>
            <a:pPr algn="just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39</a:t>
            </a:fld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90330A2A-3802-4190-A6FE-D26417CF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9F0CD-EE8A-FBC6-5C4C-FBC1D61F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1" y="3009125"/>
            <a:ext cx="5191177" cy="32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Se cada colaborador clonar todo o repositório para sua máquina ao usar o projeto, significa que todas as pessoas no seu projeto tem uma cópia local do trabalho, assim, caso o seu servidor/máquina tenha algum problema (ex.: avaria), todos os colaboradores possuem uma cópia do repositório e cada um deles pode para distribuir novamente para os outros colaboradores.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3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Desfazer alterações </a:t>
            </a:r>
            <a:br>
              <a:rPr lang="pt-PT"/>
            </a:br>
            <a:r>
              <a:rPr lang="pt-PT"/>
              <a:t>antes de </a:t>
            </a:r>
            <a:r>
              <a:rPr lang="pt-PT" err="1"/>
              <a:t>commit</a:t>
            </a:r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/>
              <a:t>Colocando o cenário de que um ficheiro que foi alterado não o devia ter sido ou que a alteração efetuada está errada, é possível, apenas naquele ficheiro, ou conjunto de ficheiros, voltar ao estado anterior com o comando:</a:t>
            </a:r>
          </a:p>
          <a:p>
            <a:pPr marL="0" indent="0" algn="ctr">
              <a:buNone/>
            </a:pPr>
            <a:r>
              <a:rPr lang="pt-PT" err="1"/>
              <a:t>git</a:t>
            </a:r>
            <a:r>
              <a:rPr lang="pt-PT"/>
              <a:t> checkout </a:t>
            </a:r>
            <a:r>
              <a:rPr lang="pt-PT" err="1"/>
              <a:t>nomeficheiro</a:t>
            </a:r>
            <a:endParaRPr lang="pt-PT"/>
          </a:p>
          <a:p>
            <a:r>
              <a:rPr lang="pt-PT"/>
              <a:t>Caso sejam muitos ficheiros e quisermos todos podemos fazer:</a:t>
            </a:r>
          </a:p>
          <a:p>
            <a:pPr marL="0" indent="0" algn="ctr">
              <a:buNone/>
            </a:pP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reset</a:t>
            </a:r>
            <a:r>
              <a:rPr lang="pt-PT"/>
              <a:t> --hard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40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5E7BC5AE-51FD-48BB-BFF5-68A0BFEF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9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Desfazer alterações </a:t>
            </a:r>
            <a:br>
              <a:rPr lang="pt-PT"/>
            </a:br>
            <a:r>
              <a:rPr lang="pt-PT"/>
              <a:t>antes de </a:t>
            </a:r>
            <a:r>
              <a:rPr lang="pt-PT" err="1"/>
              <a:t>commit</a:t>
            </a:r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/>
              <a:t>Considerando agora que a alteração realizada foi a criação de um ou mais ficheiros e que a mesma não devia ter sido realizada. </a:t>
            </a:r>
          </a:p>
          <a:p>
            <a:pPr algn="just"/>
            <a:r>
              <a:rPr lang="pt-PT"/>
              <a:t>Como os ficheiros não foram adicionados ao </a:t>
            </a:r>
            <a:r>
              <a:rPr lang="pt-PT" err="1"/>
              <a:t>commit</a:t>
            </a:r>
            <a:r>
              <a:rPr lang="pt-PT"/>
              <a:t> o comando anterior não funciona, para isso podemos fazer o comando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clean</a:t>
            </a:r>
            <a:r>
              <a:rPr lang="pt-PT"/>
              <a:t> -n para serem apresentados quais os ficheiros nessas condições e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clean</a:t>
            </a:r>
            <a:r>
              <a:rPr lang="pt-PT"/>
              <a:t> -f para os eliminar.</a:t>
            </a:r>
          </a:p>
          <a:p>
            <a:pPr algn="just"/>
            <a:r>
              <a:rPr lang="pt-PT"/>
              <a:t>Utilizando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clean</a:t>
            </a:r>
            <a:r>
              <a:rPr lang="pt-PT"/>
              <a:t> -i podemos especificar quais os ficheiros a eliminar.</a:t>
            </a:r>
          </a:p>
          <a:p>
            <a:pPr algn="just"/>
            <a:r>
              <a:rPr lang="pt-PT"/>
              <a:t>Nota: foram criados novos ficheiros na pasta de trabalho para realizar este exemplo.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41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0CF70930-AE8E-41DD-9D6E-6A00D75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73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Desfazer alterações </a:t>
            </a:r>
            <a:br>
              <a:rPr lang="pt-PT"/>
            </a:br>
            <a:r>
              <a:rPr lang="pt-PT"/>
              <a:t>antes de </a:t>
            </a:r>
            <a:r>
              <a:rPr lang="pt-PT" err="1"/>
              <a:t>commit</a:t>
            </a:r>
            <a:endParaRPr lang="pt-PT"/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E3323BD0-5290-4D31-886E-604FA546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75" y="1825625"/>
            <a:ext cx="5792049" cy="4351338"/>
          </a:xfr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915DFF4-7BB2-47CD-92A2-DE51B8BB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44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Ignorar ficheiros num </a:t>
            </a:r>
            <a:r>
              <a:rPr lang="pt-PT" err="1"/>
              <a:t>commit</a:t>
            </a:r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Para ignorar ficheiros basta acrescentar à pasta onde está configurado o repositório um ficheiro sem nome e com extensão .</a:t>
            </a:r>
            <a:r>
              <a:rPr lang="pt-PT" err="1"/>
              <a:t>gitignore</a:t>
            </a:r>
            <a:endParaRPr lang="pt-PT"/>
          </a:p>
          <a:p>
            <a:pPr algn="just"/>
            <a:r>
              <a:rPr lang="pt-PT"/>
              <a:t>Dentro deste ficheiro deve ser colocados os ficheiros ou tipo de ficheiros a excluir.</a:t>
            </a:r>
          </a:p>
          <a:p>
            <a:pPr algn="just"/>
            <a:endParaRPr lang="pt-PT"/>
          </a:p>
          <a:p>
            <a:pPr algn="just"/>
            <a:r>
              <a:rPr lang="pt-PT"/>
              <a:t>NOTA: em Windows não é possível criar um ficheiro sem nome, assim o ficheiro deve ter como nome .</a:t>
            </a:r>
            <a:r>
              <a:rPr lang="pt-PT" err="1"/>
              <a:t>gitignore</a:t>
            </a:r>
            <a:r>
              <a:rPr lang="pt-PT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43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ED0E6E3A-2E46-409E-B994-B09D9B5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467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Ignorar ficheiros num </a:t>
            </a:r>
            <a:r>
              <a:rPr lang="pt-PT" err="1"/>
              <a:t>commit</a:t>
            </a: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16B899-1C89-7690-2704-5DDFB529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6" y="1825625"/>
            <a:ext cx="7502308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CC9AC43-8963-4A6F-A00D-DEC40F2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46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Ignorar ficheiros num </a:t>
            </a:r>
            <a:r>
              <a:rPr lang="pt-PT" err="1"/>
              <a:t>commit</a:t>
            </a: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C4F1B1-79D9-8096-34E3-528178B1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26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AE0BE54-DA3A-4491-8FDB-FAB84080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057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Clonar Repositório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Para clonar um repositório para uma nova pasta basta usar o comando </a:t>
            </a:r>
            <a:r>
              <a:rPr lang="pt-PT" err="1"/>
              <a:t>git</a:t>
            </a:r>
            <a:r>
              <a:rPr lang="pt-PT"/>
              <a:t> clone &lt;origem&gt; e especificar a origem de um repositório.</a:t>
            </a:r>
          </a:p>
          <a:p>
            <a:pPr algn="just"/>
            <a:r>
              <a:rPr lang="pt-PT"/>
              <a:t>Nota: para além da última versão são clonados todos os </a:t>
            </a:r>
            <a:r>
              <a:rPr lang="pt-PT" err="1"/>
              <a:t>commit</a:t>
            </a:r>
            <a:r>
              <a:rPr lang="pt-PT"/>
              <a:t> anteriores.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46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2278945C-97FA-4911-868A-7583469F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4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Clonar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3EA0A4-D08A-4A21-5957-5966D192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54" y="1825625"/>
            <a:ext cx="780509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686E46F-6BEF-4C1C-AB42-BB13B9F1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34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1990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48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95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O GitHub é uma plataforma de armazenamento de projetos com controlo de versão em </a:t>
            </a:r>
            <a:r>
              <a:rPr lang="pt-PT" err="1"/>
              <a:t>Git</a:t>
            </a:r>
            <a:r>
              <a:rPr lang="pt-PT"/>
              <a:t>.</a:t>
            </a:r>
          </a:p>
          <a:p>
            <a:pPr algn="just"/>
            <a:r>
              <a:rPr lang="pt-PT"/>
              <a:t>Vamos começar por criar um repositório no 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49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Para que um projeto seja totalmente perdido utilizando o </a:t>
            </a:r>
            <a:r>
              <a:rPr lang="pt-PT" err="1"/>
              <a:t>Git</a:t>
            </a:r>
            <a:r>
              <a:rPr lang="pt-PT"/>
              <a:t> só se houver apenas uma cópia do repositório, ou seja, tendo várias instâncias conseguimos ter backups recuperáveis.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03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4800">
                <a:solidFill>
                  <a:schemeClr val="tx1">
                    <a:lumMod val="95000"/>
                    <a:lumOff val="5000"/>
                  </a:schemeClr>
                </a:solidFill>
              </a:rPr>
              <a:t>Vamos criar uma conta no 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50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 – Criar conta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AB536A-B314-CAB7-E2FD-ADC05762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10" y="1815465"/>
            <a:ext cx="8248980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51</a:t>
            </a:fld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B264B-9500-9072-C86D-FC70CB3E98FD}"/>
              </a:ext>
            </a:extLst>
          </p:cNvPr>
          <p:cNvSpPr/>
          <p:nvPr/>
        </p:nvSpPr>
        <p:spPr>
          <a:xfrm flipV="1">
            <a:off x="9626600" y="2764154"/>
            <a:ext cx="508000" cy="1793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303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 – Criar conta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C3346-F63B-FCEE-C597-28E7D447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9" y="1825625"/>
            <a:ext cx="966964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399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 – Criar Repositório</a:t>
            </a:r>
          </a:p>
        </p:txBody>
      </p:sp>
      <p:pic>
        <p:nvPicPr>
          <p:cNvPr id="7" name="Imagem 6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0315B755-DEBE-8700-F34B-65D0C135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10" y="1825625"/>
            <a:ext cx="9563380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53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0981D-9554-D085-072A-B707E45D594F}"/>
              </a:ext>
            </a:extLst>
          </p:cNvPr>
          <p:cNvSpPr/>
          <p:nvPr/>
        </p:nvSpPr>
        <p:spPr>
          <a:xfrm>
            <a:off x="9276080" y="2529840"/>
            <a:ext cx="792480" cy="3860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615B41-050D-2697-9A63-3AD965BAC9F3}"/>
              </a:ext>
            </a:extLst>
          </p:cNvPr>
          <p:cNvSpPr/>
          <p:nvPr/>
        </p:nvSpPr>
        <p:spPr>
          <a:xfrm>
            <a:off x="2021840" y="2143760"/>
            <a:ext cx="1016000" cy="3860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031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 – Criar Repositório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0CFEC001-0F68-BC7D-280D-5396A843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1698" y="1825625"/>
            <a:ext cx="4028604" cy="4351338"/>
          </a:xfr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4CC60FE-8518-A287-3077-835AED2C5B48}"/>
              </a:ext>
            </a:extLst>
          </p:cNvPr>
          <p:cNvCxnSpPr/>
          <p:nvPr/>
        </p:nvCxnSpPr>
        <p:spPr>
          <a:xfrm>
            <a:off x="6096000" y="2804160"/>
            <a:ext cx="23520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414588-86C5-1A8A-4671-705E0E110562}"/>
              </a:ext>
            </a:extLst>
          </p:cNvPr>
          <p:cNvSpPr txBox="1"/>
          <p:nvPr/>
        </p:nvSpPr>
        <p:spPr>
          <a:xfrm>
            <a:off x="8539480" y="2388661"/>
            <a:ext cx="2453640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/>
              <a:t>Não devem conter acentos, e caracteres especiais.</a:t>
            </a:r>
          </a:p>
          <a:p>
            <a:r>
              <a:rPr lang="pt-PT" sz="1600"/>
              <a:t>Não usar espaço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78DE1A-AB44-CE60-A084-C57089134C5B}"/>
              </a:ext>
            </a:extLst>
          </p:cNvPr>
          <p:cNvSpPr/>
          <p:nvPr/>
        </p:nvSpPr>
        <p:spPr>
          <a:xfrm>
            <a:off x="4170680" y="3571240"/>
            <a:ext cx="2677160" cy="528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FF79249A-8F1D-136E-3044-67C301751246}"/>
              </a:ext>
            </a:extLst>
          </p:cNvPr>
          <p:cNvCxnSpPr>
            <a:cxnSpLocks/>
          </p:cNvCxnSpPr>
          <p:nvPr/>
        </p:nvCxnSpPr>
        <p:spPr>
          <a:xfrm flipH="1">
            <a:off x="3154680" y="3860800"/>
            <a:ext cx="10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DE15C-2C50-9682-13FC-A26EA557F797}"/>
              </a:ext>
            </a:extLst>
          </p:cNvPr>
          <p:cNvSpPr txBox="1"/>
          <p:nvPr/>
        </p:nvSpPr>
        <p:spPr>
          <a:xfrm>
            <a:off x="8755380" y="4099556"/>
            <a:ext cx="2453640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/>
              <a:t>Adicionar resumo sobre o projeto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50F20F-053E-36A6-D18A-1015B12034FF}"/>
              </a:ext>
            </a:extLst>
          </p:cNvPr>
          <p:cNvSpPr/>
          <p:nvPr/>
        </p:nvSpPr>
        <p:spPr>
          <a:xfrm>
            <a:off x="4170680" y="4186236"/>
            <a:ext cx="2938780" cy="363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A9DFC1E4-9295-B309-3330-8368CC761615}"/>
              </a:ext>
            </a:extLst>
          </p:cNvPr>
          <p:cNvCxnSpPr>
            <a:cxnSpLocks/>
          </p:cNvCxnSpPr>
          <p:nvPr/>
        </p:nvCxnSpPr>
        <p:spPr>
          <a:xfrm>
            <a:off x="7109460" y="4375150"/>
            <a:ext cx="15011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815B02-E113-6AD0-7FCE-D94B9865C090}"/>
              </a:ext>
            </a:extLst>
          </p:cNvPr>
          <p:cNvSpPr txBox="1"/>
          <p:nvPr/>
        </p:nvSpPr>
        <p:spPr>
          <a:xfrm>
            <a:off x="701040" y="3671887"/>
            <a:ext cx="2453640" cy="338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/>
              <a:t>Preferência de privacidade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51075AF-4F14-C97B-2AC6-19B33CB7FD1A}"/>
              </a:ext>
            </a:extLst>
          </p:cNvPr>
          <p:cNvSpPr/>
          <p:nvPr/>
        </p:nvSpPr>
        <p:spPr>
          <a:xfrm>
            <a:off x="4942922" y="2575880"/>
            <a:ext cx="1110406" cy="3623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773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 – Desktop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197D9B-C78E-1907-04CB-03690D7B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84" y="1825625"/>
            <a:ext cx="8971831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55</a:t>
            </a:fld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B42B36-007D-E1D2-D19F-D80A7D300547}"/>
              </a:ext>
            </a:extLst>
          </p:cNvPr>
          <p:cNvSpPr/>
          <p:nvPr/>
        </p:nvSpPr>
        <p:spPr>
          <a:xfrm flipV="1">
            <a:off x="3147741" y="4045898"/>
            <a:ext cx="1546922" cy="5818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322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 – Desktop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56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E36EC3-C225-D50B-CC97-92516134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6" y="1541370"/>
            <a:ext cx="10109441" cy="461016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B42B36-007D-E1D2-D19F-D80A7D300547}"/>
              </a:ext>
            </a:extLst>
          </p:cNvPr>
          <p:cNvSpPr/>
          <p:nvPr/>
        </p:nvSpPr>
        <p:spPr>
          <a:xfrm flipV="1">
            <a:off x="1294042" y="3732589"/>
            <a:ext cx="3277957" cy="5818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1E5063-1DC5-D84B-B0FF-A604D7ECD3AE}"/>
              </a:ext>
            </a:extLst>
          </p:cNvPr>
          <p:cNvSpPr/>
          <p:nvPr/>
        </p:nvSpPr>
        <p:spPr>
          <a:xfrm flipV="1">
            <a:off x="7493620" y="5062654"/>
            <a:ext cx="1929160" cy="6865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958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Utilizando o link fornecido como origem do comando </a:t>
            </a:r>
            <a:r>
              <a:rPr lang="pt-PT" err="1"/>
              <a:t>git</a:t>
            </a:r>
            <a:r>
              <a:rPr lang="pt-PT"/>
              <a:t> clone conseguimos descarregar o repositório para a máquina local.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57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A32E5536-EAF7-4F05-8DFB-ECC4BA36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7B11DB-E6C5-087E-CFD9-5CF9C750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1" y="2710763"/>
            <a:ext cx="7820119" cy="337151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29980CF-1FAF-3723-EA03-927E69653F9F}"/>
              </a:ext>
            </a:extLst>
          </p:cNvPr>
          <p:cNvSpPr/>
          <p:nvPr/>
        </p:nvSpPr>
        <p:spPr>
          <a:xfrm>
            <a:off x="2270927" y="5104563"/>
            <a:ext cx="4411227" cy="82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694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/>
              <a:t>GitHub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67EE78-CCC5-37D5-E5F7-71ED249D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06" y="1825625"/>
            <a:ext cx="6879587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DD77AF57-A661-4FDE-A5CC-09CA7E5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8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Após realizar algumas alterações queremos submeter o novo </a:t>
            </a:r>
            <a:r>
              <a:rPr lang="pt-PT" err="1"/>
              <a:t>commit</a:t>
            </a:r>
            <a:r>
              <a:rPr lang="pt-PT"/>
              <a:t> para o GitHub, para isso, após a criação do </a:t>
            </a:r>
            <a:r>
              <a:rPr lang="pt-PT" err="1"/>
              <a:t>commit</a:t>
            </a:r>
            <a:r>
              <a:rPr lang="pt-PT"/>
              <a:t> na máquina local deve ser utilizado o comando </a:t>
            </a:r>
            <a:r>
              <a:rPr lang="pt-PT" err="1"/>
              <a:t>git</a:t>
            </a:r>
            <a:r>
              <a:rPr lang="pt-PT"/>
              <a:t> </a:t>
            </a:r>
            <a:r>
              <a:rPr lang="pt-PT" err="1"/>
              <a:t>push</a:t>
            </a:r>
            <a:r>
              <a:rPr lang="pt-PT"/>
              <a:t> para enviar as alterações para o servidor.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59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B78E9573-C4C5-42DF-BE90-37A56E1F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1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Git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O conceito de distribuição trás o conceito de </a:t>
            </a:r>
            <a:r>
              <a:rPr lang="pt-PT" err="1"/>
              <a:t>branch</a:t>
            </a:r>
            <a:r>
              <a:rPr lang="pt-PT"/>
              <a:t> e </a:t>
            </a:r>
            <a:r>
              <a:rPr lang="pt-PT" err="1"/>
              <a:t>merge</a:t>
            </a:r>
            <a:r>
              <a:rPr lang="pt-PT"/>
              <a:t>.</a:t>
            </a:r>
          </a:p>
          <a:p>
            <a:pPr algn="just"/>
            <a:r>
              <a:rPr lang="pt-PT" err="1"/>
              <a:t>Branch</a:t>
            </a:r>
            <a:r>
              <a:rPr lang="pt-PT"/>
              <a:t> é uma ramificação do seu projeto num certo ponto, uma cópia exata do projeto. Ou seja, podem ser feitas todas as alterações que pretender que não irá afetar o trabalho de outros colaboradores.</a:t>
            </a:r>
          </a:p>
          <a:p>
            <a:pPr algn="just"/>
            <a:r>
              <a:rPr lang="pt-PT"/>
              <a:t>Por exemplo, um conjunto de colaboradores está responsável cada um por uma parte de um projeto, cada um desenvolve o seu trabalho sem interferir com os outros.</a:t>
            </a:r>
          </a:p>
          <a:p>
            <a:pPr algn="just"/>
            <a:r>
              <a:rPr lang="pt-PT"/>
              <a:t>No final é possível combinar essa funcionalidade (</a:t>
            </a:r>
            <a:r>
              <a:rPr lang="pt-PT" err="1"/>
              <a:t>merge</a:t>
            </a:r>
            <a:r>
              <a:rPr lang="pt-PT"/>
              <a:t>) na versão final do projeto e partir desse ponto distribuir para os outros colaboradores envolvidos no projeto.</a:t>
            </a:r>
          </a:p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840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60</a:t>
            </a:fld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249B0B-045D-4FB8-A043-51780CA85EF5}"/>
              </a:ext>
            </a:extLst>
          </p:cNvPr>
          <p:cNvSpPr/>
          <p:nvPr/>
        </p:nvSpPr>
        <p:spPr>
          <a:xfrm>
            <a:off x="3647728" y="3429000"/>
            <a:ext cx="792088" cy="648072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9D3B52-6A54-4C1C-9187-C82D654AB438}"/>
              </a:ext>
            </a:extLst>
          </p:cNvPr>
          <p:cNvSpPr/>
          <p:nvPr/>
        </p:nvSpPr>
        <p:spPr>
          <a:xfrm>
            <a:off x="3176416" y="4293097"/>
            <a:ext cx="975369" cy="411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921C41EE-2E19-4381-AA9A-4E8AF26B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D6BC6AE-96EB-FE69-3620-926C2545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50864B-70EE-080A-94FD-55371E93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5" y="1413823"/>
            <a:ext cx="10761675" cy="49425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B4D21D3-FF6A-6659-91CB-CA68DBAC0D90}"/>
              </a:ext>
            </a:extLst>
          </p:cNvPr>
          <p:cNvSpPr/>
          <p:nvPr/>
        </p:nvSpPr>
        <p:spPr>
          <a:xfrm>
            <a:off x="1577591" y="3516923"/>
            <a:ext cx="6575809" cy="331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33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05BAB20B-9E41-45DC-9163-8013F8DD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09" y="1834918"/>
            <a:ext cx="6948381" cy="43513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CC6DFD-A82F-487A-A236-1C546F8DC676}"/>
              </a:ext>
            </a:extLst>
          </p:cNvPr>
          <p:cNvSpPr txBox="1"/>
          <p:nvPr/>
        </p:nvSpPr>
        <p:spPr>
          <a:xfrm>
            <a:off x="677779" y="5869186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>
                <a:hlinkClick r:id="rId3"/>
              </a:rPr>
              <a:t>https://git-scm.com/</a:t>
            </a:r>
            <a:r>
              <a:rPr lang="pt-PT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8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  <p:pic>
        <p:nvPicPr>
          <p:cNvPr id="8" name="Marcador de Posição de Conteúdo 14">
            <a:extLst>
              <a:ext uri="{FF2B5EF4-FFF2-40B4-BE49-F238E27FC236}">
                <a16:creationId xmlns:a16="http://schemas.microsoft.com/office/drawing/2014/main" id="{0DDB8019-A55F-4122-BF1C-C764829D7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20">
            <a:extLst>
              <a:ext uri="{FF2B5EF4-FFF2-40B4-BE49-F238E27FC236}">
                <a16:creationId xmlns:a16="http://schemas.microsoft.com/office/drawing/2014/main" id="{60090217-67E2-4366-A307-9DFC04897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77002"/>
            <a:ext cx="4725059" cy="3648584"/>
          </a:xfrm>
        </p:spPr>
      </p:pic>
    </p:spTree>
    <p:extLst>
      <p:ext uri="{BB962C8B-B14F-4D97-AF65-F5344CB8AC3E}">
        <p14:creationId xmlns:p14="http://schemas.microsoft.com/office/powerpoint/2010/main" val="397614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Instalação do </a:t>
            </a:r>
            <a:r>
              <a:rPr lang="pt-PT" err="1"/>
              <a:t>Git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9</a:t>
            </a:fld>
            <a:endParaRPr lang="pt-BR"/>
          </a:p>
        </p:txBody>
      </p:sp>
      <p:pic>
        <p:nvPicPr>
          <p:cNvPr id="8" name="Marcador de Posição de Conteúdo 8">
            <a:extLst>
              <a:ext uri="{FF2B5EF4-FFF2-40B4-BE49-F238E27FC236}">
                <a16:creationId xmlns:a16="http://schemas.microsoft.com/office/drawing/2014/main" id="{B6A1C550-7DEE-4147-82AF-BCCAF57B9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11">
            <a:extLst>
              <a:ext uri="{FF2B5EF4-FFF2-40B4-BE49-F238E27FC236}">
                <a16:creationId xmlns:a16="http://schemas.microsoft.com/office/drawing/2014/main" id="{13D25295-8612-4452-AE98-A04B22D7B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07" y="2167475"/>
            <a:ext cx="4734586" cy="3667637"/>
          </a:xfrm>
        </p:spPr>
      </p:pic>
    </p:spTree>
    <p:extLst>
      <p:ext uri="{BB962C8B-B14F-4D97-AF65-F5344CB8AC3E}">
        <p14:creationId xmlns:p14="http://schemas.microsoft.com/office/powerpoint/2010/main" val="1127556841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79E7B205087247AD49F213867CD00C" ma:contentTypeVersion="4" ma:contentTypeDescription="Criar um novo documento." ma:contentTypeScope="" ma:versionID="174dba1fe3df894efab6bb6eee481c45">
  <xsd:schema xmlns:xsd="http://www.w3.org/2001/XMLSchema" xmlns:xs="http://www.w3.org/2001/XMLSchema" xmlns:p="http://schemas.microsoft.com/office/2006/metadata/properties" xmlns:ns2="567374b3-aeff-46d8-8677-79679b26f447" targetNamespace="http://schemas.microsoft.com/office/2006/metadata/properties" ma:root="true" ma:fieldsID="95180ee1aa6531146251f174e54bd98f" ns2:_="">
    <xsd:import namespace="567374b3-aeff-46d8-8677-79679b26f4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374b3-aeff-46d8-8677-79679b26f4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34F6D-BB8D-4542-A855-4927750520B1}">
  <ds:schemaRefs>
    <ds:schemaRef ds:uri="567374b3-aeff-46d8-8677-79679b26f4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C5E6C3-3690-4873-BD3F-D63B31D913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FC006C-661E-4ED1-A979-46C0034767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Application>Microsoft Office PowerPoint</Application>
  <PresentationFormat>Widescreen</PresentationFormat>
  <Slides>60</Slides>
  <Notes>24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PPT-Aulas</vt:lpstr>
      <vt:lpstr>Web &amp; Mobile Development</vt:lpstr>
      <vt:lpstr>Git</vt:lpstr>
      <vt:lpstr>Git</vt:lpstr>
      <vt:lpstr>Git</vt:lpstr>
      <vt:lpstr>Git</vt:lpstr>
      <vt:lpstr>Git</vt:lpstr>
      <vt:lpstr>Instalação do Git</vt:lpstr>
      <vt:lpstr>Instalação do Git</vt:lpstr>
      <vt:lpstr>Instalação do Git</vt:lpstr>
      <vt:lpstr>Instalação do Git</vt:lpstr>
      <vt:lpstr>Instalação do Git</vt:lpstr>
      <vt:lpstr>Instalação do Git</vt:lpstr>
      <vt:lpstr>Instalação do Git</vt:lpstr>
      <vt:lpstr>Exemplos de utilização</vt:lpstr>
      <vt:lpstr>Criar pasta como repositório git</vt:lpstr>
      <vt:lpstr>Criar pasta como repositório git</vt:lpstr>
      <vt:lpstr>Criar pasta como repositório git</vt:lpstr>
      <vt:lpstr>Primeiros passos</vt:lpstr>
      <vt:lpstr>Primeiros passos</vt:lpstr>
      <vt:lpstr>Verificar estado do repositório</vt:lpstr>
      <vt:lpstr>Verificar estado do repositório</vt:lpstr>
      <vt:lpstr>Verificar estado do repositório</vt:lpstr>
      <vt:lpstr>Adicionar ficheiros ao controlo de versão</vt:lpstr>
      <vt:lpstr>Adicionar ficheiros ao  controlo de versão</vt:lpstr>
      <vt:lpstr>Commit</vt:lpstr>
      <vt:lpstr>Commit</vt:lpstr>
      <vt:lpstr>Verificar commit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Voltar a um commit anterior</vt:lpstr>
      <vt:lpstr>Voltar a um commit anterior</vt:lpstr>
      <vt:lpstr>Voltar a um commit anterior</vt:lpstr>
      <vt:lpstr>Voltar a um commit anterior</vt:lpstr>
      <vt:lpstr>Voltar a um commit anterior</vt:lpstr>
      <vt:lpstr>Desfazer alterações  antes de commit</vt:lpstr>
      <vt:lpstr>Desfazer alterações  antes de commit</vt:lpstr>
      <vt:lpstr>Desfazer alterações  antes de commit</vt:lpstr>
      <vt:lpstr>Ignorar ficheiros num commit</vt:lpstr>
      <vt:lpstr>Ignorar ficheiros num commit</vt:lpstr>
      <vt:lpstr>Ignorar ficheiros num commit</vt:lpstr>
      <vt:lpstr>Clonar Repositório</vt:lpstr>
      <vt:lpstr>Clonar Repositório</vt:lpstr>
      <vt:lpstr>PowerPoint Presentation</vt:lpstr>
      <vt:lpstr>GitHub</vt:lpstr>
      <vt:lpstr>GitHub</vt:lpstr>
      <vt:lpstr>GitHub – Criar conta</vt:lpstr>
      <vt:lpstr>GitHub – Criar conta</vt:lpstr>
      <vt:lpstr>GitHub – Criar Repositório</vt:lpstr>
      <vt:lpstr>GitHub – Criar Repositório</vt:lpstr>
      <vt:lpstr>GitHub – Desktop</vt:lpstr>
      <vt:lpstr>GitHub – Desktop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#digitalReskilling Web &amp; Mobile Development</dc:title>
  <dc:creator>Bruno Santos</dc:creator>
  <cp:revision>1</cp:revision>
  <dcterms:created xsi:type="dcterms:W3CDTF">2022-01-28T17:42:43Z</dcterms:created>
  <dcterms:modified xsi:type="dcterms:W3CDTF">2024-07-10T11:06:15Z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0x0101000C79E7B205087247AD49F213867CD00C</vt:lpwstr>
  </property>
</Properties>
</file>