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834DC-4E2E-27F6-3F20-F0C58E856994}" v="3" dt="2021-10-18T09:42:26.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12/10/2021</a:t>
            </a:fld>
            <a:endParaRPr lang="en-US"/>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12/10/2021</a:t>
            </a:fld>
            <a:endParaRPr lang="en-US"/>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a:t>&lt;Joana Teye&gt;</a:t>
            </a:r>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Fall 2021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831850" y="1709738"/>
            <a:ext cx="10515600" cy="2852737"/>
          </a:xfrm>
        </p:spPr>
        <p:txBody>
          <a:bodyPr anchor="b">
            <a:normAutofit fontScale="90000"/>
          </a:bodyPr>
          <a:lstStyle/>
          <a:p>
            <a:r>
              <a:rPr lang="en-US" sz="4200" i="1" dirty="0">
                <a:effectLst/>
              </a:rPr>
              <a:t>&lt;</a:t>
            </a:r>
            <a:r>
              <a:rPr lang="en-US" sz="4200" i="1" dirty="0"/>
              <a:t>Joana Teye</a:t>
            </a:r>
            <a:r>
              <a:rPr lang="en-US" sz="4200" i="1" dirty="0">
                <a:effectLst/>
              </a:rPr>
              <a:t>&gt; is developing a data powered website to help </a:t>
            </a:r>
            <a:r>
              <a:rPr lang="en-US" sz="4200" b="1" i="1" dirty="0">
                <a:effectLst/>
              </a:rPr>
              <a:t>&lt;</a:t>
            </a:r>
            <a:r>
              <a:rPr lang="en-US" sz="4200" b="1" i="1" dirty="0"/>
              <a:t>patients</a:t>
            </a:r>
            <a:r>
              <a:rPr lang="en-US" sz="4200" b="1" i="1" dirty="0">
                <a:effectLst/>
              </a:rPr>
              <a:t>&gt;</a:t>
            </a:r>
            <a:r>
              <a:rPr lang="en-US" sz="4200" i="1" dirty="0">
                <a:effectLst/>
              </a:rPr>
              <a:t> solve</a:t>
            </a:r>
            <a:r>
              <a:rPr lang="en-US" sz="4200" b="1" i="1" dirty="0">
                <a:effectLst/>
              </a:rPr>
              <a:t> &lt;</a:t>
            </a:r>
            <a:r>
              <a:rPr lang="en-US" sz="4200" b="1" i="1" dirty="0"/>
              <a:t>view information about hospitals in Accra and allow administrators to perform operations concerning information about hospitals</a:t>
            </a:r>
            <a:r>
              <a:rPr lang="en-US" sz="4200" b="1" i="1" dirty="0">
                <a:effectLst/>
              </a:rPr>
              <a:t>&gt;.</a:t>
            </a:r>
            <a:br>
              <a:rPr lang="en-US" sz="4200" i="1" dirty="0">
                <a:effectLst/>
              </a:rPr>
            </a:br>
            <a:endParaRPr lang="en-US" sz="4200" dirty="0"/>
          </a:p>
        </p:txBody>
      </p:sp>
      <p:sp>
        <p:nvSpPr>
          <p:cNvPr id="9" name="Text Placeholder 2">
            <a:extLst>
              <a:ext uri="{FF2B5EF4-FFF2-40B4-BE49-F238E27FC236}">
                <a16:creationId xmlns:a16="http://schemas.microsoft.com/office/drawing/2014/main" id="{E8ED7AE9-F1AD-4DAF-AD81-ED38A088D24C}"/>
              </a:ext>
            </a:extLst>
          </p:cNvPr>
          <p:cNvSpPr>
            <a:spLocks noGrp="1"/>
          </p:cNvSpPr>
          <p:nvPr>
            <p:ph type="body" idx="1"/>
          </p:nvPr>
        </p:nvSpPr>
        <p:spPr>
          <a:xfrm>
            <a:off x="831850" y="4589463"/>
            <a:ext cx="10515600" cy="1500187"/>
          </a:xfrm>
        </p:spPr>
        <p:txBody>
          <a:bodyPr/>
          <a:lstStyle/>
          <a:p>
            <a:endParaRPr lang="en-US"/>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159076"/>
            <a:ext cx="3494100" cy="19464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6300" y="4233075"/>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The website gives information about most websites and this allows patients to view services offered, location and working hours so they do not spend time moving from hospital to hospital which can lead to loss of a life in serious cases.</a:t>
            </a:r>
          </a:p>
          <a:p>
            <a:pPr marL="0" marR="0" lvl="0" indent="0" algn="l" rtl="0">
              <a:spcBef>
                <a:spcPts val="0"/>
              </a:spcBef>
              <a:spcAft>
                <a:spcPts val="0"/>
              </a:spcAft>
              <a:buNone/>
            </a:pPr>
            <a:endParaRPr lang="en-US" sz="12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50" y="42976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2985425"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8875950"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549275"/>
            <a:ext cx="11360150" cy="85248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solidFill>
                  <a:schemeClr val="dk1"/>
                </a:solidFill>
                <a:latin typeface="Calibri"/>
                <a:ea typeface="Calibri"/>
                <a:cs typeface="Calibri"/>
                <a:sym typeface="Calibri"/>
              </a:rPr>
              <a:t>Project Title</a:t>
            </a:r>
          </a:p>
        </p:txBody>
      </p:sp>
      <p:sp>
        <p:nvSpPr>
          <p:cNvPr id="17" name="Google Shape;129;p26">
            <a:extLst>
              <a:ext uri="{FF2B5EF4-FFF2-40B4-BE49-F238E27FC236}">
                <a16:creationId xmlns:a16="http://schemas.microsoft.com/office/drawing/2014/main" id="{70D74D4C-F466-4D68-B611-FB3F56811959}"/>
              </a:ext>
            </a:extLst>
          </p:cNvPr>
          <p:cNvSpPr/>
          <p:nvPr/>
        </p:nvSpPr>
        <p:spPr>
          <a:xfrm>
            <a:off x="613950"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ddd</a:t>
            </a:r>
            <a:endParaRPr sz="1800" b="0" i="0" u="none" strike="noStrike" cap="none">
              <a:solidFill>
                <a:schemeClr val="lt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42700" y="836025"/>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131;p26">
            <a:extLst>
              <a:ext uri="{FF2B5EF4-FFF2-40B4-BE49-F238E27FC236}">
                <a16:creationId xmlns:a16="http://schemas.microsoft.com/office/drawing/2014/main" id="{72D1F283-2A04-4B78-8A09-3A40D4BBD068}"/>
              </a:ext>
            </a:extLst>
          </p:cNvPr>
          <p:cNvSpPr/>
          <p:nvPr/>
        </p:nvSpPr>
        <p:spPr>
          <a:xfrm>
            <a:off x="2978325"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39280" y="1663433"/>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690550" y="4373101"/>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Patients</a:t>
            </a: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Administrators</a:t>
            </a: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3015075" y="4297675"/>
            <a:ext cx="2144100" cy="166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Lack of information about hospitals causing people to waste time and money which can be dangerous in situations surrounding health emergencies. </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8875975" y="4530330"/>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Users can now view information about a hospital, such as its location, their specialties and the insurances they accept without going there physically which can be a waste of time and resources.</a:t>
            </a:r>
            <a:endParaRPr sz="1200" i="1" dirty="0">
              <a:solidFill>
                <a:schemeClr val="dk1"/>
              </a:solidFill>
              <a:latin typeface="Calibri"/>
              <a:ea typeface="Calibri"/>
              <a:cs typeface="Calibri"/>
              <a:sym typeface="Calibri"/>
            </a:endParaRPr>
          </a:p>
        </p:txBody>
      </p:sp>
      <p:pic>
        <p:nvPicPr>
          <p:cNvPr id="37" name="Google Shape;139;p26">
            <a:extLst>
              <a:ext uri="{FF2B5EF4-FFF2-40B4-BE49-F238E27FC236}">
                <a16:creationId xmlns:a16="http://schemas.microsoft.com/office/drawing/2014/main" id="{B9D37766-E66F-4991-B723-26BE9C9BC1A3}"/>
              </a:ext>
            </a:extLst>
          </p:cNvPr>
          <p:cNvPicPr preferRelativeResize="0"/>
          <p:nvPr/>
        </p:nvPicPr>
        <p:blipFill rotWithShape="1">
          <a:blip r:embed="rId2">
            <a:alphaModFix/>
          </a:blip>
          <a:srcRect l="20430" t="5231" r="20211" b="22706"/>
          <a:stretch/>
        </p:blipFill>
        <p:spPr>
          <a:xfrm>
            <a:off x="6160925" y="972725"/>
            <a:ext cx="1846575" cy="2988902"/>
          </a:xfrm>
          <a:prstGeom prst="rect">
            <a:avLst/>
          </a:prstGeom>
          <a:noFill/>
          <a:ln>
            <a:noFill/>
          </a:ln>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People </a:t>
            </a:r>
            <a:r>
              <a:rPr lang="en-US" sz="1800" dirty="0">
                <a:latin typeface="Calibri" panose="020F0502020204030204" pitchFamily="34" charset="0"/>
                <a:ea typeface="Calibri" panose="020F0502020204030204" pitchFamily="34" charset="0"/>
                <a:cs typeface="Arial" panose="020B0604020202020204" pitchFamily="34" charset="0"/>
              </a:rPr>
              <a:t>who would want to would want to view information about hospitals</a:t>
            </a:r>
          </a:p>
          <a:p>
            <a:r>
              <a:rPr lang="en-US" sz="1800" dirty="0">
                <a:latin typeface="Calibri" panose="020F0502020204030204" pitchFamily="34" charset="0"/>
                <a:ea typeface="Calibri" panose="020F0502020204030204" pitchFamily="34" charset="0"/>
                <a:cs typeface="Arial" panose="020B0604020202020204" pitchFamily="34" charset="0"/>
              </a:rPr>
              <a:t>People who want to select hospitals based on a certain criteria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i="1" dirty="0">
                <a:latin typeface="Calibri" panose="020F0502020204030204" pitchFamily="34" charset="0"/>
                <a:ea typeface="Calibri" panose="020F0502020204030204" pitchFamily="34" charset="0"/>
                <a:cs typeface="Arial" panose="020B0604020202020204" pitchFamily="34" charset="0"/>
              </a:rPr>
              <a:t>The people are patients or potential patients.  </a:t>
            </a:r>
            <a:br>
              <a:rPr lang="en-US" sz="1800" i="1" dirty="0">
                <a:latin typeface="Calibri" panose="020F0502020204030204" pitchFamily="34" charset="0"/>
                <a:ea typeface="Calibri" panose="020F0502020204030204" pitchFamily="34" charset="0"/>
                <a:cs typeface="Arial" panose="020B0604020202020204" pitchFamily="34" charset="0"/>
              </a:rPr>
            </a:br>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p:txBody>
          <a:bodyPr>
            <a:normAutofit/>
          </a:bodyPr>
          <a:lstStyle/>
          <a:p>
            <a:r>
              <a:rPr lang="en-US" dirty="0"/>
              <a:t>3- 4 functions that will be built to solve the problem.</a:t>
            </a:r>
          </a:p>
          <a:p>
            <a:r>
              <a:rPr lang="en-US" dirty="0"/>
              <a:t>Allows administrators to log in</a:t>
            </a:r>
          </a:p>
          <a:p>
            <a:r>
              <a:rPr lang="en-US" dirty="0"/>
              <a:t>Users should be able to access information about a hospital’s location, services available, working hours, and the type of health insurances they accept. </a:t>
            </a:r>
          </a:p>
          <a:p>
            <a:r>
              <a:rPr lang="en-US" dirty="0"/>
              <a:t>Users should be able to select hospitals based on a criteria.</a:t>
            </a:r>
          </a:p>
          <a:p>
            <a:r>
              <a:rPr lang="en-US" dirty="0"/>
              <a:t>Administrators can add, delete and edit content.</a:t>
            </a:r>
          </a:p>
          <a:p>
            <a:r>
              <a:rPr lang="en-US" dirty="0"/>
              <a:t>Administrators can sign other people up as administrators. </a:t>
            </a:r>
          </a:p>
          <a:p>
            <a:endParaRPr lang="en-US" dirty="0"/>
          </a:p>
          <a:p>
            <a:endParaRPr lang="en-US" dirty="0"/>
          </a:p>
          <a:p>
            <a:endParaRPr lang="en-US" dirty="0"/>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6BDFB736-92A0-43AE-AB02-51FB31B7614F}"/>
              </a:ext>
            </a:extLst>
          </p:cNvPr>
          <p:cNvSpPr>
            <a:spLocks noGrp="1"/>
          </p:cNvSpPr>
          <p:nvPr>
            <p:ph idx="1"/>
          </p:nvPr>
        </p:nvSpPr>
        <p:spPr/>
        <p:txBody>
          <a:bodyPr/>
          <a:lstStyle/>
          <a:p>
            <a:pPr marL="0" indent="0">
              <a:buNone/>
            </a:pPr>
            <a:r>
              <a:rPr lang="en-US" dirty="0"/>
              <a:t>Image of 3 tier architecture and how they connect, programing languages for each tier and why,  other technologies (frameworks, </a:t>
            </a:r>
            <a:r>
              <a:rPr lang="en-US" dirty="0" err="1"/>
              <a:t>etc</a:t>
            </a:r>
            <a:r>
              <a:rPr lang="en-US" dirty="0"/>
              <a:t>).</a:t>
            </a:r>
          </a:p>
          <a:p>
            <a:pPr marL="0" indent="0">
              <a:buNone/>
            </a:pPr>
            <a:endParaRPr lang="en-US" dirty="0"/>
          </a:p>
        </p:txBody>
      </p:sp>
      <p:graphicFrame>
        <p:nvGraphicFramePr>
          <p:cNvPr id="4" name="Table 4">
            <a:extLst>
              <a:ext uri="{FF2B5EF4-FFF2-40B4-BE49-F238E27FC236}">
                <a16:creationId xmlns:a16="http://schemas.microsoft.com/office/drawing/2014/main" id="{D17B6616-D160-4CB3-AF01-5BA55D8AE4D7}"/>
              </a:ext>
            </a:extLst>
          </p:cNvPr>
          <p:cNvGraphicFramePr>
            <a:graphicFrameLocks noGrp="1"/>
          </p:cNvGraphicFramePr>
          <p:nvPr>
            <p:extLst>
              <p:ext uri="{D42A27DB-BD31-4B8C-83A1-F6EECF244321}">
                <p14:modId xmlns:p14="http://schemas.microsoft.com/office/powerpoint/2010/main" val="2689282986"/>
              </p:ext>
            </p:extLst>
          </p:nvPr>
        </p:nvGraphicFramePr>
        <p:xfrm>
          <a:off x="1596994" y="3249802"/>
          <a:ext cx="8128000" cy="306209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08406344"/>
                    </a:ext>
                  </a:extLst>
                </a:gridCol>
                <a:gridCol w="4064000">
                  <a:extLst>
                    <a:ext uri="{9D8B030D-6E8A-4147-A177-3AD203B41FA5}">
                      <a16:colId xmlns:a16="http://schemas.microsoft.com/office/drawing/2014/main" val="1042375060"/>
                    </a:ext>
                  </a:extLst>
                </a:gridCol>
              </a:tblGrid>
              <a:tr h="1020699">
                <a:tc>
                  <a:txBody>
                    <a:bodyPr/>
                    <a:lstStyle/>
                    <a:p>
                      <a:r>
                        <a:rPr lang="en-GB" dirty="0"/>
                        <a:t>Presentation layer</a:t>
                      </a:r>
                    </a:p>
                  </a:txBody>
                  <a:tcPr/>
                </a:tc>
                <a:tc>
                  <a:txBody>
                    <a:bodyPr/>
                    <a:lstStyle/>
                    <a:p>
                      <a:r>
                        <a:rPr lang="en-GB" dirty="0"/>
                        <a:t>HTML, CSS and JavaScript</a:t>
                      </a:r>
                    </a:p>
                  </a:txBody>
                  <a:tcPr/>
                </a:tc>
                <a:extLst>
                  <a:ext uri="{0D108BD9-81ED-4DB2-BD59-A6C34878D82A}">
                    <a16:rowId xmlns:a16="http://schemas.microsoft.com/office/drawing/2014/main" val="3114033444"/>
                  </a:ext>
                </a:extLst>
              </a:tr>
              <a:tr h="1020699">
                <a:tc>
                  <a:txBody>
                    <a:bodyPr/>
                    <a:lstStyle/>
                    <a:p>
                      <a:r>
                        <a:rPr lang="en-GB" dirty="0"/>
                        <a:t>Application layer </a:t>
                      </a:r>
                    </a:p>
                  </a:txBody>
                  <a:tcPr/>
                </a:tc>
                <a:tc>
                  <a:txBody>
                    <a:bodyPr/>
                    <a:lstStyle/>
                    <a:p>
                      <a:r>
                        <a:rPr lang="en-GB" dirty="0"/>
                        <a:t>PHP </a:t>
                      </a:r>
                    </a:p>
                  </a:txBody>
                  <a:tcPr/>
                </a:tc>
                <a:extLst>
                  <a:ext uri="{0D108BD9-81ED-4DB2-BD59-A6C34878D82A}">
                    <a16:rowId xmlns:a16="http://schemas.microsoft.com/office/drawing/2014/main" val="109819895"/>
                  </a:ext>
                </a:extLst>
              </a:tr>
              <a:tr h="1020699">
                <a:tc>
                  <a:txBody>
                    <a:bodyPr/>
                    <a:lstStyle/>
                    <a:p>
                      <a:r>
                        <a:rPr lang="en-GB" dirty="0"/>
                        <a:t>Database layer</a:t>
                      </a:r>
                    </a:p>
                  </a:txBody>
                  <a:tcPr/>
                </a:tc>
                <a:tc>
                  <a:txBody>
                    <a:bodyPr/>
                    <a:lstStyle/>
                    <a:p>
                      <a:r>
                        <a:rPr lang="en-GB" dirty="0"/>
                        <a:t>MySQL</a:t>
                      </a:r>
                    </a:p>
                  </a:txBody>
                  <a:tcPr/>
                </a:tc>
                <a:extLst>
                  <a:ext uri="{0D108BD9-81ED-4DB2-BD59-A6C34878D82A}">
                    <a16:rowId xmlns:a16="http://schemas.microsoft.com/office/drawing/2014/main" val="858370189"/>
                  </a:ext>
                </a:extLst>
              </a:tr>
            </a:tbl>
          </a:graphicData>
        </a:graphic>
      </p:graphicFrame>
    </p:spTree>
    <p:extLst>
      <p:ext uri="{BB962C8B-B14F-4D97-AF65-F5344CB8AC3E}">
        <p14:creationId xmlns:p14="http://schemas.microsoft.com/office/powerpoint/2010/main" val="21270091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861</TotalTime>
  <Words>303</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&lt;Joana Teye&gt;</vt:lpstr>
      <vt:lpstr>&lt;Joana Teye&gt; is developing a data powered website to help &lt;patients&gt; solve &lt;view information about hospitals in Accra and allow administrators to perform operations concerning information about hospitals&gt;. </vt:lpstr>
      <vt:lpstr>PowerPoint Presentation</vt:lpstr>
      <vt:lpstr>User / Customer</vt:lpstr>
      <vt:lpstr>Main Functions of the Website</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Joana Teye</cp:lastModifiedBy>
  <cp:revision>34</cp:revision>
  <dcterms:created xsi:type="dcterms:W3CDTF">2020-09-23T20:07:55Z</dcterms:created>
  <dcterms:modified xsi:type="dcterms:W3CDTF">2021-12-10T23:09:21Z</dcterms:modified>
</cp:coreProperties>
</file>