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1" r:id="rId15"/>
    <p:sldId id="272" r:id="rId16"/>
    <p:sldId id="273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36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103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010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78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41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984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182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8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084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26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703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31EBD0-97ED-4A12-B0C8-E7A5E7F3144B}" type="datetimeFigureOut">
              <a:rPr lang="en-DE" smtClean="0"/>
              <a:t>30/03/2024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83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cp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4FF2CE18-1520-C1FD-8988-C9ED50888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2B3CC-29BB-4B0C-75E0-35F9CAA78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DE" dirty="0">
                <a:solidFill>
                  <a:srgbClr val="FFFFFF"/>
                </a:solidFill>
              </a:rPr>
              <a:t>Programming 3 </a:t>
            </a:r>
          </a:p>
        </p:txBody>
      </p:sp>
    </p:spTree>
    <p:extLst>
      <p:ext uri="{BB962C8B-B14F-4D97-AF65-F5344CB8AC3E}">
        <p14:creationId xmlns:p14="http://schemas.microsoft.com/office/powerpoint/2010/main" val="365865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A77D-1A92-B49C-70E4-C5F2CE3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9082-B5FC-CD4D-7A22-7496A1B1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What is the meaning of Pointers</a:t>
            </a:r>
          </a:p>
          <a:p>
            <a:r>
              <a:rPr lang="en-DE" dirty="0"/>
              <a:t>Why do we need Pointers</a:t>
            </a:r>
          </a:p>
          <a:p>
            <a:r>
              <a:rPr lang="en-DE" dirty="0"/>
              <a:t>What are the variations in the area of Pointers (How can be used in differ</a:t>
            </a:r>
            <a:r>
              <a:rPr lang="en-GB" dirty="0"/>
              <a:t>en</a:t>
            </a:r>
            <a:r>
              <a:rPr lang="en-DE" dirty="0"/>
              <a:t>t cases)</a:t>
            </a:r>
          </a:p>
        </p:txBody>
      </p:sp>
    </p:spTree>
    <p:extLst>
      <p:ext uri="{BB962C8B-B14F-4D97-AF65-F5344CB8AC3E}">
        <p14:creationId xmlns:p14="http://schemas.microsoft.com/office/powerpoint/2010/main" val="78651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F589-593D-14E2-B898-467B8AF5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a Pointer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B7ED-F065-6EC9-1E60-404DF06A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Pointers simply represents a variable that stores another variable’s address (That's all)</a:t>
            </a:r>
          </a:p>
        </p:txBody>
      </p:sp>
      <p:pic>
        <p:nvPicPr>
          <p:cNvPr id="1028" name="Picture 4" descr="Pointers in C++">
            <a:extLst>
              <a:ext uri="{FF2B5EF4-FFF2-40B4-BE49-F238E27FC236}">
                <a16:creationId xmlns:a16="http://schemas.microsoft.com/office/drawing/2014/main" id="{7F24A7A8-C250-254A-3AAD-CEB9F8FB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13" y="3023679"/>
            <a:ext cx="9416374" cy="294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72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16FC-F992-88CA-8123-84BB4ED9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do we need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966C-8B33-E7F0-F8D7-313A582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Memory Management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give programmers direct access to memory.</a:t>
            </a:r>
            <a:endParaRPr lang="en-DE" dirty="0"/>
          </a:p>
          <a:p>
            <a:r>
              <a:rPr lang="en-GB" b="1" dirty="0"/>
              <a:t>Dynamic Data Structures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are essential for creating complex data structures like linked lists, trees, graphs, and more.</a:t>
            </a:r>
            <a:endParaRPr lang="en-DE" dirty="0"/>
          </a:p>
          <a:p>
            <a:r>
              <a:rPr lang="en-GB" b="1" dirty="0"/>
              <a:t>Function Arguments and Return Types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allow functions to modify the value of arguments passed to them, enabling the function to return multiple values.</a:t>
            </a:r>
            <a:endParaRPr lang="en-DE" dirty="0"/>
          </a:p>
          <a:p>
            <a:r>
              <a:rPr lang="en-GB" b="1" dirty="0"/>
              <a:t>Efficiency and Performance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can lead to more efficient programs.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8986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64B3-F3A1-73BF-13D6-7DE74214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DE" dirty="0"/>
              <a:t>Time for </a:t>
            </a:r>
            <a:r>
              <a:rPr lang="en-GB" dirty="0" err="1"/>
              <a:t>th</a:t>
            </a:r>
            <a:r>
              <a:rPr lang="en-DE" dirty="0"/>
              <a:t>e IDE</a:t>
            </a:r>
          </a:p>
        </p:txBody>
      </p:sp>
    </p:spTree>
    <p:extLst>
      <p:ext uri="{BB962C8B-B14F-4D97-AF65-F5344CB8AC3E}">
        <p14:creationId xmlns:p14="http://schemas.microsoft.com/office/powerpoint/2010/main" val="271091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FC43-AA43-AA57-BE44-B168DBA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Power of Chat GPT (Le</a:t>
            </a:r>
            <a:r>
              <a:rPr lang="en-GB" dirty="0" err="1"/>
              <a:t>ar</a:t>
            </a:r>
            <a:r>
              <a:rPr lang="en-DE" dirty="0" err="1"/>
              <a:t>ning</a:t>
            </a:r>
            <a:r>
              <a:rPr lang="en-DE" dirty="0"/>
              <a:t> </a:t>
            </a:r>
            <a:r>
              <a:rPr lang="en-DE" dirty="0" err="1"/>
              <a:t>Techn</a:t>
            </a:r>
            <a:r>
              <a:rPr lang="en-GB" dirty="0" err="1"/>
              <a:t>iq</a:t>
            </a:r>
            <a:r>
              <a:rPr lang="en-DE" dirty="0" err="1"/>
              <a:t>ues</a:t>
            </a:r>
            <a:r>
              <a:rPr lang="en-DE" dirty="0"/>
              <a:t>) – </a:t>
            </a:r>
            <a:r>
              <a:rPr lang="en-DE" dirty="0">
                <a:solidFill>
                  <a:srgbClr val="FF0000"/>
                </a:solidFill>
              </a:rPr>
              <a:t>G</a:t>
            </a:r>
            <a:r>
              <a:rPr lang="en-GB" dirty="0">
                <a:solidFill>
                  <a:srgbClr val="FF0000"/>
                </a:solidFill>
              </a:rPr>
              <a:t>o</a:t>
            </a:r>
            <a:r>
              <a:rPr lang="en-DE" dirty="0" err="1">
                <a:solidFill>
                  <a:srgbClr val="FF0000"/>
                </a:solidFill>
              </a:rPr>
              <a:t>ing</a:t>
            </a:r>
            <a:r>
              <a:rPr lang="en-DE" dirty="0">
                <a:solidFill>
                  <a:srgbClr val="FF0000"/>
                </a:solidFill>
              </a:rPr>
              <a:t> beyond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BF82-FEEC-1BAE-FE3B-E956FEDE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Show me a simple example how ..... </a:t>
            </a:r>
            <a:r>
              <a:rPr lang="en-GB" dirty="0"/>
              <a:t>A</a:t>
            </a:r>
            <a:r>
              <a:rPr lang="en-DE" dirty="0"/>
              <a:t>re used in C++</a:t>
            </a:r>
          </a:p>
          <a:p>
            <a:r>
              <a:rPr lang="en-DE" dirty="0"/>
              <a:t>Show me different ways how .... are used in C++</a:t>
            </a:r>
          </a:p>
          <a:p>
            <a:r>
              <a:rPr lang="en-GB" dirty="0"/>
              <a:t>Show me 10 different example where </a:t>
            </a:r>
            <a:r>
              <a:rPr lang="en-DE" dirty="0"/>
              <a:t>....</a:t>
            </a:r>
            <a:r>
              <a:rPr lang="en-GB" dirty="0"/>
              <a:t> are used in different ways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965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C317F9-150E-1FEA-3A6B-42C216F1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7036" cy="6904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2EA8BA-BE0D-BB3A-0DBE-651E17FB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36" y="0"/>
            <a:ext cx="4634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1B1027-58C5-F016-4CB0-DCADEAF5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34" y="25462"/>
            <a:ext cx="5643331" cy="68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9F2F-C4B0-F205-54C5-56838D24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B1DC-F390-9BCA-28D2-0C34A495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DE" sz="2400" dirty="0"/>
              <a:t>Go over Prof. Script and the pointer chapter of Udemy</a:t>
            </a:r>
          </a:p>
          <a:p>
            <a:pPr lvl="1"/>
            <a:r>
              <a:rPr lang="en-DE" sz="2200" dirty="0"/>
              <a:t>Mark down all the things that were confusing, Don’t worry if you get the concepts straightway (To solve any problem, first step is to find </a:t>
            </a:r>
            <a:r>
              <a:rPr lang="en-DE" sz="2200" dirty="0" err="1"/>
              <a:t>wher</a:t>
            </a:r>
            <a:r>
              <a:rPr lang="en-GB" sz="2200" dirty="0"/>
              <a:t>e</a:t>
            </a:r>
            <a:r>
              <a:rPr lang="en-DE" sz="2200" dirty="0"/>
              <a:t> is the problem)</a:t>
            </a:r>
          </a:p>
          <a:p>
            <a:r>
              <a:rPr lang="en-DE" sz="2400" dirty="0"/>
              <a:t>Find in all the past papers, where do you see the pointers been used (Just those lines)</a:t>
            </a:r>
          </a:p>
          <a:p>
            <a:r>
              <a:rPr lang="en-DE" sz="2400" dirty="0"/>
              <a:t>Don’t worry if you don’t </a:t>
            </a:r>
            <a:r>
              <a:rPr lang="en-DE" sz="2400" dirty="0" err="1"/>
              <a:t>underst</a:t>
            </a:r>
            <a:r>
              <a:rPr lang="en-GB" sz="2400" dirty="0"/>
              <a:t>an</a:t>
            </a:r>
            <a:r>
              <a:rPr lang="en-DE" sz="2400" dirty="0"/>
              <a:t>d everything – Its just getting </a:t>
            </a:r>
            <a:r>
              <a:rPr lang="en-DE" sz="2400" dirty="0" err="1"/>
              <a:t>st</a:t>
            </a:r>
            <a:r>
              <a:rPr lang="en-GB" sz="2400" dirty="0" err="1"/>
              <a:t>ar</a:t>
            </a:r>
            <a:r>
              <a:rPr lang="en-DE" sz="2400"/>
              <a:t>ted </a:t>
            </a:r>
            <a:r>
              <a:rPr lang="en-DE" sz="2400">
                <a:sym typeface="Wingdings" panose="05000000000000000000" pitchFamily="2" charset="2"/>
              </a:rPr>
              <a:t></a:t>
            </a:r>
            <a:endParaRPr lang="en-DE" sz="2400" dirty="0"/>
          </a:p>
          <a:p>
            <a:pPr lvl="1"/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71945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CC72-6B25-DE17-A59F-E3B922B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21F2-7486-B000-3E62-57618631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948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514-2414-5E12-4738-441777F1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Crash Course -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CEF7-0496-2570-D2C1-62254F26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April – Topics/Ex</a:t>
            </a:r>
            <a:r>
              <a:rPr lang="en-GB" dirty="0"/>
              <a:t>erc</a:t>
            </a:r>
            <a:r>
              <a:rPr lang="en-DE" dirty="0"/>
              <a:t>ises</a:t>
            </a:r>
          </a:p>
          <a:p>
            <a:r>
              <a:rPr lang="en-DE" dirty="0"/>
              <a:t>May – Review/Exams</a:t>
            </a:r>
          </a:p>
          <a:p>
            <a:r>
              <a:rPr lang="en-DE" dirty="0"/>
              <a:t>June – Weaknesses</a:t>
            </a:r>
          </a:p>
        </p:txBody>
      </p:sp>
    </p:spTree>
    <p:extLst>
      <p:ext uri="{BB962C8B-B14F-4D97-AF65-F5344CB8AC3E}">
        <p14:creationId xmlns:p14="http://schemas.microsoft.com/office/powerpoint/2010/main" val="190279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C2A1-758E-860A-6D62-A7DDECAC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Thi</a:t>
            </a:r>
            <a:r>
              <a:rPr lang="en-GB" dirty="0"/>
              <a:t>ng</a:t>
            </a:r>
            <a:r>
              <a:rPr lang="en-DE" dirty="0"/>
              <a:t>s to consider from the start – Self Develop</a:t>
            </a:r>
            <a:r>
              <a:rPr lang="en-GB" dirty="0" err="1"/>
              <a:t>ment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496F-5772-B315-43D9-F6285CE3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Rule book</a:t>
            </a:r>
          </a:p>
          <a:p>
            <a:pPr lvl="1"/>
            <a:r>
              <a:rPr lang="en-DE" dirty="0"/>
              <a:t>Splitting up the topics</a:t>
            </a:r>
          </a:p>
          <a:p>
            <a:r>
              <a:rPr lang="en-DE" dirty="0"/>
              <a:t>Using external reso</a:t>
            </a:r>
            <a:r>
              <a:rPr lang="en-GB" dirty="0"/>
              <a:t>ur</a:t>
            </a:r>
            <a:r>
              <a:rPr lang="en-DE" dirty="0"/>
              <a:t>ces for having a bigger picture</a:t>
            </a:r>
          </a:p>
          <a:p>
            <a:pPr lvl="1"/>
            <a:r>
              <a:rPr lang="en-DE" dirty="0"/>
              <a:t>Primary source:</a:t>
            </a:r>
          </a:p>
          <a:p>
            <a:pPr lvl="2"/>
            <a:r>
              <a:rPr lang="en-DE" dirty="0"/>
              <a:t>Prof. Script</a:t>
            </a:r>
          </a:p>
          <a:p>
            <a:pPr lvl="2"/>
            <a:r>
              <a:rPr lang="en-DE" dirty="0" err="1"/>
              <a:t>LearnCPP</a:t>
            </a:r>
            <a:r>
              <a:rPr lang="en-DE" dirty="0"/>
              <a:t> Website: </a:t>
            </a:r>
            <a:r>
              <a:rPr lang="en-GB" dirty="0">
                <a:hlinkClick r:id="rId2"/>
              </a:rPr>
              <a:t>Learn C++ – Skill up with our free tutorials (learncpp.com)</a:t>
            </a:r>
            <a:endParaRPr lang="en-DE" dirty="0"/>
          </a:p>
          <a:p>
            <a:pPr lvl="2"/>
            <a:r>
              <a:rPr lang="en-DE" dirty="0"/>
              <a:t>Udemy C</a:t>
            </a:r>
            <a:r>
              <a:rPr lang="en-GB" dirty="0"/>
              <a:t>o</a:t>
            </a:r>
            <a:r>
              <a:rPr lang="en-DE" dirty="0" err="1"/>
              <a:t>urse</a:t>
            </a:r>
            <a:r>
              <a:rPr lang="en-DE" dirty="0"/>
              <a:t>, most of you </a:t>
            </a:r>
            <a:r>
              <a:rPr lang="en-DE" dirty="0" err="1"/>
              <a:t>alre</a:t>
            </a:r>
            <a:r>
              <a:rPr lang="en-GB" dirty="0"/>
              <a:t>ad</a:t>
            </a:r>
            <a:r>
              <a:rPr lang="en-DE" dirty="0"/>
              <a:t>y know about it </a:t>
            </a:r>
            <a:r>
              <a:rPr lang="en-DE" dirty="0">
                <a:sym typeface="Wingdings" panose="05000000000000000000" pitchFamily="2" charset="2"/>
              </a:rPr>
              <a:t></a:t>
            </a:r>
            <a:endParaRPr lang="en-DE" dirty="0"/>
          </a:p>
          <a:p>
            <a:r>
              <a:rPr lang="en-DE" dirty="0"/>
              <a:t>Power of Chat GPT (Le</a:t>
            </a:r>
            <a:r>
              <a:rPr lang="en-GB" dirty="0" err="1"/>
              <a:t>ar</a:t>
            </a:r>
            <a:r>
              <a:rPr lang="en-DE" dirty="0" err="1"/>
              <a:t>ning</a:t>
            </a:r>
            <a:r>
              <a:rPr lang="en-DE" dirty="0"/>
              <a:t> </a:t>
            </a:r>
            <a:r>
              <a:rPr lang="en-DE" dirty="0" err="1"/>
              <a:t>Techn</a:t>
            </a:r>
            <a:r>
              <a:rPr lang="en-GB" dirty="0" err="1"/>
              <a:t>iq</a:t>
            </a:r>
            <a:r>
              <a:rPr lang="en-DE" dirty="0" err="1"/>
              <a:t>ues</a:t>
            </a:r>
            <a:r>
              <a:rPr lang="en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93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7A6B-A693-9DE3-E165-06FD768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Breaking down the chapters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542A-B75C-B5F7-8192-EA2BA3AB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Pointers</a:t>
            </a:r>
          </a:p>
          <a:p>
            <a:r>
              <a:rPr lang="en-DE" dirty="0"/>
              <a:t>Classes and objects</a:t>
            </a:r>
          </a:p>
          <a:p>
            <a:r>
              <a:rPr lang="en-DE" dirty="0"/>
              <a:t>Inheritance</a:t>
            </a:r>
          </a:p>
          <a:p>
            <a:r>
              <a:rPr lang="en-DE" dirty="0"/>
              <a:t>Polymorphism</a:t>
            </a:r>
          </a:p>
          <a:p>
            <a:r>
              <a:rPr lang="en-DE" dirty="0"/>
              <a:t>Overloading Operators</a:t>
            </a:r>
          </a:p>
          <a:p>
            <a:r>
              <a:rPr lang="en-DE" dirty="0"/>
              <a:t>STL</a:t>
            </a:r>
          </a:p>
          <a:p>
            <a:pPr lvl="1"/>
            <a:r>
              <a:rPr lang="en-DE" dirty="0"/>
              <a:t>Templates</a:t>
            </a:r>
          </a:p>
          <a:p>
            <a:pPr lvl="1"/>
            <a:r>
              <a:rPr lang="en-DE" dirty="0"/>
              <a:t>Functors/Binders</a:t>
            </a:r>
          </a:p>
        </p:txBody>
      </p:sp>
    </p:spTree>
    <p:extLst>
      <p:ext uri="{BB962C8B-B14F-4D97-AF65-F5344CB8AC3E}">
        <p14:creationId xmlns:p14="http://schemas.microsoft.com/office/powerpoint/2010/main" val="185847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7421-0E86-F4D4-ECC7-AAD9D6EB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Breaking down the past exam (Disclaimer)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AB04-D0E0-B855-FDED-25D7807C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Question 1 – Acting like a complier</a:t>
            </a:r>
          </a:p>
          <a:p>
            <a:r>
              <a:rPr lang="en-DE" dirty="0"/>
              <a:t>Question 2 – Usi</a:t>
            </a:r>
            <a:r>
              <a:rPr lang="en-GB" dirty="0"/>
              <a:t>n</a:t>
            </a:r>
            <a:r>
              <a:rPr lang="en-DE" dirty="0"/>
              <a:t>g your cheat sheet</a:t>
            </a:r>
          </a:p>
          <a:p>
            <a:r>
              <a:rPr lang="en-DE" dirty="0"/>
              <a:t>Question 3/4/5/ – Real Programming </a:t>
            </a:r>
          </a:p>
          <a:p>
            <a:pPr lvl="1"/>
            <a:r>
              <a:rPr lang="en-DE" dirty="0"/>
              <a:t>There is a cheap way but not fully recommended :P</a:t>
            </a:r>
          </a:p>
        </p:txBody>
      </p:sp>
    </p:spTree>
    <p:extLst>
      <p:ext uri="{BB962C8B-B14F-4D97-AF65-F5344CB8AC3E}">
        <p14:creationId xmlns:p14="http://schemas.microsoft.com/office/powerpoint/2010/main" val="42254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FD21-B6AD-29C5-75CC-4CD4A253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1F53-D43B-4A91-B2CB-15C8E3B9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800" dirty="0"/>
              <a:t>To get fluent:</a:t>
            </a:r>
          </a:p>
          <a:p>
            <a:pPr lvl="1"/>
            <a:r>
              <a:rPr lang="en-DE" sz="2400" dirty="0"/>
              <a:t>Minimum Info: </a:t>
            </a:r>
          </a:p>
          <a:p>
            <a:pPr lvl="2"/>
            <a:r>
              <a:rPr lang="en-DE" sz="2000" dirty="0"/>
              <a:t>Classes and Objects</a:t>
            </a:r>
          </a:p>
          <a:p>
            <a:pPr lvl="2"/>
            <a:r>
              <a:rPr lang="en-DE" sz="2000" dirty="0"/>
              <a:t>Inheritance</a:t>
            </a:r>
          </a:p>
          <a:p>
            <a:pPr lvl="2"/>
            <a:r>
              <a:rPr lang="en-DE" sz="2000" dirty="0"/>
              <a:t>Polymorphism</a:t>
            </a:r>
          </a:p>
          <a:p>
            <a:pPr lvl="2"/>
            <a:r>
              <a:rPr lang="en-DE" sz="2000" dirty="0"/>
              <a:t>Sometimes (STL) but not complicated compar</a:t>
            </a:r>
            <a:r>
              <a:rPr lang="en-GB" sz="2000" dirty="0"/>
              <a:t>a</a:t>
            </a:r>
            <a:r>
              <a:rPr lang="en-DE" sz="2000" dirty="0"/>
              <a:t>tively</a:t>
            </a:r>
          </a:p>
        </p:txBody>
      </p:sp>
    </p:spTree>
    <p:extLst>
      <p:ext uri="{BB962C8B-B14F-4D97-AF65-F5344CB8AC3E}">
        <p14:creationId xmlns:p14="http://schemas.microsoft.com/office/powerpoint/2010/main" val="419666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AA73-57F8-4CC2-40EB-A6E1F66B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3528-E87C-B5BF-497E-FC26051E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How to optim</a:t>
            </a:r>
            <a:r>
              <a:rPr lang="en-GB" dirty="0" err="1"/>
              <a:t>i</a:t>
            </a:r>
            <a:r>
              <a:rPr lang="en-DE" dirty="0"/>
              <a:t>ze your cheat sheet its maximum potential</a:t>
            </a:r>
          </a:p>
          <a:p>
            <a:pPr lvl="1"/>
            <a:r>
              <a:rPr lang="en-DE" b="1" dirty="0"/>
              <a:t>Draft 1 </a:t>
            </a:r>
            <a:r>
              <a:rPr lang="en-DE" dirty="0"/>
              <a:t>– Find all the keywords from t</a:t>
            </a:r>
            <a:r>
              <a:rPr lang="en-GB" dirty="0"/>
              <a:t>he</a:t>
            </a:r>
            <a:r>
              <a:rPr lang="en-DE" dirty="0"/>
              <a:t> script (Recommended – Split all the big topics in different notebooks on your IPAD/Paper Based Notebook)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Draft 2</a:t>
            </a:r>
            <a:r>
              <a:rPr lang="en-DE" dirty="0"/>
              <a:t> – After looking over all the past exams, find the common questions asked by the Prof. </a:t>
            </a:r>
            <a:r>
              <a:rPr lang="en-GB" dirty="0"/>
              <a:t>A</a:t>
            </a:r>
            <a:r>
              <a:rPr lang="en-DE" dirty="0" err="1"/>
              <a:t>nd</a:t>
            </a:r>
            <a:r>
              <a:rPr lang="en-DE" dirty="0"/>
              <a:t> rep</a:t>
            </a:r>
            <a:r>
              <a:rPr lang="en-GB" dirty="0"/>
              <a:t>la</a:t>
            </a:r>
            <a:r>
              <a:rPr lang="en-DE" dirty="0" err="1"/>
              <a:t>ce</a:t>
            </a:r>
            <a:r>
              <a:rPr lang="en-DE" dirty="0"/>
              <a:t> that with draft 1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Draft 3 </a:t>
            </a:r>
            <a:r>
              <a:rPr lang="en-DE" dirty="0"/>
              <a:t>– You will notice over the period of time, some concepts would get very easy to remember, be</a:t>
            </a:r>
            <a:r>
              <a:rPr lang="en-GB" dirty="0"/>
              <a:t>ca</a:t>
            </a:r>
            <a:r>
              <a:rPr lang="en-DE" dirty="0"/>
              <a:t>use you would be using it in real life programming questions (So Remove those extra Info.)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Final Draft – </a:t>
            </a:r>
            <a:r>
              <a:rPr lang="en-DE" dirty="0"/>
              <a:t>Make sure to put all the past exam questions especially the </a:t>
            </a:r>
            <a:r>
              <a:rPr lang="en-DE" dirty="0" err="1"/>
              <a:t>the</a:t>
            </a:r>
            <a:r>
              <a:rPr lang="en-GB" dirty="0"/>
              <a:t>or</a:t>
            </a:r>
            <a:r>
              <a:rPr lang="en-DE" dirty="0"/>
              <a:t>y on your cheat sheet.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74043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5996-B93F-655C-E301-89175E2F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3/4/5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38E2-D584-6A73-9D66-EF86B1A2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400" dirty="0"/>
              <a:t>Start reading other peoples code</a:t>
            </a:r>
          </a:p>
          <a:p>
            <a:r>
              <a:rPr lang="en-DE" sz="2400" dirty="0"/>
              <a:t>Weekly Exercises</a:t>
            </a:r>
          </a:p>
          <a:p>
            <a:r>
              <a:rPr lang="en-DE" sz="2400" dirty="0"/>
              <a:t>First try your best, then use Chat GPT </a:t>
            </a:r>
          </a:p>
          <a:p>
            <a:pPr lvl="1"/>
            <a:r>
              <a:rPr lang="en-DE" sz="2000" dirty="0"/>
              <a:t>(Don’t Forget to document your progress, what you ach</a:t>
            </a:r>
            <a:r>
              <a:rPr lang="en-GB" sz="2000" dirty="0" err="1"/>
              <a:t>ie</a:t>
            </a:r>
            <a:r>
              <a:rPr lang="en-DE" sz="2000" dirty="0" err="1"/>
              <a:t>ved</a:t>
            </a:r>
            <a:r>
              <a:rPr lang="en-DE" sz="2000" dirty="0"/>
              <a:t> and what Chat GPT did)</a:t>
            </a:r>
          </a:p>
          <a:p>
            <a:pPr marL="0" indent="0">
              <a:buNone/>
            </a:pPr>
            <a:r>
              <a:rPr lang="en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727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26C-26AB-DD92-97BE-A4E12096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3 three W’s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AACA-E983-6AF4-A285-41EADD1F0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What is the meaning of .....</a:t>
            </a:r>
          </a:p>
          <a:p>
            <a:r>
              <a:rPr lang="en-DE" dirty="0"/>
              <a:t>Why do we need .....</a:t>
            </a:r>
          </a:p>
          <a:p>
            <a:r>
              <a:rPr lang="en-DE" dirty="0"/>
              <a:t>What are the variations in the area of ..... (How can it be used in differ</a:t>
            </a:r>
            <a:r>
              <a:rPr lang="en-GB" dirty="0"/>
              <a:t>en</a:t>
            </a:r>
            <a:r>
              <a:rPr lang="en-DE" dirty="0"/>
              <a:t>t cases)</a:t>
            </a:r>
          </a:p>
        </p:txBody>
      </p:sp>
    </p:spTree>
    <p:extLst>
      <p:ext uri="{BB962C8B-B14F-4D97-AF65-F5344CB8AC3E}">
        <p14:creationId xmlns:p14="http://schemas.microsoft.com/office/powerpoint/2010/main" val="28039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668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Rockwell</vt:lpstr>
      <vt:lpstr>Rockwell Condensed</vt:lpstr>
      <vt:lpstr>Wingdings</vt:lpstr>
      <vt:lpstr>Wood Type</vt:lpstr>
      <vt:lpstr>Programming 3 </vt:lpstr>
      <vt:lpstr>Crash Course - Plan </vt:lpstr>
      <vt:lpstr>Things to consider from the start – Self Development</vt:lpstr>
      <vt:lpstr>Breaking down the chapters</vt:lpstr>
      <vt:lpstr>Breaking down the past exam (Disclaimer)</vt:lpstr>
      <vt:lpstr>Question 1 </vt:lpstr>
      <vt:lpstr>Question 2</vt:lpstr>
      <vt:lpstr>Question 3/4/5</vt:lpstr>
      <vt:lpstr>3 three W’s</vt:lpstr>
      <vt:lpstr>Pointers</vt:lpstr>
      <vt:lpstr>What is a Pointer </vt:lpstr>
      <vt:lpstr>Why do we need Pointers</vt:lpstr>
      <vt:lpstr>Time for the IDE</vt:lpstr>
      <vt:lpstr>Power of Chat GPT (Learning Techniques) – Going beyond Scope</vt:lpstr>
      <vt:lpstr>PowerPoint Presentation</vt:lpstr>
      <vt:lpstr>PowerPoint Presentation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3</dc:title>
  <dc:creator>Aqeel, Muazzam Bin</dc:creator>
  <cp:lastModifiedBy>Aqeel, Muazzam Bin</cp:lastModifiedBy>
  <cp:revision>2</cp:revision>
  <dcterms:created xsi:type="dcterms:W3CDTF">2024-03-30T10:43:17Z</dcterms:created>
  <dcterms:modified xsi:type="dcterms:W3CDTF">2024-03-30T11:26:12Z</dcterms:modified>
</cp:coreProperties>
</file>