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2CD52-7DE9-CEEA-1D5F-0EFFB476A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/>
              <a:t>TRABALHO A2 – Árvore binária de busca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D50BB-44AD-2FFD-68DA-8EFA321CC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</a:p>
          <a:p>
            <a:r>
              <a:rPr lang="pt-BR" dirty="0"/>
              <a:t>Alunos: Joana Letícia, Luiz Cláudio e </a:t>
            </a:r>
            <a:r>
              <a:rPr lang="pt-BR" dirty="0" err="1"/>
              <a:t>Werbton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97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7A0BF-419D-1AE9-8B3B-993661AE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33907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PROBLEMA</a:t>
            </a: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5047A-EA56-F1E4-317E-7AEBEEBF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5616"/>
            <a:ext cx="9601200" cy="4231783"/>
          </a:xfrm>
        </p:spPr>
        <p:txBody>
          <a:bodyPr>
            <a:normAutofit/>
          </a:bodyPr>
          <a:lstStyle/>
          <a:p>
            <a:r>
              <a:rPr lang="pt-BR" sz="2800" dirty="0"/>
              <a:t>Uma árvore binária de busca está desbalanceada e é preciso balanceá-la por altura.</a:t>
            </a:r>
          </a:p>
        </p:txBody>
      </p:sp>
      <p:pic>
        <p:nvPicPr>
          <p:cNvPr id="1028" name="Picture 4" descr="Without a title - Title">
            <a:extLst>
              <a:ext uri="{FF2B5EF4-FFF2-40B4-BE49-F238E27FC236}">
                <a16:creationId xmlns:a16="http://schemas.microsoft.com/office/drawing/2014/main" id="{19913AB5-D94E-7E58-1345-FB591516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963884"/>
            <a:ext cx="8515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0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7A0BF-419D-1AE9-8B3B-993661AE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33907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OBJETIVO</a:t>
            </a: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5047A-EA56-F1E4-317E-7AEBEEBF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5616"/>
            <a:ext cx="9601200" cy="4231783"/>
          </a:xfrm>
        </p:spPr>
        <p:txBody>
          <a:bodyPr>
            <a:normAutofit/>
          </a:bodyPr>
          <a:lstStyle/>
          <a:p>
            <a:r>
              <a:rPr lang="pt-BR" sz="2800" dirty="0"/>
              <a:t>Converter uma determinada árvore binária de busca em uma árvore binária de busca com a altura balanceada.</a:t>
            </a:r>
          </a:p>
        </p:txBody>
      </p:sp>
      <p:pic>
        <p:nvPicPr>
          <p:cNvPr id="1028" name="Picture 4" descr="Without a title - Title">
            <a:extLst>
              <a:ext uri="{FF2B5EF4-FFF2-40B4-BE49-F238E27FC236}">
                <a16:creationId xmlns:a16="http://schemas.microsoft.com/office/drawing/2014/main" id="{19913AB5-D94E-7E58-1345-FB591516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963884"/>
            <a:ext cx="8515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3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7A0BF-419D-1AE9-8B3B-993661AE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33907"/>
          </a:xfrm>
        </p:spPr>
        <p:txBody>
          <a:bodyPr>
            <a:normAutofit/>
          </a:bodyPr>
          <a:lstStyle/>
          <a:p>
            <a:r>
              <a:rPr lang="pt-BR" sz="5400" dirty="0"/>
              <a:t>O QUE PRECISAMOS SABER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5047A-EA56-F1E4-317E-7AEBEEBF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5616"/>
            <a:ext cx="9601200" cy="4231783"/>
          </a:xfrm>
        </p:spPr>
        <p:txBody>
          <a:bodyPr>
            <a:normAutofit/>
          </a:bodyPr>
          <a:lstStyle/>
          <a:p>
            <a:r>
              <a:rPr lang="pt-BR" sz="2800" dirty="0"/>
              <a:t>Numa árvore binária de busca com a altura balanceada, a diferença entre a altura da subárvore esquerda e direita de cada nó nunca será maior do que 1.</a:t>
            </a:r>
          </a:p>
        </p:txBody>
      </p:sp>
      <p:pic>
        <p:nvPicPr>
          <p:cNvPr id="2050" name="Picture 2" descr="Brain Dump: O algoritmo mais rápido do oeste">
            <a:extLst>
              <a:ext uri="{FF2B5EF4-FFF2-40B4-BE49-F238E27FC236}">
                <a16:creationId xmlns:a16="http://schemas.microsoft.com/office/drawing/2014/main" id="{E40F14AC-E6A4-1324-4945-4626A5B6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16" y="3090468"/>
            <a:ext cx="5506793" cy="331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6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7A0BF-419D-1AE9-8B3B-993661AE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33907"/>
          </a:xfrm>
        </p:spPr>
        <p:txBody>
          <a:bodyPr>
            <a:normAutofit/>
          </a:bodyPr>
          <a:lstStyle/>
          <a:p>
            <a:r>
              <a:rPr lang="pt-BR" sz="5400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5047A-EA56-F1E4-317E-7AEBEEBF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5616"/>
            <a:ext cx="9601200" cy="4231783"/>
          </a:xfrm>
        </p:spPr>
        <p:txBody>
          <a:bodyPr>
            <a:normAutofit/>
          </a:bodyPr>
          <a:lstStyle/>
          <a:p>
            <a:r>
              <a:rPr lang="pt-BR" sz="2800" dirty="0"/>
              <a:t>Nós vamos percorrer a árvore binária de busca de modo </a:t>
            </a:r>
            <a:r>
              <a:rPr lang="pt-BR" sz="2800" b="1" dirty="0"/>
              <a:t>EM-ORDEM </a:t>
            </a:r>
            <a:r>
              <a:rPr lang="pt-BR" sz="2800" dirty="0"/>
              <a:t>e vamos armazenar os nós encontrados em um container (que pode ser um </a:t>
            </a:r>
            <a:r>
              <a:rPr lang="pt-BR" sz="2800" dirty="0" err="1"/>
              <a:t>array</a:t>
            </a:r>
            <a:r>
              <a:rPr lang="pt-BR" sz="2800" dirty="0"/>
              <a:t>, </a:t>
            </a:r>
            <a:r>
              <a:rPr lang="pt-BR" sz="2800" b="1" dirty="0"/>
              <a:t>lista</a:t>
            </a:r>
            <a:r>
              <a:rPr lang="pt-BR" sz="2800" dirty="0"/>
              <a:t>, vetor </a:t>
            </a:r>
            <a:r>
              <a:rPr lang="pt-BR" sz="2800" dirty="0" err="1"/>
              <a:t>etc</a:t>
            </a:r>
            <a:r>
              <a:rPr lang="pt-BR" sz="2800" dirty="0"/>
              <a:t>).</a:t>
            </a:r>
          </a:p>
          <a:p>
            <a:r>
              <a:rPr lang="pt-BR" sz="2800" dirty="0"/>
              <a:t>O container será </a:t>
            </a:r>
            <a:r>
              <a:rPr lang="pt-BR" sz="2800" b="1" dirty="0"/>
              <a:t>ordenado</a:t>
            </a:r>
            <a:r>
              <a:rPr lang="pt-BR" sz="2800" dirty="0"/>
              <a:t> já que o percurso de modo EM-ORDEM sempre visita os nós na ordem </a:t>
            </a:r>
            <a:r>
              <a:rPr lang="pt-BR" sz="2800" b="1" dirty="0"/>
              <a:t>crescente</a:t>
            </a:r>
            <a:r>
              <a:rPr lang="pt-BR" sz="2800" dirty="0"/>
              <a:t> de seus valores.</a:t>
            </a:r>
          </a:p>
          <a:p>
            <a:r>
              <a:rPr lang="pt-BR" sz="2800" dirty="0"/>
              <a:t>Após isso, nós vamos </a:t>
            </a:r>
            <a:r>
              <a:rPr lang="pt-BR" sz="2800" b="1" dirty="0"/>
              <a:t>construir</a:t>
            </a:r>
            <a:r>
              <a:rPr lang="pt-BR" sz="2800" dirty="0"/>
              <a:t> uma árvore binária de busca balanceada a partir dos nós que foram ordenados.</a:t>
            </a:r>
          </a:p>
        </p:txBody>
      </p:sp>
    </p:spTree>
    <p:extLst>
      <p:ext uri="{BB962C8B-B14F-4D97-AF65-F5344CB8AC3E}">
        <p14:creationId xmlns:p14="http://schemas.microsoft.com/office/powerpoint/2010/main" val="304139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7A0BF-419D-1AE9-8B3B-993661AE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833907"/>
          </a:xfrm>
        </p:spPr>
        <p:txBody>
          <a:bodyPr>
            <a:normAutofit/>
          </a:bodyPr>
          <a:lstStyle/>
          <a:p>
            <a:r>
              <a:rPr lang="pt-BR" sz="5400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5047A-EA56-F1E4-317E-7AEBEEBF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5616"/>
            <a:ext cx="9601200" cy="4231783"/>
          </a:xfrm>
        </p:spPr>
        <p:txBody>
          <a:bodyPr>
            <a:normAutofit/>
          </a:bodyPr>
          <a:lstStyle/>
          <a:p>
            <a:r>
              <a:rPr lang="pt-BR" sz="2800" dirty="0"/>
              <a:t>Começaremos a partir do elemento do </a:t>
            </a:r>
            <a:r>
              <a:rPr lang="pt-BR" sz="2800" b="1" dirty="0"/>
              <a:t>meio</a:t>
            </a:r>
            <a:r>
              <a:rPr lang="pt-BR" sz="2800" dirty="0"/>
              <a:t> do container que foi ordenado e esse será a </a:t>
            </a:r>
            <a:r>
              <a:rPr lang="pt-BR" sz="2800" b="1" dirty="0"/>
              <a:t>raiz</a:t>
            </a:r>
            <a:r>
              <a:rPr lang="pt-BR" sz="2800" dirty="0"/>
              <a:t> da nova árvore binária de busca balanceada.</a:t>
            </a:r>
          </a:p>
          <a:p>
            <a:r>
              <a:rPr lang="pt-BR" sz="2800" dirty="0"/>
              <a:t>Por fim, todos os elementos que forem </a:t>
            </a:r>
            <a:r>
              <a:rPr lang="pt-BR" sz="2800" b="1" dirty="0"/>
              <a:t>menores</a:t>
            </a:r>
            <a:r>
              <a:rPr lang="pt-BR" sz="2800" dirty="0"/>
              <a:t> que o elemento do meio irão para a subárvore da </a:t>
            </a:r>
            <a:r>
              <a:rPr lang="pt-BR" sz="2800" b="1" dirty="0"/>
              <a:t>esquerda</a:t>
            </a:r>
            <a:r>
              <a:rPr lang="pt-BR" sz="2800" dirty="0"/>
              <a:t>, e todos os elementos que forem </a:t>
            </a:r>
            <a:r>
              <a:rPr lang="pt-BR" sz="2800" b="1" dirty="0"/>
              <a:t>maior</a:t>
            </a:r>
            <a:r>
              <a:rPr lang="pt-BR" sz="2800" dirty="0"/>
              <a:t> irão para a subárvore da </a:t>
            </a:r>
            <a:r>
              <a:rPr lang="pt-BR" sz="2800" b="1" dirty="0"/>
              <a:t>direita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809656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20</TotalTime>
  <Words>223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Cortar</vt:lpstr>
      <vt:lpstr>TRABALHO A2 – Árvore binária de busca</vt:lpstr>
      <vt:lpstr>PROBLEMA</vt:lpstr>
      <vt:lpstr>OBJETIVO</vt:lpstr>
      <vt:lpstr>O QUE PRECISAMOS SABER</vt:lpstr>
      <vt:lpstr>SOLUÇÃO</vt:lpstr>
      <vt:lpstr>SOLUÇÃO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A2 – Árvore binária de busca</dc:title>
  <dc:creator>Joana Letícia</dc:creator>
  <cp:lastModifiedBy>Joana Letícia</cp:lastModifiedBy>
  <cp:revision>1</cp:revision>
  <dcterms:created xsi:type="dcterms:W3CDTF">2022-06-17T13:19:01Z</dcterms:created>
  <dcterms:modified xsi:type="dcterms:W3CDTF">2022-06-17T13:39:49Z</dcterms:modified>
</cp:coreProperties>
</file>