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4" r:id="rId18"/>
    <p:sldId id="270" r:id="rId19"/>
    <p:sldId id="273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DBA"/>
    <a:srgbClr val="FFC900"/>
    <a:srgbClr val="4472C4"/>
    <a:srgbClr val="319CB9"/>
    <a:srgbClr val="FDC800"/>
    <a:srgbClr val="FD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a Plewnia" userId="93af167be3ae61a4" providerId="LiveId" clId="{F1CBF6A2-0CDF-4318-A54A-C2FF29B4748E}"/>
    <pc:docChg chg="undo custSel addSld delSld modSld sldOrd">
      <pc:chgData name="Joana Plewnia" userId="93af167be3ae61a4" providerId="LiveId" clId="{F1CBF6A2-0CDF-4318-A54A-C2FF29B4748E}" dt="2018-03-27T09:26:43.990" v="1217"/>
      <pc:docMkLst>
        <pc:docMk/>
      </pc:docMkLst>
      <pc:sldChg chg="modAnim">
        <pc:chgData name="Joana Plewnia" userId="93af167be3ae61a4" providerId="LiveId" clId="{F1CBF6A2-0CDF-4318-A54A-C2FF29B4748E}" dt="2018-03-27T09:25:10.737" v="1212"/>
        <pc:sldMkLst>
          <pc:docMk/>
          <pc:sldMk cId="4037622165" sldId="257"/>
        </pc:sldMkLst>
      </pc:sldChg>
      <pc:sldChg chg="addSp delSp modSp modAnim">
        <pc:chgData name="Joana Plewnia" userId="93af167be3ae61a4" providerId="LiveId" clId="{F1CBF6A2-0CDF-4318-A54A-C2FF29B4748E}" dt="2018-03-27T09:25:58.565" v="1213"/>
        <pc:sldMkLst>
          <pc:docMk/>
          <pc:sldMk cId="1596581446" sldId="261"/>
        </pc:sldMkLst>
        <pc:spChg chg="add del mod">
          <ac:chgData name="Joana Plewnia" userId="93af167be3ae61a4" providerId="LiveId" clId="{F1CBF6A2-0CDF-4318-A54A-C2FF29B4748E}" dt="2018-03-27T08:29:45.708" v="27" actId="478"/>
          <ac:spMkLst>
            <pc:docMk/>
            <pc:sldMk cId="1596581446" sldId="261"/>
            <ac:spMk id="2" creationId="{90A48A72-7E35-4A80-8937-94BEAC605925}"/>
          </ac:spMkLst>
        </pc:spChg>
        <pc:spChg chg="add mod">
          <ac:chgData name="Joana Plewnia" userId="93af167be3ae61a4" providerId="LiveId" clId="{F1CBF6A2-0CDF-4318-A54A-C2FF29B4748E}" dt="2018-03-27T08:37:58.921" v="160" actId="164"/>
          <ac:spMkLst>
            <pc:docMk/>
            <pc:sldMk cId="1596581446" sldId="261"/>
            <ac:spMk id="3" creationId="{AB28F1E3-5216-4676-8FA7-B408831301AF}"/>
          </ac:spMkLst>
        </pc:spChg>
        <pc:spChg chg="add mod">
          <ac:chgData name="Joana Plewnia" userId="93af167be3ae61a4" providerId="LiveId" clId="{F1CBF6A2-0CDF-4318-A54A-C2FF29B4748E}" dt="2018-03-27T08:37:58.921" v="160" actId="164"/>
          <ac:spMkLst>
            <pc:docMk/>
            <pc:sldMk cId="1596581446" sldId="261"/>
            <ac:spMk id="4" creationId="{3AAE90C1-7E1E-44DA-A05D-1A8143DFA47A}"/>
          </ac:spMkLst>
        </pc:spChg>
        <pc:spChg chg="mod">
          <ac:chgData name="Joana Plewnia" userId="93af167be3ae61a4" providerId="LiveId" clId="{F1CBF6A2-0CDF-4318-A54A-C2FF29B4748E}" dt="2018-03-27T08:45:14.773" v="331" actId="20577"/>
          <ac:spMkLst>
            <pc:docMk/>
            <pc:sldMk cId="1596581446" sldId="261"/>
            <ac:spMk id="6" creationId="{A308C30E-BE8E-46EE-9203-99727F89B7DA}"/>
          </ac:spMkLst>
        </pc:spChg>
        <pc:spChg chg="del">
          <ac:chgData name="Joana Plewnia" userId="93af167be3ae61a4" providerId="LiveId" clId="{F1CBF6A2-0CDF-4318-A54A-C2FF29B4748E}" dt="2018-03-27T08:29:28.021" v="25" actId="478"/>
          <ac:spMkLst>
            <pc:docMk/>
            <pc:sldMk cId="1596581446" sldId="261"/>
            <ac:spMk id="7" creationId="{1F7DFEDA-4B0C-461C-9BFB-347B90AB69E8}"/>
          </ac:spMkLst>
        </pc:spChg>
        <pc:spChg chg="add mod">
          <ac:chgData name="Joana Plewnia" userId="93af167be3ae61a4" providerId="LiveId" clId="{F1CBF6A2-0CDF-4318-A54A-C2FF29B4748E}" dt="2018-03-27T08:37:58.921" v="160" actId="164"/>
          <ac:spMkLst>
            <pc:docMk/>
            <pc:sldMk cId="1596581446" sldId="261"/>
            <ac:spMk id="8" creationId="{7A92E553-E377-44DE-8497-BB0BB7D2A687}"/>
          </ac:spMkLst>
        </pc:spChg>
        <pc:spChg chg="add mod">
          <ac:chgData name="Joana Plewnia" userId="93af167be3ae61a4" providerId="LiveId" clId="{F1CBF6A2-0CDF-4318-A54A-C2FF29B4748E}" dt="2018-03-27T08:37:58.921" v="160" actId="164"/>
          <ac:spMkLst>
            <pc:docMk/>
            <pc:sldMk cId="1596581446" sldId="261"/>
            <ac:spMk id="9" creationId="{282FFC43-84E6-48F0-AC7B-EC0A68D31CE5}"/>
          </ac:spMkLst>
        </pc:spChg>
        <pc:spChg chg="add mod">
          <ac:chgData name="Joana Plewnia" userId="93af167be3ae61a4" providerId="LiveId" clId="{F1CBF6A2-0CDF-4318-A54A-C2FF29B4748E}" dt="2018-03-27T08:37:58.921" v="160" actId="164"/>
          <ac:spMkLst>
            <pc:docMk/>
            <pc:sldMk cId="1596581446" sldId="261"/>
            <ac:spMk id="10" creationId="{15842733-1310-4FBE-9904-DB558E7278C8}"/>
          </ac:spMkLst>
        </pc:spChg>
        <pc:spChg chg="add mod">
          <ac:chgData name="Joana Plewnia" userId="93af167be3ae61a4" providerId="LiveId" clId="{F1CBF6A2-0CDF-4318-A54A-C2FF29B4748E}" dt="2018-03-27T08:37:58.921" v="160" actId="164"/>
          <ac:spMkLst>
            <pc:docMk/>
            <pc:sldMk cId="1596581446" sldId="261"/>
            <ac:spMk id="18" creationId="{9D48F48F-C2CE-4E5B-A8E1-380AED2C4B90}"/>
          </ac:spMkLst>
        </pc:spChg>
        <pc:spChg chg="add mod">
          <ac:chgData name="Joana Plewnia" userId="93af167be3ae61a4" providerId="LiveId" clId="{F1CBF6A2-0CDF-4318-A54A-C2FF29B4748E}" dt="2018-03-27T08:37:58.921" v="160" actId="164"/>
          <ac:spMkLst>
            <pc:docMk/>
            <pc:sldMk cId="1596581446" sldId="261"/>
            <ac:spMk id="19" creationId="{1E038495-BB9E-418C-AB83-8DE9FEAA64D1}"/>
          </ac:spMkLst>
        </pc:spChg>
        <pc:spChg chg="add mod">
          <ac:chgData name="Joana Plewnia" userId="93af167be3ae61a4" providerId="LiveId" clId="{F1CBF6A2-0CDF-4318-A54A-C2FF29B4748E}" dt="2018-03-27T08:37:58.921" v="160" actId="164"/>
          <ac:spMkLst>
            <pc:docMk/>
            <pc:sldMk cId="1596581446" sldId="261"/>
            <ac:spMk id="20" creationId="{8101836C-2685-445D-A415-961870FADF5D}"/>
          </ac:spMkLst>
        </pc:spChg>
        <pc:spChg chg="mod">
          <ac:chgData name="Joana Plewnia" userId="93af167be3ae61a4" providerId="LiveId" clId="{F1CBF6A2-0CDF-4318-A54A-C2FF29B4748E}" dt="2018-03-27T08:39:14.198" v="197" actId="20577"/>
          <ac:spMkLst>
            <pc:docMk/>
            <pc:sldMk cId="1596581446" sldId="261"/>
            <ac:spMk id="23" creationId="{4226BD5F-131F-4F47-99CB-18E9DBC8ED63}"/>
          </ac:spMkLst>
        </pc:spChg>
        <pc:spChg chg="add del mod">
          <ac:chgData name="Joana Plewnia" userId="93af167be3ae61a4" providerId="LiveId" clId="{F1CBF6A2-0CDF-4318-A54A-C2FF29B4748E}" dt="2018-03-27T08:39:59.849" v="246" actId="20577"/>
          <ac:spMkLst>
            <pc:docMk/>
            <pc:sldMk cId="1596581446" sldId="261"/>
            <ac:spMk id="24" creationId="{8C0A04B3-53D1-43EF-B514-7C6FF20F227E}"/>
          </ac:spMkLst>
        </pc:spChg>
        <pc:spChg chg="mod">
          <ac:chgData name="Joana Plewnia" userId="93af167be3ae61a4" providerId="LiveId" clId="{F1CBF6A2-0CDF-4318-A54A-C2FF29B4748E}" dt="2018-03-27T08:40:14.657" v="266" actId="20577"/>
          <ac:spMkLst>
            <pc:docMk/>
            <pc:sldMk cId="1596581446" sldId="261"/>
            <ac:spMk id="25" creationId="{2C7D7430-9351-46D7-A2AC-478696214A3F}"/>
          </ac:spMkLst>
        </pc:spChg>
        <pc:spChg chg="mod">
          <ac:chgData name="Joana Plewnia" userId="93af167be3ae61a4" providerId="LiveId" clId="{F1CBF6A2-0CDF-4318-A54A-C2FF29B4748E}" dt="2018-03-27T08:41:59.830" v="288" actId="20577"/>
          <ac:spMkLst>
            <pc:docMk/>
            <pc:sldMk cId="1596581446" sldId="261"/>
            <ac:spMk id="26" creationId="{419AA317-353C-43B0-801C-8418B5E77EA8}"/>
          </ac:spMkLst>
        </pc:spChg>
        <pc:spChg chg="del mod">
          <ac:chgData name="Joana Plewnia" userId="93af167be3ae61a4" providerId="LiveId" clId="{F1CBF6A2-0CDF-4318-A54A-C2FF29B4748E}" dt="2018-03-27T08:41:46.090" v="267" actId="478"/>
          <ac:spMkLst>
            <pc:docMk/>
            <pc:sldMk cId="1596581446" sldId="261"/>
            <ac:spMk id="27" creationId="{9C89C947-CDA5-42B6-A97A-68B746554FD7}"/>
          </ac:spMkLst>
        </pc:spChg>
        <pc:spChg chg="del mod">
          <ac:chgData name="Joana Plewnia" userId="93af167be3ae61a4" providerId="LiveId" clId="{F1CBF6A2-0CDF-4318-A54A-C2FF29B4748E}" dt="2018-03-27T08:39:21.929" v="199" actId="478"/>
          <ac:spMkLst>
            <pc:docMk/>
            <pc:sldMk cId="1596581446" sldId="261"/>
            <ac:spMk id="31" creationId="{353D6C50-3B31-4B0B-BC92-27AF229FE396}"/>
          </ac:spMkLst>
        </pc:spChg>
        <pc:spChg chg="del">
          <ac:chgData name="Joana Plewnia" userId="93af167be3ae61a4" providerId="LiveId" clId="{F1CBF6A2-0CDF-4318-A54A-C2FF29B4748E}" dt="2018-03-27T08:39:25.754" v="201" actId="478"/>
          <ac:spMkLst>
            <pc:docMk/>
            <pc:sldMk cId="1596581446" sldId="261"/>
            <ac:spMk id="32" creationId="{2ABFCEC7-05FA-4191-8EC2-FC14EA3FB4A3}"/>
          </ac:spMkLst>
        </pc:spChg>
        <pc:spChg chg="del">
          <ac:chgData name="Joana Plewnia" userId="93af167be3ae61a4" providerId="LiveId" clId="{F1CBF6A2-0CDF-4318-A54A-C2FF29B4748E}" dt="2018-03-27T08:39:24.088" v="200" actId="478"/>
          <ac:spMkLst>
            <pc:docMk/>
            <pc:sldMk cId="1596581446" sldId="261"/>
            <ac:spMk id="33" creationId="{0E5BA57C-ED44-46BC-8A2C-C1A7C5C8133B}"/>
          </ac:spMkLst>
        </pc:spChg>
        <pc:grpChg chg="add mod">
          <ac:chgData name="Joana Plewnia" userId="93af167be3ae61a4" providerId="LiveId" clId="{F1CBF6A2-0CDF-4318-A54A-C2FF29B4748E}" dt="2018-03-27T08:38:04.538" v="161" actId="1076"/>
          <ac:grpSpMkLst>
            <pc:docMk/>
            <pc:sldMk cId="1596581446" sldId="261"/>
            <ac:grpSpMk id="21" creationId="{89AC7EAC-A10F-4580-9AAD-A8B3B150E558}"/>
          </ac:grpSpMkLst>
        </pc:grpChg>
        <pc:grpChg chg="add mod">
          <ac:chgData name="Joana Plewnia" userId="93af167be3ae61a4" providerId="LiveId" clId="{F1CBF6A2-0CDF-4318-A54A-C2FF29B4748E}" dt="2018-03-27T08:38:37.678" v="174"/>
          <ac:grpSpMkLst>
            <pc:docMk/>
            <pc:sldMk cId="1596581446" sldId="261"/>
            <ac:grpSpMk id="22" creationId="{59E0A18B-4421-422B-B89E-25DBB6A39005}"/>
          </ac:grpSpMkLst>
        </pc:grpChg>
        <pc:cxnChg chg="add mod">
          <ac:chgData name="Joana Plewnia" userId="93af167be3ae61a4" providerId="LiveId" clId="{F1CBF6A2-0CDF-4318-A54A-C2FF29B4748E}" dt="2018-03-27T08:37:58.921" v="160" actId="164"/>
          <ac:cxnSpMkLst>
            <pc:docMk/>
            <pc:sldMk cId="1596581446" sldId="261"/>
            <ac:cxnSpMk id="12" creationId="{21DE59B8-0B73-4615-B2AA-33209AC43961}"/>
          </ac:cxnSpMkLst>
        </pc:cxnChg>
        <pc:cxnChg chg="add mod">
          <ac:chgData name="Joana Plewnia" userId="93af167be3ae61a4" providerId="LiveId" clId="{F1CBF6A2-0CDF-4318-A54A-C2FF29B4748E}" dt="2018-03-27T08:37:58.921" v="160" actId="164"/>
          <ac:cxnSpMkLst>
            <pc:docMk/>
            <pc:sldMk cId="1596581446" sldId="261"/>
            <ac:cxnSpMk id="13" creationId="{4FBCE330-B35F-4B43-95C2-B4B22FD82A7D}"/>
          </ac:cxnSpMkLst>
        </pc:cxnChg>
        <pc:cxnChg chg="add mod">
          <ac:chgData name="Joana Plewnia" userId="93af167be3ae61a4" providerId="LiveId" clId="{F1CBF6A2-0CDF-4318-A54A-C2FF29B4748E}" dt="2018-03-27T08:37:58.921" v="160" actId="164"/>
          <ac:cxnSpMkLst>
            <pc:docMk/>
            <pc:sldMk cId="1596581446" sldId="261"/>
            <ac:cxnSpMk id="15" creationId="{877907A7-E080-4D16-8449-D5D7AB2167CE}"/>
          </ac:cxnSpMkLst>
        </pc:cxnChg>
        <pc:cxnChg chg="mod">
          <ac:chgData name="Joana Plewnia" userId="93af167be3ae61a4" providerId="LiveId" clId="{F1CBF6A2-0CDF-4318-A54A-C2FF29B4748E}" dt="2018-03-27T08:38:47.498" v="176" actId="208"/>
          <ac:cxnSpMkLst>
            <pc:docMk/>
            <pc:sldMk cId="1596581446" sldId="261"/>
            <ac:cxnSpMk id="28" creationId="{354D64A0-647F-4C8F-AC91-61E59DCA61D3}"/>
          </ac:cxnSpMkLst>
        </pc:cxnChg>
        <pc:cxnChg chg="mod">
          <ac:chgData name="Joana Plewnia" userId="93af167be3ae61a4" providerId="LiveId" clId="{F1CBF6A2-0CDF-4318-A54A-C2FF29B4748E}" dt="2018-03-27T08:38:44.598" v="175" actId="208"/>
          <ac:cxnSpMkLst>
            <pc:docMk/>
            <pc:sldMk cId="1596581446" sldId="261"/>
            <ac:cxnSpMk id="29" creationId="{64646C5A-7CED-4E2E-99A1-8757E3D87A76}"/>
          </ac:cxnSpMkLst>
        </pc:cxnChg>
        <pc:cxnChg chg="mod">
          <ac:chgData name="Joana Plewnia" userId="93af167be3ae61a4" providerId="LiveId" clId="{F1CBF6A2-0CDF-4318-A54A-C2FF29B4748E}" dt="2018-03-27T08:38:49.756" v="177" actId="208"/>
          <ac:cxnSpMkLst>
            <pc:docMk/>
            <pc:sldMk cId="1596581446" sldId="261"/>
            <ac:cxnSpMk id="30" creationId="{173953D6-E61A-4D1A-BE1A-7551DC44727A}"/>
          </ac:cxnSpMkLst>
        </pc:cxnChg>
      </pc:sldChg>
      <pc:sldChg chg="addSp delSp modSp modAnim">
        <pc:chgData name="Joana Plewnia" userId="93af167be3ae61a4" providerId="LiveId" clId="{F1CBF6A2-0CDF-4318-A54A-C2FF29B4748E}" dt="2018-03-27T09:26:34.683" v="1216"/>
        <pc:sldMkLst>
          <pc:docMk/>
          <pc:sldMk cId="2404844083" sldId="262"/>
        </pc:sldMkLst>
        <pc:spChg chg="add mod">
          <ac:chgData name="Joana Plewnia" userId="93af167be3ae61a4" providerId="LiveId" clId="{F1CBF6A2-0CDF-4318-A54A-C2FF29B4748E}" dt="2018-03-27T08:50:01.973" v="438" actId="1076"/>
          <ac:spMkLst>
            <pc:docMk/>
            <pc:sldMk cId="2404844083" sldId="262"/>
            <ac:spMk id="2" creationId="{B8E06F99-92B3-4504-A053-FD1B5B14A87A}"/>
          </ac:spMkLst>
        </pc:spChg>
        <pc:spChg chg="add del mod">
          <ac:chgData name="Joana Plewnia" userId="93af167be3ae61a4" providerId="LiveId" clId="{F1CBF6A2-0CDF-4318-A54A-C2FF29B4748E}" dt="2018-03-27T08:50:19.813" v="441"/>
          <ac:spMkLst>
            <pc:docMk/>
            <pc:sldMk cId="2404844083" sldId="262"/>
            <ac:spMk id="3" creationId="{269C788C-1A09-4774-BDBC-769F860A97B7}"/>
          </ac:spMkLst>
        </pc:spChg>
        <pc:spChg chg="add mod">
          <ac:chgData name="Joana Plewnia" userId="93af167be3ae61a4" providerId="LiveId" clId="{F1CBF6A2-0CDF-4318-A54A-C2FF29B4748E}" dt="2018-03-27T09:23:20.846" v="1209" actId="1076"/>
          <ac:spMkLst>
            <pc:docMk/>
            <pc:sldMk cId="2404844083" sldId="262"/>
            <ac:spMk id="4" creationId="{BD591ADC-8915-47C5-81E5-6E551235DB32}"/>
          </ac:spMkLst>
        </pc:spChg>
        <pc:spChg chg="mod">
          <ac:chgData name="Joana Plewnia" userId="93af167be3ae61a4" providerId="LiveId" clId="{F1CBF6A2-0CDF-4318-A54A-C2FF29B4748E}" dt="2018-03-27T08:45:21.665" v="339" actId="20577"/>
          <ac:spMkLst>
            <pc:docMk/>
            <pc:sldMk cId="2404844083" sldId="262"/>
            <ac:spMk id="6" creationId="{A308C30E-BE8E-46EE-9203-99727F89B7DA}"/>
          </ac:spMkLst>
        </pc:spChg>
        <pc:spChg chg="del">
          <ac:chgData name="Joana Plewnia" userId="93af167be3ae61a4" providerId="LiveId" clId="{F1CBF6A2-0CDF-4318-A54A-C2FF29B4748E}" dt="2018-03-27T08:45:05.781" v="312" actId="478"/>
          <ac:spMkLst>
            <pc:docMk/>
            <pc:sldMk cId="2404844083" sldId="262"/>
            <ac:spMk id="7" creationId="{1F7DFEDA-4B0C-461C-9BFB-347B90AB69E8}"/>
          </ac:spMkLst>
        </pc:spChg>
        <pc:grpChg chg="add">
          <ac:chgData name="Joana Plewnia" userId="93af167be3ae61a4" providerId="LiveId" clId="{F1CBF6A2-0CDF-4318-A54A-C2FF29B4748E}" dt="2018-03-27T08:45:07.431" v="313"/>
          <ac:grpSpMkLst>
            <pc:docMk/>
            <pc:sldMk cId="2404844083" sldId="262"/>
            <ac:grpSpMk id="8" creationId="{AE4FD6CE-552B-4C04-9841-91143497C951}"/>
          </ac:grpSpMkLst>
        </pc:grpChg>
      </pc:sldChg>
      <pc:sldChg chg="modSp modAnim">
        <pc:chgData name="Joana Plewnia" userId="93af167be3ae61a4" providerId="LiveId" clId="{F1CBF6A2-0CDF-4318-A54A-C2FF29B4748E}" dt="2018-03-27T09:26:43.990" v="1217"/>
        <pc:sldMkLst>
          <pc:docMk/>
          <pc:sldMk cId="2439660553" sldId="263"/>
        </pc:sldMkLst>
        <pc:spChg chg="mod">
          <ac:chgData name="Joana Plewnia" userId="93af167be3ae61a4" providerId="LiveId" clId="{F1CBF6A2-0CDF-4318-A54A-C2FF29B4748E}" dt="2018-03-27T08:50:29.695" v="470" actId="20577"/>
          <ac:spMkLst>
            <pc:docMk/>
            <pc:sldMk cId="2439660553" sldId="263"/>
            <ac:spMk id="6" creationId="{A308C30E-BE8E-46EE-9203-99727F89B7DA}"/>
          </ac:spMkLst>
        </pc:spChg>
        <pc:spChg chg="mod">
          <ac:chgData name="Joana Plewnia" userId="93af167be3ae61a4" providerId="LiveId" clId="{F1CBF6A2-0CDF-4318-A54A-C2FF29B4748E}" dt="2018-03-27T08:52:38.816" v="754" actId="20577"/>
          <ac:spMkLst>
            <pc:docMk/>
            <pc:sldMk cId="2439660553" sldId="263"/>
            <ac:spMk id="7" creationId="{1F7DFEDA-4B0C-461C-9BFB-347B90AB69E8}"/>
          </ac:spMkLst>
        </pc:spChg>
      </pc:sldChg>
      <pc:sldChg chg="addSp delSp modSp modAnim">
        <pc:chgData name="Joana Plewnia" userId="93af167be3ae61a4" providerId="LiveId" clId="{F1CBF6A2-0CDF-4318-A54A-C2FF29B4748E}" dt="2018-03-27T08:56:24.808" v="757" actId="1076"/>
        <pc:sldMkLst>
          <pc:docMk/>
          <pc:sldMk cId="3873172452" sldId="264"/>
        </pc:sldMkLst>
        <pc:spChg chg="del">
          <ac:chgData name="Joana Plewnia" userId="93af167be3ae61a4" providerId="LiveId" clId="{F1CBF6A2-0CDF-4318-A54A-C2FF29B4748E}" dt="2018-03-27T08:56:03.407" v="755" actId="478"/>
          <ac:spMkLst>
            <pc:docMk/>
            <pc:sldMk cId="3873172452" sldId="264"/>
            <ac:spMk id="7" creationId="{1F7DFEDA-4B0C-461C-9BFB-347B90AB69E8}"/>
          </ac:spMkLst>
        </pc:spChg>
        <pc:picChg chg="add mod">
          <ac:chgData name="Joana Plewnia" userId="93af167be3ae61a4" providerId="LiveId" clId="{F1CBF6A2-0CDF-4318-A54A-C2FF29B4748E}" dt="2018-03-27T08:56:24.808" v="757" actId="1076"/>
          <ac:picMkLst>
            <pc:docMk/>
            <pc:sldMk cId="3873172452" sldId="264"/>
            <ac:picMk id="2" creationId="{DA97EFD9-3D26-4A34-9F81-4CD5CEA182AE}"/>
          </ac:picMkLst>
        </pc:picChg>
      </pc:sldChg>
      <pc:sldChg chg="addSp delSp modSp">
        <pc:chgData name="Joana Plewnia" userId="93af167be3ae61a4" providerId="LiveId" clId="{F1CBF6A2-0CDF-4318-A54A-C2FF29B4748E}" dt="2018-03-27T08:58:35.300" v="759"/>
        <pc:sldMkLst>
          <pc:docMk/>
          <pc:sldMk cId="2669005492" sldId="265"/>
        </pc:sldMkLst>
        <pc:spChg chg="del">
          <ac:chgData name="Joana Plewnia" userId="93af167be3ae61a4" providerId="LiveId" clId="{F1CBF6A2-0CDF-4318-A54A-C2FF29B4748E}" dt="2018-03-27T08:58:24.013" v="758" actId="478"/>
          <ac:spMkLst>
            <pc:docMk/>
            <pc:sldMk cId="2669005492" sldId="265"/>
            <ac:spMk id="7" creationId="{1F7DFEDA-4B0C-461C-9BFB-347B90AB69E8}"/>
          </ac:spMkLst>
        </pc:spChg>
        <pc:picChg chg="add mod">
          <ac:chgData name="Joana Plewnia" userId="93af167be3ae61a4" providerId="LiveId" clId="{F1CBF6A2-0CDF-4318-A54A-C2FF29B4748E}" dt="2018-03-27T08:58:35.300" v="759"/>
          <ac:picMkLst>
            <pc:docMk/>
            <pc:sldMk cId="2669005492" sldId="265"/>
            <ac:picMk id="3" creationId="{C70D153B-017E-49BF-9E68-D98642A803BC}"/>
          </ac:picMkLst>
        </pc:picChg>
      </pc:sldChg>
      <pc:sldChg chg="delSp modSp">
        <pc:chgData name="Joana Plewnia" userId="93af167be3ae61a4" providerId="LiveId" clId="{F1CBF6A2-0CDF-4318-A54A-C2FF29B4748E}" dt="2018-03-27T09:01:55.604" v="768" actId="122"/>
        <pc:sldMkLst>
          <pc:docMk/>
          <pc:sldMk cId="3014731084" sldId="266"/>
        </pc:sldMkLst>
        <pc:spChg chg="mod">
          <ac:chgData name="Joana Plewnia" userId="93af167be3ae61a4" providerId="LiveId" clId="{F1CBF6A2-0CDF-4318-A54A-C2FF29B4748E}" dt="2018-03-27T09:01:55.604" v="768" actId="122"/>
          <ac:spMkLst>
            <pc:docMk/>
            <pc:sldMk cId="3014731084" sldId="266"/>
            <ac:spMk id="6" creationId="{A308C30E-BE8E-46EE-9203-99727F89B7DA}"/>
          </ac:spMkLst>
        </pc:spChg>
        <pc:spChg chg="del">
          <ac:chgData name="Joana Plewnia" userId="93af167be3ae61a4" providerId="LiveId" clId="{F1CBF6A2-0CDF-4318-A54A-C2FF29B4748E}" dt="2018-03-27T09:01:38.575" v="760" actId="478"/>
          <ac:spMkLst>
            <pc:docMk/>
            <pc:sldMk cId="3014731084" sldId="266"/>
            <ac:spMk id="7" creationId="{1F7DFEDA-4B0C-461C-9BFB-347B90AB69E8}"/>
          </ac:spMkLst>
        </pc:spChg>
      </pc:sldChg>
      <pc:sldChg chg="modSp">
        <pc:chgData name="Joana Plewnia" userId="93af167be3ae61a4" providerId="LiveId" clId="{F1CBF6A2-0CDF-4318-A54A-C2FF29B4748E}" dt="2018-03-27T09:03:42.599" v="1017" actId="20577"/>
        <pc:sldMkLst>
          <pc:docMk/>
          <pc:sldMk cId="229594495" sldId="267"/>
        </pc:sldMkLst>
        <pc:spChg chg="mod">
          <ac:chgData name="Joana Plewnia" userId="93af167be3ae61a4" providerId="LiveId" clId="{F1CBF6A2-0CDF-4318-A54A-C2FF29B4748E}" dt="2018-03-27T09:02:32.111" v="783" actId="20577"/>
          <ac:spMkLst>
            <pc:docMk/>
            <pc:sldMk cId="229594495" sldId="267"/>
            <ac:spMk id="6" creationId="{A308C30E-BE8E-46EE-9203-99727F89B7DA}"/>
          </ac:spMkLst>
        </pc:spChg>
        <pc:spChg chg="mod">
          <ac:chgData name="Joana Plewnia" userId="93af167be3ae61a4" providerId="LiveId" clId="{F1CBF6A2-0CDF-4318-A54A-C2FF29B4748E}" dt="2018-03-27T09:03:42.599" v="1017" actId="20577"/>
          <ac:spMkLst>
            <pc:docMk/>
            <pc:sldMk cId="229594495" sldId="267"/>
            <ac:spMk id="7" creationId="{1F7DFEDA-4B0C-461C-9BFB-347B90AB69E8}"/>
          </ac:spMkLst>
        </pc:spChg>
      </pc:sldChg>
      <pc:sldChg chg="addSp delSp modSp">
        <pc:chgData name="Joana Plewnia" userId="93af167be3ae61a4" providerId="LiveId" clId="{F1CBF6A2-0CDF-4318-A54A-C2FF29B4748E}" dt="2018-03-27T09:06:16.859" v="1026" actId="478"/>
        <pc:sldMkLst>
          <pc:docMk/>
          <pc:sldMk cId="2659008544" sldId="268"/>
        </pc:sldMkLst>
        <pc:spChg chg="del">
          <ac:chgData name="Joana Plewnia" userId="93af167be3ae61a4" providerId="LiveId" clId="{F1CBF6A2-0CDF-4318-A54A-C2FF29B4748E}" dt="2018-03-27T09:06:16.859" v="1026" actId="478"/>
          <ac:spMkLst>
            <pc:docMk/>
            <pc:sldMk cId="2659008544" sldId="268"/>
            <ac:spMk id="6" creationId="{A308C30E-BE8E-46EE-9203-99727F89B7DA}"/>
          </ac:spMkLst>
        </pc:spChg>
        <pc:spChg chg="del">
          <ac:chgData name="Joana Plewnia" userId="93af167be3ae61a4" providerId="LiveId" clId="{F1CBF6A2-0CDF-4318-A54A-C2FF29B4748E}" dt="2018-03-27T09:05:35.999" v="1018" actId="478"/>
          <ac:spMkLst>
            <pc:docMk/>
            <pc:sldMk cId="2659008544" sldId="268"/>
            <ac:spMk id="7" creationId="{1F7DFEDA-4B0C-461C-9BFB-347B90AB69E8}"/>
          </ac:spMkLst>
        </pc:spChg>
        <pc:graphicFrameChg chg="add del mod">
          <ac:chgData name="Joana Plewnia" userId="93af167be3ae61a4" providerId="LiveId" clId="{F1CBF6A2-0CDF-4318-A54A-C2FF29B4748E}" dt="2018-03-27T09:05:50.972" v="1023" actId="478"/>
          <ac:graphicFrameMkLst>
            <pc:docMk/>
            <pc:sldMk cId="2659008544" sldId="268"/>
            <ac:graphicFrameMk id="2" creationId="{656FE84D-57AD-45F0-A955-F45456CA9149}"/>
          </ac:graphicFrameMkLst>
        </pc:graphicFrameChg>
        <pc:graphicFrameChg chg="add mod">
          <ac:chgData name="Joana Plewnia" userId="93af167be3ae61a4" providerId="LiveId" clId="{F1CBF6A2-0CDF-4318-A54A-C2FF29B4748E}" dt="2018-03-27T09:06:14.622" v="1025" actId="1076"/>
          <ac:graphicFrameMkLst>
            <pc:docMk/>
            <pc:sldMk cId="2659008544" sldId="268"/>
            <ac:graphicFrameMk id="3" creationId="{0C59FC32-E594-41C9-80E3-0FA6B05E01E1}"/>
          </ac:graphicFrameMkLst>
        </pc:graphicFrameChg>
      </pc:sldChg>
      <pc:sldChg chg="addSp delSp modSp ord">
        <pc:chgData name="Joana Plewnia" userId="93af167be3ae61a4" providerId="LiveId" clId="{F1CBF6A2-0CDF-4318-A54A-C2FF29B4748E}" dt="2018-03-27T09:07:21.094" v="1032"/>
        <pc:sldMkLst>
          <pc:docMk/>
          <pc:sldMk cId="261814939" sldId="269"/>
        </pc:sldMkLst>
        <pc:spChg chg="del">
          <ac:chgData name="Joana Plewnia" userId="93af167be3ae61a4" providerId="LiveId" clId="{F1CBF6A2-0CDF-4318-A54A-C2FF29B4748E}" dt="2018-03-27T09:07:16.986" v="1031" actId="478"/>
          <ac:spMkLst>
            <pc:docMk/>
            <pc:sldMk cId="261814939" sldId="269"/>
            <ac:spMk id="6" creationId="{A308C30E-BE8E-46EE-9203-99727F89B7DA}"/>
          </ac:spMkLst>
        </pc:spChg>
        <pc:spChg chg="del">
          <ac:chgData name="Joana Plewnia" userId="93af167be3ae61a4" providerId="LiveId" clId="{F1CBF6A2-0CDF-4318-A54A-C2FF29B4748E}" dt="2018-03-27T09:07:01.613" v="1027" actId="478"/>
          <ac:spMkLst>
            <pc:docMk/>
            <pc:sldMk cId="261814939" sldId="269"/>
            <ac:spMk id="7" creationId="{1F7DFEDA-4B0C-461C-9BFB-347B90AB69E8}"/>
          </ac:spMkLst>
        </pc:spChg>
        <pc:graphicFrameChg chg="add mod">
          <ac:chgData name="Joana Plewnia" userId="93af167be3ae61a4" providerId="LiveId" clId="{F1CBF6A2-0CDF-4318-A54A-C2FF29B4748E}" dt="2018-03-27T09:07:06.968" v="1029" actId="1076"/>
          <ac:graphicFrameMkLst>
            <pc:docMk/>
            <pc:sldMk cId="261814939" sldId="269"/>
            <ac:graphicFrameMk id="2" creationId="{819A543D-AFE4-476F-8522-1306DF8D26F5}"/>
          </ac:graphicFrameMkLst>
        </pc:graphicFrameChg>
        <pc:picChg chg="ord">
          <ac:chgData name="Joana Plewnia" userId="93af167be3ae61a4" providerId="LiveId" clId="{F1CBF6A2-0CDF-4318-A54A-C2FF29B4748E}" dt="2018-03-27T09:07:11.641" v="1030" actId="166"/>
          <ac:picMkLst>
            <pc:docMk/>
            <pc:sldMk cId="261814939" sldId="269"/>
            <ac:picMk id="5" creationId="{D9BEFCA3-C12F-41DC-A374-36A2522D07B2}"/>
          </ac:picMkLst>
        </pc:picChg>
      </pc:sldChg>
      <pc:sldChg chg="addSp delSp modSp">
        <pc:chgData name="Joana Plewnia" userId="93af167be3ae61a4" providerId="LiveId" clId="{F1CBF6A2-0CDF-4318-A54A-C2FF29B4748E}" dt="2018-03-27T09:08:13.169" v="1041" actId="166"/>
        <pc:sldMkLst>
          <pc:docMk/>
          <pc:sldMk cId="1261485156" sldId="270"/>
        </pc:sldMkLst>
        <pc:spChg chg="del">
          <ac:chgData name="Joana Plewnia" userId="93af167be3ae61a4" providerId="LiveId" clId="{F1CBF6A2-0CDF-4318-A54A-C2FF29B4748E}" dt="2018-03-27T09:08:06.216" v="1038" actId="478"/>
          <ac:spMkLst>
            <pc:docMk/>
            <pc:sldMk cId="1261485156" sldId="270"/>
            <ac:spMk id="6" creationId="{A308C30E-BE8E-46EE-9203-99727F89B7DA}"/>
          </ac:spMkLst>
        </pc:spChg>
        <pc:spChg chg="del">
          <ac:chgData name="Joana Plewnia" userId="93af167be3ae61a4" providerId="LiveId" clId="{F1CBF6A2-0CDF-4318-A54A-C2FF29B4748E}" dt="2018-03-27T09:08:04.598" v="1037" actId="478"/>
          <ac:spMkLst>
            <pc:docMk/>
            <pc:sldMk cId="1261485156" sldId="270"/>
            <ac:spMk id="7" creationId="{1F7DFEDA-4B0C-461C-9BFB-347B90AB69E8}"/>
          </ac:spMkLst>
        </pc:spChg>
        <pc:graphicFrameChg chg="add mod">
          <ac:chgData name="Joana Plewnia" userId="93af167be3ae61a4" providerId="LiveId" clId="{F1CBF6A2-0CDF-4318-A54A-C2FF29B4748E}" dt="2018-03-27T09:08:10.344" v="1040" actId="1076"/>
          <ac:graphicFrameMkLst>
            <pc:docMk/>
            <pc:sldMk cId="1261485156" sldId="270"/>
            <ac:graphicFrameMk id="2" creationId="{42FC5CD8-F024-4493-B045-5153537B3077}"/>
          </ac:graphicFrameMkLst>
        </pc:graphicFrameChg>
        <pc:picChg chg="ord">
          <ac:chgData name="Joana Plewnia" userId="93af167be3ae61a4" providerId="LiveId" clId="{F1CBF6A2-0CDF-4318-A54A-C2FF29B4748E}" dt="2018-03-27T09:08:13.169" v="1041" actId="166"/>
          <ac:picMkLst>
            <pc:docMk/>
            <pc:sldMk cId="1261485156" sldId="270"/>
            <ac:picMk id="5" creationId="{D9BEFCA3-C12F-41DC-A374-36A2522D07B2}"/>
          </ac:picMkLst>
        </pc:picChg>
      </pc:sldChg>
      <pc:sldChg chg="addSp delSp modSp add">
        <pc:chgData name="Joana Plewnia" userId="93af167be3ae61a4" providerId="LiveId" clId="{F1CBF6A2-0CDF-4318-A54A-C2FF29B4748E}" dt="2018-03-27T09:10:23.333" v="1045" actId="1076"/>
        <pc:sldMkLst>
          <pc:docMk/>
          <pc:sldMk cId="2645342349" sldId="273"/>
        </pc:sldMkLst>
        <pc:spChg chg="del">
          <ac:chgData name="Joana Plewnia" userId="93af167be3ae61a4" providerId="LiveId" clId="{F1CBF6A2-0CDF-4318-A54A-C2FF29B4748E}" dt="2018-03-27T09:10:16.961" v="1043" actId="478"/>
          <ac:spMkLst>
            <pc:docMk/>
            <pc:sldMk cId="2645342349" sldId="273"/>
            <ac:spMk id="6" creationId="{A308C30E-BE8E-46EE-9203-99727F89B7DA}"/>
          </ac:spMkLst>
        </pc:spChg>
        <pc:spChg chg="del">
          <ac:chgData name="Joana Plewnia" userId="93af167be3ae61a4" providerId="LiveId" clId="{F1CBF6A2-0CDF-4318-A54A-C2FF29B4748E}" dt="2018-03-27T09:10:14.944" v="1042" actId="478"/>
          <ac:spMkLst>
            <pc:docMk/>
            <pc:sldMk cId="2645342349" sldId="273"/>
            <ac:spMk id="7" creationId="{1F7DFEDA-4B0C-461C-9BFB-347B90AB69E8}"/>
          </ac:spMkLst>
        </pc:spChg>
        <pc:graphicFrameChg chg="add mod">
          <ac:chgData name="Joana Plewnia" userId="93af167be3ae61a4" providerId="LiveId" clId="{F1CBF6A2-0CDF-4318-A54A-C2FF29B4748E}" dt="2018-03-27T09:10:23.333" v="1045" actId="1076"/>
          <ac:graphicFrameMkLst>
            <pc:docMk/>
            <pc:sldMk cId="2645342349" sldId="273"/>
            <ac:graphicFrameMk id="2" creationId="{CE967033-6410-482D-BBA8-A3E093F18B20}"/>
          </ac:graphicFrameMkLst>
        </pc:graphicFrameChg>
      </pc:sldChg>
      <pc:sldChg chg="addSp delSp modSp add ord">
        <pc:chgData name="Joana Plewnia" userId="93af167be3ae61a4" providerId="LiveId" clId="{F1CBF6A2-0CDF-4318-A54A-C2FF29B4748E}" dt="2018-03-27T09:12:24.098" v="1055"/>
        <pc:sldMkLst>
          <pc:docMk/>
          <pc:sldMk cId="972716444" sldId="274"/>
        </pc:sldMkLst>
        <pc:spChg chg="del">
          <ac:chgData name="Joana Plewnia" userId="93af167be3ae61a4" providerId="LiveId" clId="{F1CBF6A2-0CDF-4318-A54A-C2FF29B4748E}" dt="2018-03-27T09:10:53.092" v="1047" actId="478"/>
          <ac:spMkLst>
            <pc:docMk/>
            <pc:sldMk cId="972716444" sldId="274"/>
            <ac:spMk id="6" creationId="{A308C30E-BE8E-46EE-9203-99727F89B7DA}"/>
          </ac:spMkLst>
        </pc:spChg>
        <pc:spChg chg="del">
          <ac:chgData name="Joana Plewnia" userId="93af167be3ae61a4" providerId="LiveId" clId="{F1CBF6A2-0CDF-4318-A54A-C2FF29B4748E}" dt="2018-03-27T09:10:49.865" v="1046" actId="478"/>
          <ac:spMkLst>
            <pc:docMk/>
            <pc:sldMk cId="972716444" sldId="274"/>
            <ac:spMk id="7" creationId="{1F7DFEDA-4B0C-461C-9BFB-347B90AB69E8}"/>
          </ac:spMkLst>
        </pc:spChg>
        <pc:graphicFrameChg chg="add mod">
          <ac:chgData name="Joana Plewnia" userId="93af167be3ae61a4" providerId="LiveId" clId="{F1CBF6A2-0CDF-4318-A54A-C2FF29B4748E}" dt="2018-03-27T09:11:07.809" v="1053" actId="14100"/>
          <ac:graphicFrameMkLst>
            <pc:docMk/>
            <pc:sldMk cId="972716444" sldId="274"/>
            <ac:graphicFrameMk id="2" creationId="{E5BBCE3C-E74B-4E1C-A30A-CE026417FCE8}"/>
          </ac:graphicFrameMkLst>
        </pc:graphicFrameChg>
        <pc:picChg chg="ord">
          <ac:chgData name="Joana Plewnia" userId="93af167be3ae61a4" providerId="LiveId" clId="{F1CBF6A2-0CDF-4318-A54A-C2FF29B4748E}" dt="2018-03-27T09:11:02.470" v="1051" actId="166"/>
          <ac:picMkLst>
            <pc:docMk/>
            <pc:sldMk cId="972716444" sldId="274"/>
            <ac:picMk id="5" creationId="{D9BEFCA3-C12F-41DC-A374-36A2522D07B2}"/>
          </ac:picMkLst>
        </pc:picChg>
      </pc:sldChg>
      <pc:sldChg chg="add">
        <pc:chgData name="Joana Plewnia" userId="93af167be3ae61a4" providerId="LiveId" clId="{F1CBF6A2-0CDF-4318-A54A-C2FF29B4748E}" dt="2018-03-27T09:07:29.604" v="1035"/>
        <pc:sldMkLst>
          <pc:docMk/>
          <pc:sldMk cId="3247289309" sldId="275"/>
        </pc:sldMkLst>
      </pc:sldChg>
      <pc:sldChg chg="add del">
        <pc:chgData name="Joana Plewnia" userId="93af167be3ae61a4" providerId="LiveId" clId="{F1CBF6A2-0CDF-4318-A54A-C2FF29B4748E}" dt="2018-03-27T09:11:40.483" v="1054" actId="2696"/>
        <pc:sldMkLst>
          <pc:docMk/>
          <pc:sldMk cId="2485135237" sldId="27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1B69A-FBB1-467F-B1F2-FC673458C34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8C4E3-A5C8-4284-AD2C-9F122064C0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16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BE583-C20C-477D-A9AE-90D770C8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DCDAE-54AE-446B-B157-3975E6B44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D4F77B-D2F6-4027-B1F1-CC941105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6F5979-CB98-4A63-835E-157F3352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BCD40-B74D-41DC-9B32-736FA903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CB2F8-5E73-4B72-B237-0060F9F9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76713-949D-4C2C-BB66-9E333C7E5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042DC-7CD9-4A3C-B856-65352A22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15680-06C3-4372-8953-0184F0D8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D1EAC-6C65-44B7-9687-5E85E86E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2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0B1EF2-51B0-4464-BFC3-12956B3BB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13F1E1-669C-443D-8F71-9D79F0322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7AE46F-9CD2-4976-8792-55DEE2D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1717C-1A4E-4678-A8CB-B16C05B7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25D4F7-C7E0-4C47-8E98-3407947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6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73816-2BB6-4255-BC34-3CF4E177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BFD9B-1668-4A13-B8C1-0EF0F207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B05E1-DEB1-4E51-BAE5-F0455D02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C178-0289-4801-8E8B-8EE5122B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09066-CBA5-4AFC-ADDB-D08D61C0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8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8DE8D-C8EA-4499-B374-71D3F9DD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C01F03-C9E0-44B2-9F84-3DBE7DC9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E8FBD-08C6-41F5-BBE6-4DEAE1B8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C91713-F1AA-4472-9A59-39BB948A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9C2A-E5D3-4F71-9FAE-0B0C259D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6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17B9C-94F3-4111-AAEB-269A9A20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09F7-785A-471C-8711-C6179D3CB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88A58D-A0D2-4608-B8D5-507E48003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08D1C9-3B20-4917-AB47-F76C3512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08FE1-340C-4383-8AE1-75B0845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89CAE2-7C6F-44BA-B116-4ABDD164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AD18A-3F82-4B5B-8754-AB17934C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6AE0B4-C025-42D8-9197-997C48CB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425F82-6742-40BD-B70D-E08DC6C43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AC2E12-A406-4AC8-B032-497AD176D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F1D602-DD1D-4C24-A0EA-9A15B736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BE4F47-7660-4B00-AC0B-E7EDFC5F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7961D7-38EF-4DCF-B8BC-A4A1CE51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187404-193D-433C-AC62-1210A529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51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83150-6B95-4F31-88DD-B90B6038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285D04-22A6-4205-A777-71A8EC23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342301-0FCB-45E9-AEF7-2F93F134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C25A72-A6FB-49ED-AB94-450C476B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63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01729C-053F-4347-BB45-BB80D15F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D26691-9B15-47C2-9DB3-8E4FFFEE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915958-6571-4C0F-A628-E9458AF0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7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08301-A6FF-466A-B336-FF79C15E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5E9B1-8EDA-4827-9F5A-F835A6485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2FCE42-1969-4249-96E8-BA58AAB1C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676BF-63EA-46B8-8CD0-61189AB7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0366EA-3970-4A6B-99D1-4053728B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9389BB-2268-47D8-9D6E-6381EF6C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77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96741-7060-4F02-A1D3-148FB1A7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0B001A-BF85-4377-805A-C0DA73FBE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C55CC9-FE9C-4E21-8F9E-45AEEB1F0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340A26-304E-42A0-8937-2A299F96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B35D9-4409-4F84-A7B9-AEE38C0A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082A2-96CE-4C29-9188-B7BCFDB2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22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FC8D66-AA1D-41B4-9AB2-D70B017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463E8E-DD9A-484F-B995-48DEA06B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08E30-549C-4C38-954E-E7F61C84C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E251-6C0B-4423-9292-5A331E60C98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E25C9-8CFB-4884-804A-E165DA378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ED6F1-EF54-4F25-B7DF-5EEE5F100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0E62-1DDF-4663-BF23-EE766D053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15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2073D-993A-460C-ACA3-CA4CBB2B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975"/>
            <a:ext cx="9144000" cy="84340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DIbugger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3F159C-AB93-4CC7-8D20-ED2DD6B52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BFF1CA-6C20-4D08-B7EF-3A1A1FED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600200"/>
            <a:ext cx="9991725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2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daraus gelernt?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7DFEDA-4B0C-461C-9BFB-347B90AB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Projektplanung:</a:t>
            </a:r>
          </a:p>
          <a:p>
            <a:pPr lvl="1"/>
            <a:r>
              <a:rPr lang="de-DE" dirty="0"/>
              <a:t>Wähle wenige Musskriterien</a:t>
            </a:r>
          </a:p>
          <a:p>
            <a:pPr lvl="1"/>
            <a:r>
              <a:rPr lang="de-DE" dirty="0"/>
              <a:t>Akkurate Aufwandsschätzung ist schwierig. Versuche es trotzdem und passe den Plan an.</a:t>
            </a:r>
          </a:p>
          <a:p>
            <a:r>
              <a:rPr lang="de-DE" dirty="0"/>
              <a:t>Teamkoordination:</a:t>
            </a:r>
          </a:p>
          <a:p>
            <a:pPr lvl="1"/>
            <a:r>
              <a:rPr lang="de-DE" dirty="0"/>
              <a:t>Jedes Treffen braucht eine Agenda</a:t>
            </a:r>
          </a:p>
          <a:p>
            <a:r>
              <a:rPr lang="de-DE" dirty="0"/>
              <a:t>Wissen:</a:t>
            </a:r>
          </a:p>
          <a:p>
            <a:pPr lvl="1"/>
            <a:r>
              <a:rPr lang="de-DE" dirty="0"/>
              <a:t>Anwendung von Entwurfsmustern</a:t>
            </a:r>
          </a:p>
          <a:p>
            <a:pPr lvl="1"/>
            <a:r>
              <a:rPr lang="de-DE" dirty="0"/>
              <a:t>Einblick in den Bau eines Interpreters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6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pic>
        <p:nvPicPr>
          <p:cNvPr id="2" name="C2C86AFB">
            <a:hlinkClick r:id="" action="ppaction://media"/>
            <a:extLst>
              <a:ext uri="{FF2B5EF4-FFF2-40B4-BE49-F238E27FC236}">
                <a16:creationId xmlns:a16="http://schemas.microsoft.com/office/drawing/2014/main" id="{DA97EFD9-3D26-4A34-9F81-4CD5CEA182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70D153B-017E-49BF-9E68-D98642A80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0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Backup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</p:spTree>
    <p:extLst>
      <p:ext uri="{BB962C8B-B14F-4D97-AF65-F5344CB8AC3E}">
        <p14:creationId xmlns:p14="http://schemas.microsoft.com/office/powerpoint/2010/main" val="301473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Trace-Erzeugung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7DFEDA-4B0C-461C-9BFB-347B90AB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Antlr</a:t>
            </a:r>
            <a:r>
              <a:rPr lang="de-DE" dirty="0"/>
              <a:t> erzeugt einen Syntaxbaum</a:t>
            </a:r>
          </a:p>
          <a:p>
            <a:r>
              <a:rPr lang="de-DE" dirty="0"/>
              <a:t>Baum wird abgelaufen und ein weiterer Baum aus Commands wird gebaut</a:t>
            </a:r>
          </a:p>
          <a:p>
            <a:r>
              <a:rPr lang="de-DE" dirty="0"/>
              <a:t>Run() wird auf allen Commands aufgerufen, die </a:t>
            </a:r>
            <a:r>
              <a:rPr lang="de-DE" dirty="0" err="1"/>
              <a:t>Tracestates</a:t>
            </a:r>
            <a:r>
              <a:rPr lang="de-DE" dirty="0"/>
              <a:t> zurückgeben</a:t>
            </a:r>
          </a:p>
          <a:p>
            <a:r>
              <a:rPr lang="de-DE" dirty="0"/>
              <a:t>Ggf. erfolgt eine </a:t>
            </a:r>
            <a:r>
              <a:rPr lang="de-DE" dirty="0" err="1"/>
              <a:t>Scope</a:t>
            </a:r>
            <a:r>
              <a:rPr lang="de-DE" dirty="0"/>
              <a:t>-Auswertung</a:t>
            </a:r>
          </a:p>
          <a:p>
            <a:r>
              <a:rPr lang="de-DE" dirty="0"/>
              <a:t>Trace wird aneinandergehängt</a:t>
            </a:r>
          </a:p>
        </p:txBody>
      </p:sp>
    </p:spTree>
    <p:extLst>
      <p:ext uri="{BB962C8B-B14F-4D97-AF65-F5344CB8AC3E}">
        <p14:creationId xmlns:p14="http://schemas.microsoft.com/office/powerpoint/2010/main" val="22959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819A543D-AFE4-476F-8522-1306DF8D2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852739"/>
              </p:ext>
            </p:extLst>
          </p:nvPr>
        </p:nvGraphicFramePr>
        <p:xfrm>
          <a:off x="250825" y="402978"/>
          <a:ext cx="11690350" cy="603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14020516" imgH="7238637" progId="AcroExch.Document.DC">
                  <p:embed/>
                </p:oleObj>
              </mc:Choice>
              <mc:Fallback>
                <p:oleObj name="Acrobat Document" r:id="rId3" imgW="14020516" imgH="7238637" progId="AcroExch.Document.DC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819A543D-AFE4-476F-8522-1306DF8D26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402978"/>
                        <a:ext cx="11690350" cy="603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</p:spTree>
    <p:extLst>
      <p:ext uri="{BB962C8B-B14F-4D97-AF65-F5344CB8AC3E}">
        <p14:creationId xmlns:p14="http://schemas.microsoft.com/office/powerpoint/2010/main" val="26181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0C59FC32-E594-41C9-80E3-0FA6B05E0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718805"/>
              </p:ext>
            </p:extLst>
          </p:nvPr>
        </p:nvGraphicFramePr>
        <p:xfrm>
          <a:off x="3007913" y="719931"/>
          <a:ext cx="5756275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4" imgW="9067446" imgH="8534053" progId="AcroExch.Document.DC">
                  <p:embed/>
                </p:oleObj>
              </mc:Choice>
              <mc:Fallback>
                <p:oleObj name="Acrobat Document" r:id="rId4" imgW="9067446" imgH="8534053" progId="AcroExch.Document.DC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0C59FC32-E594-41C9-80E3-0FA6B05E0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7913" y="719931"/>
                        <a:ext cx="5756275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00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E5BBCE3C-E74B-4E1C-A30A-CE026417F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41729"/>
              </p:ext>
            </p:extLst>
          </p:nvPr>
        </p:nvGraphicFramePr>
        <p:xfrm>
          <a:off x="1033189" y="548435"/>
          <a:ext cx="10504418" cy="597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3" imgW="8839058" imgH="5029010" progId="AcroExch.Document.DC">
                  <p:embed/>
                </p:oleObj>
              </mc:Choice>
              <mc:Fallback>
                <p:oleObj name="Acrobat Document" r:id="rId3" imgW="8839058" imgH="5029010" progId="AcroExch.Document.DC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E5BBCE3C-E74B-4E1C-A30A-CE026417F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189" y="548435"/>
                        <a:ext cx="10504418" cy="5976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</p:spTree>
    <p:extLst>
      <p:ext uri="{BB962C8B-B14F-4D97-AF65-F5344CB8AC3E}">
        <p14:creationId xmlns:p14="http://schemas.microsoft.com/office/powerpoint/2010/main" val="97271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42FC5CD8-F024-4493-B045-5153537B3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224247"/>
              </p:ext>
            </p:extLst>
          </p:nvPr>
        </p:nvGraphicFramePr>
        <p:xfrm>
          <a:off x="261150" y="304800"/>
          <a:ext cx="113538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Acrobat Document" r:id="rId3" imgW="11353446" imgH="6248100" progId="AcroExch.Document.DC">
                  <p:embed/>
                </p:oleObj>
              </mc:Choice>
              <mc:Fallback>
                <p:oleObj name="Acrobat Document" r:id="rId3" imgW="11353446" imgH="6248100" progId="AcroExch.Document.DC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42FC5CD8-F024-4493-B045-5153537B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150" y="304800"/>
                        <a:ext cx="11353800" cy="624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</p:spTree>
    <p:extLst>
      <p:ext uri="{BB962C8B-B14F-4D97-AF65-F5344CB8AC3E}">
        <p14:creationId xmlns:p14="http://schemas.microsoft.com/office/powerpoint/2010/main" val="126148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CE967033-6410-482D-BBA8-A3E093F18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638346"/>
              </p:ext>
            </p:extLst>
          </p:nvPr>
        </p:nvGraphicFramePr>
        <p:xfrm>
          <a:off x="828921" y="230188"/>
          <a:ext cx="9220200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crobat Document" r:id="rId4" imgW="9220129" imgH="6552979" progId="AcroExch.Document.DC">
                  <p:embed/>
                </p:oleObj>
              </mc:Choice>
              <mc:Fallback>
                <p:oleObj name="Acrobat Document" r:id="rId4" imgW="9220129" imgH="6552979" progId="AcroExch.Document.DC">
                  <p:embed/>
                  <p:pic>
                    <p:nvPicPr>
                      <p:cNvPr id="2" name="Objekt 1">
                        <a:extLst>
                          <a:ext uri="{FF2B5EF4-FFF2-40B4-BE49-F238E27FC236}">
                            <a16:creationId xmlns:a16="http://schemas.microsoft.com/office/drawing/2014/main" id="{CE967033-6410-482D-BBA8-A3E093F18B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921" y="230188"/>
                        <a:ext cx="9220200" cy="65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34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7DFEDA-4B0C-461C-9BFB-347B90AB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Untersuchen relationaler Eigenschaften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B201CA9-E5AA-4A57-BC7E-5069BDF866EB}"/>
              </a:ext>
            </a:extLst>
          </p:cNvPr>
          <p:cNvGrpSpPr/>
          <p:nvPr/>
        </p:nvGrpSpPr>
        <p:grpSpPr>
          <a:xfrm>
            <a:off x="3386361" y="1908724"/>
            <a:ext cx="4607381" cy="4444500"/>
            <a:chOff x="3386361" y="2302424"/>
            <a:chExt cx="4607381" cy="4444500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BE95A63-224D-4F3F-88A3-6879D0B39DD7}"/>
                </a:ext>
              </a:extLst>
            </p:cNvPr>
            <p:cNvSpPr txBox="1"/>
            <p:nvPr/>
          </p:nvSpPr>
          <p:spPr>
            <a:xfrm>
              <a:off x="3386361" y="2302424"/>
              <a:ext cx="182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Geheime Eingabe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6CADB9D-518A-4F8D-AE41-91266EA582D7}"/>
                </a:ext>
              </a:extLst>
            </p:cNvPr>
            <p:cNvSpPr txBox="1"/>
            <p:nvPr/>
          </p:nvSpPr>
          <p:spPr>
            <a:xfrm>
              <a:off x="5911791" y="2310051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Öffentliche Eingabe</a:t>
              </a: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34FD147-0ADE-43F2-B316-A4C9D760E397}"/>
                </a:ext>
              </a:extLst>
            </p:cNvPr>
            <p:cNvGrpSpPr/>
            <p:nvPr/>
          </p:nvGrpSpPr>
          <p:grpSpPr>
            <a:xfrm>
              <a:off x="4686300" y="2804160"/>
              <a:ext cx="3307442" cy="3942764"/>
              <a:chOff x="4686300" y="2804160"/>
              <a:chExt cx="3307442" cy="3942764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C23FED1-CA47-497F-B26A-9407ADF00CB0}"/>
                  </a:ext>
                </a:extLst>
              </p:cNvPr>
              <p:cNvSpPr/>
              <p:nvPr/>
            </p:nvSpPr>
            <p:spPr>
              <a:xfrm>
                <a:off x="4686300" y="3582194"/>
                <a:ext cx="2032000" cy="8382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Programm A</a:t>
                </a:r>
              </a:p>
            </p:txBody>
          </p: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AC0D58C1-2F25-4238-B3C5-F8BA159D2B4C}"/>
                  </a:ext>
                </a:extLst>
              </p:cNvPr>
              <p:cNvGrpSpPr/>
              <p:nvPr/>
            </p:nvGrpSpPr>
            <p:grpSpPr>
              <a:xfrm>
                <a:off x="4989828" y="2804160"/>
                <a:ext cx="449580" cy="778034"/>
                <a:chOff x="2072640" y="2804160"/>
                <a:chExt cx="449580" cy="778034"/>
              </a:xfrm>
              <a:solidFill>
                <a:srgbClr val="319DBA"/>
              </a:solidFill>
            </p:grpSpPr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7EE461B-1947-4428-A10D-AA7DFD3464B9}"/>
                    </a:ext>
                  </a:extLst>
                </p:cNvPr>
                <p:cNvSpPr/>
                <p:nvPr/>
              </p:nvSpPr>
              <p:spPr>
                <a:xfrm>
                  <a:off x="2179320" y="3116580"/>
                  <a:ext cx="236220" cy="465614"/>
                </a:xfrm>
                <a:prstGeom prst="rect">
                  <a:avLst/>
                </a:prstGeom>
                <a:grpFill/>
                <a:ln>
                  <a:solidFill>
                    <a:srgbClr val="319CB9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Trapezoid 9">
                  <a:extLst>
                    <a:ext uri="{FF2B5EF4-FFF2-40B4-BE49-F238E27FC236}">
                      <a16:creationId xmlns:a16="http://schemas.microsoft.com/office/drawing/2014/main" id="{C0D6214B-1893-48B1-8936-DA9C6411F5A4}"/>
                    </a:ext>
                  </a:extLst>
                </p:cNvPr>
                <p:cNvSpPr/>
                <p:nvPr/>
              </p:nvSpPr>
              <p:spPr>
                <a:xfrm rot="10800000">
                  <a:off x="2072640" y="2804160"/>
                  <a:ext cx="449580" cy="312420"/>
                </a:xfrm>
                <a:prstGeom prst="trapezoid">
                  <a:avLst/>
                </a:prstGeom>
                <a:grpFill/>
                <a:ln>
                  <a:solidFill>
                    <a:srgbClr val="319CB9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FF8957D0-343A-41E2-BCB8-5198CC8906D7}"/>
                  </a:ext>
                </a:extLst>
              </p:cNvPr>
              <p:cNvGrpSpPr/>
              <p:nvPr/>
            </p:nvGrpSpPr>
            <p:grpSpPr>
              <a:xfrm>
                <a:off x="5920740" y="2804160"/>
                <a:ext cx="449580" cy="778034"/>
                <a:chOff x="2072640" y="2804160"/>
                <a:chExt cx="449580" cy="778034"/>
              </a:xfrm>
              <a:solidFill>
                <a:srgbClr val="FDC700"/>
              </a:solidFill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87CFC99E-FEDB-4819-8481-8279D0EB45B5}"/>
                    </a:ext>
                  </a:extLst>
                </p:cNvPr>
                <p:cNvSpPr/>
                <p:nvPr/>
              </p:nvSpPr>
              <p:spPr>
                <a:xfrm>
                  <a:off x="2179320" y="3116580"/>
                  <a:ext cx="236220" cy="465614"/>
                </a:xfrm>
                <a:prstGeom prst="rect">
                  <a:avLst/>
                </a:prstGeom>
                <a:grpFill/>
                <a:ln>
                  <a:solidFill>
                    <a:srgbClr val="FFC9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Trapezoid 13">
                  <a:extLst>
                    <a:ext uri="{FF2B5EF4-FFF2-40B4-BE49-F238E27FC236}">
                      <a16:creationId xmlns:a16="http://schemas.microsoft.com/office/drawing/2014/main" id="{17A489B7-F083-4606-BAF9-54FDB845E78D}"/>
                    </a:ext>
                  </a:extLst>
                </p:cNvPr>
                <p:cNvSpPr/>
                <p:nvPr/>
              </p:nvSpPr>
              <p:spPr>
                <a:xfrm rot="10800000">
                  <a:off x="2072640" y="2804160"/>
                  <a:ext cx="449580" cy="312420"/>
                </a:xfrm>
                <a:prstGeom prst="trapezoid">
                  <a:avLst/>
                </a:prstGeom>
                <a:grpFill/>
                <a:ln>
                  <a:solidFill>
                    <a:srgbClr val="FFC9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0B3B6573-096A-47BB-8C76-7DFA1DC79580}"/>
                  </a:ext>
                </a:extLst>
              </p:cNvPr>
              <p:cNvSpPr/>
              <p:nvPr/>
            </p:nvSpPr>
            <p:spPr>
              <a:xfrm>
                <a:off x="5527040" y="4420394"/>
                <a:ext cx="350520" cy="723106"/>
              </a:xfrm>
              <a:prstGeom prst="rect">
                <a:avLst/>
              </a:prstGeom>
              <a:solidFill>
                <a:srgbClr val="FDC800"/>
              </a:solidFill>
              <a:ln>
                <a:solidFill>
                  <a:srgbClr val="FFC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25BDE64-3479-406A-966B-A0A18807F8A2}"/>
                  </a:ext>
                </a:extLst>
              </p:cNvPr>
              <p:cNvSpPr txBox="1"/>
              <p:nvPr/>
            </p:nvSpPr>
            <p:spPr>
              <a:xfrm>
                <a:off x="5920739" y="4597281"/>
                <a:ext cx="2073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Öffentliche Ausgabe</a:t>
                </a:r>
              </a:p>
            </p:txBody>
          </p: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0815FCEA-7FE3-4B4C-AC88-8B05B2A9B8DC}"/>
                  </a:ext>
                </a:extLst>
              </p:cNvPr>
              <p:cNvGrpSpPr/>
              <p:nvPr/>
            </p:nvGrpSpPr>
            <p:grpSpPr>
              <a:xfrm>
                <a:off x="5417818" y="5497452"/>
                <a:ext cx="725171" cy="503097"/>
                <a:chOff x="2495549" y="5610917"/>
                <a:chExt cx="1335100" cy="859196"/>
              </a:xfrm>
            </p:grpSpPr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688FB78B-A31B-4C93-9D8D-801B70991B18}"/>
                    </a:ext>
                  </a:extLst>
                </p:cNvPr>
                <p:cNvCxnSpPr/>
                <p:nvPr/>
              </p:nvCxnSpPr>
              <p:spPr>
                <a:xfrm>
                  <a:off x="2495549" y="5946140"/>
                  <a:ext cx="449581" cy="48259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19C2AF66-B70A-4403-855B-37B1AAC5B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45130" y="5610917"/>
                  <a:ext cx="885519" cy="85919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A08CC763-A67F-47B8-B2DC-7CBF384CB618}"/>
                  </a:ext>
                </a:extLst>
              </p:cNvPr>
              <p:cNvSpPr txBox="1"/>
              <p:nvPr/>
            </p:nvSpPr>
            <p:spPr>
              <a:xfrm>
                <a:off x="4696371" y="6285259"/>
                <a:ext cx="236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>
                    <a:solidFill>
                      <a:srgbClr val="4472C4"/>
                    </a:solidFill>
                  </a:rPr>
                  <a:t>Nicht-Interferenz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7DFEDA-4B0C-461C-9BFB-347B90AB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2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1DA20E-73D1-474C-8341-ED902929AD3A}"/>
              </a:ext>
            </a:extLst>
          </p:cNvPr>
          <p:cNvGrpSpPr/>
          <p:nvPr/>
        </p:nvGrpSpPr>
        <p:grpSpPr>
          <a:xfrm>
            <a:off x="3395714" y="1910263"/>
            <a:ext cx="4607381" cy="4512560"/>
            <a:chOff x="3370314" y="1910263"/>
            <a:chExt cx="4607381" cy="451256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AB201CA9-E5AA-4A57-BC7E-5069BDF866EB}"/>
                </a:ext>
              </a:extLst>
            </p:cNvPr>
            <p:cNvGrpSpPr/>
            <p:nvPr/>
          </p:nvGrpSpPr>
          <p:grpSpPr>
            <a:xfrm>
              <a:off x="3370314" y="1910263"/>
              <a:ext cx="4607381" cy="4266700"/>
              <a:chOff x="3386361" y="2302424"/>
              <a:chExt cx="4607381" cy="4266700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BE95A63-224D-4F3F-88A3-6879D0B39DD7}"/>
                  </a:ext>
                </a:extLst>
              </p:cNvPr>
              <p:cNvSpPr txBox="1"/>
              <p:nvPr/>
            </p:nvSpPr>
            <p:spPr>
              <a:xfrm>
                <a:off x="3386361" y="2302424"/>
                <a:ext cx="182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Geheime Eingabe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6CADB9D-518A-4F8D-AE41-91266EA582D7}"/>
                  </a:ext>
                </a:extLst>
              </p:cNvPr>
              <p:cNvSpPr txBox="1"/>
              <p:nvPr/>
            </p:nvSpPr>
            <p:spPr>
              <a:xfrm>
                <a:off x="5911791" y="2310051"/>
                <a:ext cx="2015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Öffentliche Eingabe</a:t>
                </a:r>
              </a:p>
            </p:txBody>
          </p: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F34FD147-0ADE-43F2-B316-A4C9D760E397}"/>
                  </a:ext>
                </a:extLst>
              </p:cNvPr>
              <p:cNvGrpSpPr/>
              <p:nvPr/>
            </p:nvGrpSpPr>
            <p:grpSpPr>
              <a:xfrm>
                <a:off x="4686300" y="2804160"/>
                <a:ext cx="3307442" cy="3764964"/>
                <a:chOff x="4686300" y="2804160"/>
                <a:chExt cx="3307442" cy="376496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7C23FED1-CA47-497F-B26A-9407ADF00CB0}"/>
                    </a:ext>
                  </a:extLst>
                </p:cNvPr>
                <p:cNvSpPr/>
                <p:nvPr/>
              </p:nvSpPr>
              <p:spPr>
                <a:xfrm>
                  <a:off x="4686300" y="3582194"/>
                  <a:ext cx="2032000" cy="8382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Programm A</a:t>
                  </a:r>
                </a:p>
              </p:txBody>
            </p:sp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AC0D58C1-2F25-4238-B3C5-F8BA159D2B4C}"/>
                    </a:ext>
                  </a:extLst>
                </p:cNvPr>
                <p:cNvGrpSpPr/>
                <p:nvPr/>
              </p:nvGrpSpPr>
              <p:grpSpPr>
                <a:xfrm>
                  <a:off x="4989828" y="2804160"/>
                  <a:ext cx="449580" cy="778034"/>
                  <a:chOff x="2072640" y="2804160"/>
                  <a:chExt cx="449580" cy="778034"/>
                </a:xfrm>
                <a:solidFill>
                  <a:srgbClr val="319DBA"/>
                </a:solidFill>
              </p:grpSpPr>
              <p:sp>
                <p:nvSpPr>
                  <p:cNvPr id="9" name="Rechteck 8">
                    <a:extLst>
                      <a:ext uri="{FF2B5EF4-FFF2-40B4-BE49-F238E27FC236}">
                        <a16:creationId xmlns:a16="http://schemas.microsoft.com/office/drawing/2014/main" id="{87EE461B-1947-4428-A10D-AA7DFD3464B9}"/>
                      </a:ext>
                    </a:extLst>
                  </p:cNvPr>
                  <p:cNvSpPr/>
                  <p:nvPr/>
                </p:nvSpPr>
                <p:spPr>
                  <a:xfrm>
                    <a:off x="2179320" y="3116580"/>
                    <a:ext cx="236220" cy="465614"/>
                  </a:xfrm>
                  <a:prstGeom prst="rect">
                    <a:avLst/>
                  </a:prstGeom>
                  <a:grpFill/>
                  <a:ln>
                    <a:solidFill>
                      <a:srgbClr val="319CB9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" name="Trapezoid 9">
                    <a:extLst>
                      <a:ext uri="{FF2B5EF4-FFF2-40B4-BE49-F238E27FC236}">
                        <a16:creationId xmlns:a16="http://schemas.microsoft.com/office/drawing/2014/main" id="{C0D6214B-1893-48B1-8936-DA9C6411F5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72640" y="2804160"/>
                    <a:ext cx="449580" cy="312420"/>
                  </a:xfrm>
                  <a:prstGeom prst="trapezoid">
                    <a:avLst/>
                  </a:prstGeom>
                  <a:grpFill/>
                  <a:ln>
                    <a:solidFill>
                      <a:srgbClr val="319CB9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12" name="Gruppieren 11">
                  <a:extLst>
                    <a:ext uri="{FF2B5EF4-FFF2-40B4-BE49-F238E27FC236}">
                      <a16:creationId xmlns:a16="http://schemas.microsoft.com/office/drawing/2014/main" id="{FF8957D0-343A-41E2-BCB8-5198CC8906D7}"/>
                    </a:ext>
                  </a:extLst>
                </p:cNvPr>
                <p:cNvGrpSpPr/>
                <p:nvPr/>
              </p:nvGrpSpPr>
              <p:grpSpPr>
                <a:xfrm>
                  <a:off x="5920740" y="2804160"/>
                  <a:ext cx="449580" cy="778034"/>
                  <a:chOff x="2072640" y="2804160"/>
                  <a:chExt cx="449580" cy="778034"/>
                </a:xfrm>
                <a:solidFill>
                  <a:srgbClr val="FDC700"/>
                </a:solidFill>
              </p:grpSpPr>
              <p:sp>
                <p:nvSpPr>
                  <p:cNvPr id="13" name="Rechteck 12">
                    <a:extLst>
                      <a:ext uri="{FF2B5EF4-FFF2-40B4-BE49-F238E27FC236}">
                        <a16:creationId xmlns:a16="http://schemas.microsoft.com/office/drawing/2014/main" id="{87CFC99E-FEDB-4819-8481-8279D0EB45B5}"/>
                      </a:ext>
                    </a:extLst>
                  </p:cNvPr>
                  <p:cNvSpPr/>
                  <p:nvPr/>
                </p:nvSpPr>
                <p:spPr>
                  <a:xfrm>
                    <a:off x="2179320" y="3116580"/>
                    <a:ext cx="236220" cy="465614"/>
                  </a:xfrm>
                  <a:prstGeom prst="rect">
                    <a:avLst/>
                  </a:prstGeom>
                  <a:grpFill/>
                  <a:ln>
                    <a:solidFill>
                      <a:srgbClr val="FFC900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" name="Trapezoid 13">
                    <a:extLst>
                      <a:ext uri="{FF2B5EF4-FFF2-40B4-BE49-F238E27FC236}">
                        <a16:creationId xmlns:a16="http://schemas.microsoft.com/office/drawing/2014/main" id="{17A489B7-F083-4606-BAF9-54FDB845E7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072640" y="2804160"/>
                    <a:ext cx="449580" cy="312420"/>
                  </a:xfrm>
                  <a:prstGeom prst="trapezoid">
                    <a:avLst/>
                  </a:prstGeom>
                  <a:grpFill/>
                  <a:ln>
                    <a:solidFill>
                      <a:srgbClr val="FFC900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0B3B6573-096A-47BB-8C76-7DFA1DC79580}"/>
                    </a:ext>
                  </a:extLst>
                </p:cNvPr>
                <p:cNvSpPr/>
                <p:nvPr/>
              </p:nvSpPr>
              <p:spPr>
                <a:xfrm>
                  <a:off x="5662012" y="4407694"/>
                  <a:ext cx="215548" cy="723106"/>
                </a:xfrm>
                <a:prstGeom prst="rect">
                  <a:avLst/>
                </a:prstGeom>
                <a:solidFill>
                  <a:srgbClr val="FDC800"/>
                </a:solidFill>
                <a:ln>
                  <a:solidFill>
                    <a:srgbClr val="FFC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625BDE64-3479-406A-966B-A0A18807F8A2}"/>
                    </a:ext>
                  </a:extLst>
                </p:cNvPr>
                <p:cNvSpPr txBox="1"/>
                <p:nvPr/>
              </p:nvSpPr>
              <p:spPr>
                <a:xfrm>
                  <a:off x="5920739" y="4597281"/>
                  <a:ext cx="2073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Öffentliche Ausgabe</a:t>
                  </a:r>
                </a:p>
              </p:txBody>
            </p:sp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A08CC763-A67F-47B8-B2DC-7CBF384CB618}"/>
                    </a:ext>
                  </a:extLst>
                </p:cNvPr>
                <p:cNvSpPr txBox="1"/>
                <p:nvPr/>
              </p:nvSpPr>
              <p:spPr>
                <a:xfrm>
                  <a:off x="4696371" y="6107459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de-DE" sz="2400" b="1" dirty="0">
                    <a:solidFill>
                      <a:srgbClr val="4472C4"/>
                    </a:solidFill>
                  </a:endParaRPr>
                </a:p>
              </p:txBody>
            </p:sp>
          </p:grp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E91E6A5-D2E3-4BE7-99BF-9E550B763FD2}"/>
                </a:ext>
              </a:extLst>
            </p:cNvPr>
            <p:cNvSpPr/>
            <p:nvPr/>
          </p:nvSpPr>
          <p:spPr>
            <a:xfrm>
              <a:off x="5420357" y="4017169"/>
              <a:ext cx="215548" cy="723106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DC5D00E0-200A-488B-97DB-39F970C52D7F}"/>
                </a:ext>
              </a:extLst>
            </p:cNvPr>
            <p:cNvSpPr txBox="1"/>
            <p:nvPr/>
          </p:nvSpPr>
          <p:spPr>
            <a:xfrm>
              <a:off x="5365084" y="4986135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>
                  <a:solidFill>
                    <a:srgbClr val="4472C4"/>
                  </a:solidFill>
                </a:rPr>
                <a:t>?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820FBC0-B8EC-404C-9863-B22C2831E4D1}"/>
                </a:ext>
              </a:extLst>
            </p:cNvPr>
            <p:cNvSpPr txBox="1"/>
            <p:nvPr/>
          </p:nvSpPr>
          <p:spPr>
            <a:xfrm>
              <a:off x="4851845" y="5961158"/>
              <a:ext cx="1592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4472C4"/>
                  </a:solidFill>
                </a:rPr>
                <a:t>Interferenz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0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Code-Beispiel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5BC4CE0-11EF-4AF8-B301-BEC14A780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6" t="20437" r="65859" b="12719"/>
          <a:stretch/>
        </p:blipFill>
        <p:spPr>
          <a:xfrm>
            <a:off x="1352550" y="2120899"/>
            <a:ext cx="3429000" cy="43719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A240668-B197-4C5A-99A2-2BEBC6E2A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7" t="20728" r="66015" b="12427"/>
          <a:stretch/>
        </p:blipFill>
        <p:spPr>
          <a:xfrm>
            <a:off x="7686674" y="2120898"/>
            <a:ext cx="3362325" cy="437197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AB254F6-4D0A-4E47-A8B1-D8F1BD6946DF}"/>
              </a:ext>
            </a:extLst>
          </p:cNvPr>
          <p:cNvSpPr txBox="1"/>
          <p:nvPr/>
        </p:nvSpPr>
        <p:spPr>
          <a:xfrm>
            <a:off x="1282074" y="1506022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/>
              <a:t>Nicht-Interferenz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D63A05-5D29-4271-8C34-21D2166F61F0}"/>
              </a:ext>
            </a:extLst>
          </p:cNvPr>
          <p:cNvSpPr txBox="1"/>
          <p:nvPr/>
        </p:nvSpPr>
        <p:spPr>
          <a:xfrm>
            <a:off x="7686674" y="1506022"/>
            <a:ext cx="1562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/>
              <a:t>Interferenz</a:t>
            </a:r>
          </a:p>
        </p:txBody>
      </p:sp>
    </p:spTree>
    <p:extLst>
      <p:ext uri="{BB962C8B-B14F-4D97-AF65-F5344CB8AC3E}">
        <p14:creationId xmlns:p14="http://schemas.microsoft.com/office/powerpoint/2010/main" val="6584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waren die Anforderungen?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7DFEDA-4B0C-461C-9BFB-347B90AB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Gleichzeitiges Debuggen mehrerer Programme</a:t>
            </a:r>
          </a:p>
          <a:p>
            <a:r>
              <a:rPr lang="de-DE" dirty="0"/>
              <a:t>Untersuchen von relationalen Eigenschaften</a:t>
            </a:r>
          </a:p>
          <a:p>
            <a:r>
              <a:rPr lang="de-DE" dirty="0"/>
              <a:t>Nutzerfreundliche Benutzeroberfläche</a:t>
            </a:r>
          </a:p>
        </p:txBody>
      </p:sp>
    </p:spTree>
    <p:extLst>
      <p:ext uri="{BB962C8B-B14F-4D97-AF65-F5344CB8AC3E}">
        <p14:creationId xmlns:p14="http://schemas.microsoft.com/office/powerpoint/2010/main" val="332251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waren die Herausforderungen?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F7DFEDA-4B0C-461C-9BFB-347B90AB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Auswerten und Ausführen von Programmcode</a:t>
            </a:r>
          </a:p>
          <a:p>
            <a:r>
              <a:rPr lang="de-DE" dirty="0"/>
              <a:t>Werkzeuge zum Untersuchen relationaler Eigenschaften bereitstellen</a:t>
            </a:r>
          </a:p>
          <a:p>
            <a:r>
              <a:rPr lang="de-DE" dirty="0"/>
              <a:t>Eine eigene </a:t>
            </a:r>
            <a:r>
              <a:rPr lang="de-DE" dirty="0" err="1"/>
              <a:t>While</a:t>
            </a:r>
            <a:r>
              <a:rPr lang="de-DE" dirty="0"/>
              <a:t>-Sprache entwickeln</a:t>
            </a:r>
          </a:p>
          <a:p>
            <a:r>
              <a:rPr lang="de-DE" dirty="0"/>
              <a:t>Debugger-Funktionalitäten umsetzen</a:t>
            </a:r>
          </a:p>
        </p:txBody>
      </p:sp>
    </p:spTree>
    <p:extLst>
      <p:ext uri="{BB962C8B-B14F-4D97-AF65-F5344CB8AC3E}">
        <p14:creationId xmlns:p14="http://schemas.microsoft.com/office/powerpoint/2010/main" val="46625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2C4B7FD-41A9-44F0-92F0-1083476B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3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Klassen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9AC7EAC-A10F-4580-9AAD-A8B3B150E558}"/>
              </a:ext>
            </a:extLst>
          </p:cNvPr>
          <p:cNvGrpSpPr/>
          <p:nvPr/>
        </p:nvGrpSpPr>
        <p:grpSpPr>
          <a:xfrm>
            <a:off x="1107490" y="1899821"/>
            <a:ext cx="4843512" cy="4456591"/>
            <a:chOff x="3664258" y="2166151"/>
            <a:chExt cx="4843512" cy="445659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B28F1E3-5216-4676-8FA7-B408831301AF}"/>
                </a:ext>
              </a:extLst>
            </p:cNvPr>
            <p:cNvSpPr/>
            <p:nvPr/>
          </p:nvSpPr>
          <p:spPr>
            <a:xfrm>
              <a:off x="3664258" y="2166151"/>
              <a:ext cx="4759540" cy="727969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Userinterface</a:t>
              </a: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AAE90C1-7E1E-44DA-A05D-1A8143DFA47A}"/>
                </a:ext>
              </a:extLst>
            </p:cNvPr>
            <p:cNvSpPr/>
            <p:nvPr/>
          </p:nvSpPr>
          <p:spPr>
            <a:xfrm>
              <a:off x="5002566" y="3428999"/>
              <a:ext cx="1855433" cy="727969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A92E553-E377-44DE-8497-BB0BB7D2A687}"/>
                </a:ext>
              </a:extLst>
            </p:cNvPr>
            <p:cNvSpPr/>
            <p:nvPr/>
          </p:nvSpPr>
          <p:spPr>
            <a:xfrm>
              <a:off x="3664258" y="4483223"/>
              <a:ext cx="1855433" cy="2139519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File Handler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82FFC43-84E6-48F0-AC7B-EC0A68D31CE5}"/>
                </a:ext>
              </a:extLst>
            </p:cNvPr>
            <p:cNvSpPr/>
            <p:nvPr/>
          </p:nvSpPr>
          <p:spPr>
            <a:xfrm>
              <a:off x="5853346" y="4483223"/>
              <a:ext cx="2654424" cy="2139519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Debug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Logic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5842733-1310-4FBE-9904-DB558E7278C8}"/>
                </a:ext>
              </a:extLst>
            </p:cNvPr>
            <p:cNvSpPr/>
            <p:nvPr/>
          </p:nvSpPr>
          <p:spPr>
            <a:xfrm>
              <a:off x="5968756" y="6072326"/>
              <a:ext cx="2423604" cy="420549"/>
            </a:xfrm>
            <a:prstGeom prst="rect">
              <a:avLst/>
            </a:prstGeom>
            <a:solidFill>
              <a:srgbClr val="FFC900"/>
            </a:solidFill>
            <a:ln>
              <a:solidFill>
                <a:srgbClr val="FFC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Antlr</a:t>
              </a:r>
              <a:r>
                <a:rPr lang="de-DE" dirty="0">
                  <a:solidFill>
                    <a:schemeClr val="tx1"/>
                  </a:solidFill>
                </a:rPr>
                <a:t> Parser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1DE59B8-0B73-4615-B2AA-33209AC43961}"/>
                </a:ext>
              </a:extLst>
            </p:cNvPr>
            <p:cNvCxnSpPr/>
            <p:nvPr/>
          </p:nvCxnSpPr>
          <p:spPr>
            <a:xfrm>
              <a:off x="5930283" y="2991775"/>
              <a:ext cx="0" cy="355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FBCE330-B35F-4B43-95C2-B4B22FD82A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871" y="3937702"/>
              <a:ext cx="708734" cy="419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877907A7-E080-4D16-8449-D5D7AB2167CE}"/>
                </a:ext>
              </a:extLst>
            </p:cNvPr>
            <p:cNvCxnSpPr>
              <a:cxnSpLocks/>
            </p:cNvCxnSpPr>
            <p:nvPr/>
          </p:nvCxnSpPr>
          <p:spPr>
            <a:xfrm>
              <a:off x="7041096" y="3937702"/>
              <a:ext cx="639192" cy="419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D48F48F-C2CE-4E5B-A8E1-380AED2C4B90}"/>
                </a:ext>
              </a:extLst>
            </p:cNvPr>
            <p:cNvSpPr txBox="1"/>
            <p:nvPr/>
          </p:nvSpPr>
          <p:spPr>
            <a:xfrm>
              <a:off x="6096000" y="2976238"/>
              <a:ext cx="869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&lt;&lt;</a:t>
              </a:r>
              <a:r>
                <a:rPr lang="de-DE" sz="1400" dirty="0" err="1"/>
                <a:t>uses</a:t>
              </a:r>
              <a:r>
                <a:rPr lang="de-DE" sz="1400" dirty="0"/>
                <a:t>&gt;&gt;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E038495-BB9E-418C-AB83-8DE9FEAA64D1}"/>
                </a:ext>
              </a:extLst>
            </p:cNvPr>
            <p:cNvSpPr txBox="1"/>
            <p:nvPr/>
          </p:nvSpPr>
          <p:spPr>
            <a:xfrm>
              <a:off x="7360692" y="3792984"/>
              <a:ext cx="869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&lt;&lt;</a:t>
              </a:r>
              <a:r>
                <a:rPr lang="de-DE" sz="1400" dirty="0" err="1"/>
                <a:t>uses</a:t>
              </a:r>
              <a:r>
                <a:rPr lang="de-DE" sz="1400" dirty="0"/>
                <a:t>&gt;&gt;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101836C-2685-445D-A415-961870FADF5D}"/>
                </a:ext>
              </a:extLst>
            </p:cNvPr>
            <p:cNvSpPr txBox="1"/>
            <p:nvPr/>
          </p:nvSpPr>
          <p:spPr>
            <a:xfrm>
              <a:off x="3673136" y="3797423"/>
              <a:ext cx="869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&lt;&lt;</a:t>
              </a:r>
              <a:r>
                <a:rPr lang="de-DE" sz="1400" dirty="0" err="1"/>
                <a:t>uses</a:t>
              </a:r>
              <a:r>
                <a:rPr lang="de-DE" sz="1400" dirty="0"/>
                <a:t>&gt;&gt;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9E0A18B-4421-422B-B89E-25DBB6A39005}"/>
              </a:ext>
            </a:extLst>
          </p:cNvPr>
          <p:cNvGrpSpPr/>
          <p:nvPr/>
        </p:nvGrpSpPr>
        <p:grpSpPr>
          <a:xfrm>
            <a:off x="6562872" y="1899821"/>
            <a:ext cx="4843512" cy="4456591"/>
            <a:chOff x="3664258" y="2166151"/>
            <a:chExt cx="4843512" cy="445659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226BD5F-131F-4F47-99CB-18E9DBC8ED63}"/>
                </a:ext>
              </a:extLst>
            </p:cNvPr>
            <p:cNvSpPr/>
            <p:nvPr/>
          </p:nvSpPr>
          <p:spPr>
            <a:xfrm>
              <a:off x="3664258" y="2166151"/>
              <a:ext cx="4759540" cy="7279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12 Klassen, 2229 </a:t>
              </a:r>
              <a:r>
                <a:rPr lang="de-DE" dirty="0" err="1">
                  <a:solidFill>
                    <a:schemeClr val="tx1"/>
                  </a:solidFill>
                </a:rPr>
                <a:t>LoC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C0A04B3-53D1-43EF-B514-7C6FF20F227E}"/>
                </a:ext>
              </a:extLst>
            </p:cNvPr>
            <p:cNvSpPr/>
            <p:nvPr/>
          </p:nvSpPr>
          <p:spPr>
            <a:xfrm>
              <a:off x="5011444" y="3428999"/>
              <a:ext cx="1855433" cy="7279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 Klassen, 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736 </a:t>
              </a:r>
              <a:r>
                <a:rPr lang="de-DE" dirty="0" err="1">
                  <a:solidFill>
                    <a:schemeClr val="tx1"/>
                  </a:solidFill>
                </a:rPr>
                <a:t>LoC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C7D7430-9351-46D7-A2AC-478696214A3F}"/>
                </a:ext>
              </a:extLst>
            </p:cNvPr>
            <p:cNvSpPr/>
            <p:nvPr/>
          </p:nvSpPr>
          <p:spPr>
            <a:xfrm>
              <a:off x="3664258" y="4483223"/>
              <a:ext cx="1855433" cy="2139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25 Klassen,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1077 </a:t>
              </a:r>
              <a:r>
                <a:rPr lang="de-DE" dirty="0" err="1">
                  <a:solidFill>
                    <a:schemeClr val="tx1"/>
                  </a:solidFill>
                </a:rPr>
                <a:t>LoC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19AA317-353C-43B0-801C-8418B5E77EA8}"/>
                </a:ext>
              </a:extLst>
            </p:cNvPr>
            <p:cNvSpPr/>
            <p:nvPr/>
          </p:nvSpPr>
          <p:spPr>
            <a:xfrm>
              <a:off x="5853346" y="4483223"/>
              <a:ext cx="2654424" cy="2139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102 Klassen,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9034 </a:t>
              </a:r>
              <a:r>
                <a:rPr lang="de-DE" dirty="0" err="1">
                  <a:solidFill>
                    <a:schemeClr val="tx1"/>
                  </a:solidFill>
                </a:rPr>
                <a:t>LoC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354D64A0-647F-4C8F-AC91-61E59DCA61D3}"/>
                </a:ext>
              </a:extLst>
            </p:cNvPr>
            <p:cNvCxnSpPr/>
            <p:nvPr/>
          </p:nvCxnSpPr>
          <p:spPr>
            <a:xfrm>
              <a:off x="5930283" y="2991775"/>
              <a:ext cx="0" cy="355107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4646C5A-7CED-4E2E-99A1-8757E3D87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871" y="3937702"/>
              <a:ext cx="708734" cy="41947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173953D6-E61A-4D1A-BE1A-7551DC44727A}"/>
                </a:ext>
              </a:extLst>
            </p:cNvPr>
            <p:cNvCxnSpPr>
              <a:cxnSpLocks/>
            </p:cNvCxnSpPr>
            <p:nvPr/>
          </p:nvCxnSpPr>
          <p:spPr>
            <a:xfrm>
              <a:off x="7041096" y="3937702"/>
              <a:ext cx="639192" cy="41947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5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08C30E-BE8E-46EE-9203-99727F8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BEFCA3-C12F-41DC-A374-36A2522D0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6" y="230188"/>
            <a:ext cx="1353844" cy="676922"/>
          </a:xfr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E4FD6CE-552B-4C04-9841-91143497C951}"/>
              </a:ext>
            </a:extLst>
          </p:cNvPr>
          <p:cNvGrpSpPr/>
          <p:nvPr/>
        </p:nvGrpSpPr>
        <p:grpSpPr>
          <a:xfrm>
            <a:off x="1107490" y="1899821"/>
            <a:ext cx="4843512" cy="4456591"/>
            <a:chOff x="3664258" y="2166151"/>
            <a:chExt cx="4843512" cy="445659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DBF0349-9F23-4002-ADE8-C7BE60CCE8A9}"/>
                </a:ext>
              </a:extLst>
            </p:cNvPr>
            <p:cNvSpPr/>
            <p:nvPr/>
          </p:nvSpPr>
          <p:spPr>
            <a:xfrm>
              <a:off x="3664258" y="2166151"/>
              <a:ext cx="4759540" cy="727969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Userinterface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588782-4A56-4DA6-A9D1-B374908E95DE}"/>
                </a:ext>
              </a:extLst>
            </p:cNvPr>
            <p:cNvSpPr/>
            <p:nvPr/>
          </p:nvSpPr>
          <p:spPr>
            <a:xfrm>
              <a:off x="5002566" y="3428999"/>
              <a:ext cx="1855433" cy="727969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807A39-D9FB-48D1-8194-671112C04873}"/>
                </a:ext>
              </a:extLst>
            </p:cNvPr>
            <p:cNvSpPr/>
            <p:nvPr/>
          </p:nvSpPr>
          <p:spPr>
            <a:xfrm>
              <a:off x="3664258" y="4483223"/>
              <a:ext cx="1855433" cy="2139519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File Handler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F314A2F-8C03-40F6-9570-7CCC37D35E76}"/>
                </a:ext>
              </a:extLst>
            </p:cNvPr>
            <p:cNvSpPr/>
            <p:nvPr/>
          </p:nvSpPr>
          <p:spPr>
            <a:xfrm>
              <a:off x="5853346" y="4483223"/>
              <a:ext cx="2654424" cy="2139519"/>
            </a:xfrm>
            <a:prstGeom prst="rect">
              <a:avLst/>
            </a:prstGeom>
            <a:solidFill>
              <a:srgbClr val="319DBA"/>
            </a:solidFill>
            <a:ln>
              <a:solidFill>
                <a:srgbClr val="319D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Debug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Logic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58BD169-1172-42EC-9F4D-A4D0F37F22D4}"/>
                </a:ext>
              </a:extLst>
            </p:cNvPr>
            <p:cNvSpPr/>
            <p:nvPr/>
          </p:nvSpPr>
          <p:spPr>
            <a:xfrm>
              <a:off x="5968756" y="6072326"/>
              <a:ext cx="2423604" cy="420549"/>
            </a:xfrm>
            <a:prstGeom prst="rect">
              <a:avLst/>
            </a:prstGeom>
            <a:solidFill>
              <a:srgbClr val="FFC900"/>
            </a:solidFill>
            <a:ln>
              <a:solidFill>
                <a:srgbClr val="FFC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Antlr</a:t>
              </a:r>
              <a:r>
                <a:rPr lang="de-DE" dirty="0">
                  <a:solidFill>
                    <a:schemeClr val="tx1"/>
                  </a:solidFill>
                </a:rPr>
                <a:t> Parser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F3CE1C1-E508-45D8-9874-8D1DA7D75BAD}"/>
                </a:ext>
              </a:extLst>
            </p:cNvPr>
            <p:cNvCxnSpPr/>
            <p:nvPr/>
          </p:nvCxnSpPr>
          <p:spPr>
            <a:xfrm>
              <a:off x="5930283" y="2991775"/>
              <a:ext cx="0" cy="355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E89296DD-FDD7-477A-A0B1-5033C3DFA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871" y="3937702"/>
              <a:ext cx="708734" cy="419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E2940F9-FD0D-4BC5-AA01-E4C078ECD01A}"/>
                </a:ext>
              </a:extLst>
            </p:cNvPr>
            <p:cNvCxnSpPr>
              <a:cxnSpLocks/>
            </p:cNvCxnSpPr>
            <p:nvPr/>
          </p:nvCxnSpPr>
          <p:spPr>
            <a:xfrm>
              <a:off x="7041096" y="3937702"/>
              <a:ext cx="639192" cy="4194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C3DB55F-633E-484B-BA9E-53F8488354E1}"/>
                </a:ext>
              </a:extLst>
            </p:cNvPr>
            <p:cNvSpPr txBox="1"/>
            <p:nvPr/>
          </p:nvSpPr>
          <p:spPr>
            <a:xfrm>
              <a:off x="6096000" y="2976238"/>
              <a:ext cx="869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&lt;&lt;</a:t>
              </a:r>
              <a:r>
                <a:rPr lang="de-DE" sz="1400" dirty="0" err="1"/>
                <a:t>uses</a:t>
              </a:r>
              <a:r>
                <a:rPr lang="de-DE" sz="1400" dirty="0"/>
                <a:t>&gt;&gt;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E3C637D-2D38-493F-9F1F-1D13AACD7A4D}"/>
                </a:ext>
              </a:extLst>
            </p:cNvPr>
            <p:cNvSpPr txBox="1"/>
            <p:nvPr/>
          </p:nvSpPr>
          <p:spPr>
            <a:xfrm>
              <a:off x="7360692" y="3792984"/>
              <a:ext cx="869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&lt;&lt;</a:t>
              </a:r>
              <a:r>
                <a:rPr lang="de-DE" sz="1400" dirty="0" err="1"/>
                <a:t>uses</a:t>
              </a:r>
              <a:r>
                <a:rPr lang="de-DE" sz="1400" dirty="0"/>
                <a:t>&gt;&gt;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CAD049F-5D42-4B6C-8F89-B3C3D3802D9C}"/>
                </a:ext>
              </a:extLst>
            </p:cNvPr>
            <p:cNvSpPr txBox="1"/>
            <p:nvPr/>
          </p:nvSpPr>
          <p:spPr>
            <a:xfrm>
              <a:off x="3673136" y="3797423"/>
              <a:ext cx="869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&lt;&lt;</a:t>
              </a:r>
              <a:r>
                <a:rPr lang="de-DE" sz="1400" dirty="0" err="1"/>
                <a:t>uses</a:t>
              </a:r>
              <a:r>
                <a:rPr lang="de-DE" sz="1400" dirty="0"/>
                <a:t>&gt;&gt;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8E06F99-92B3-4504-A053-FD1B5B14A87A}"/>
              </a:ext>
            </a:extLst>
          </p:cNvPr>
          <p:cNvSpPr txBox="1"/>
          <p:nvPr/>
        </p:nvSpPr>
        <p:spPr>
          <a:xfrm>
            <a:off x="6720396" y="1802140"/>
            <a:ext cx="4770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Manuelle Tests, </a:t>
            </a:r>
          </a:p>
          <a:p>
            <a:r>
              <a:rPr lang="de-DE" dirty="0"/>
              <a:t>Nutzerstudie (8 Teilnehmer, </a:t>
            </a:r>
          </a:p>
          <a:p>
            <a:r>
              <a:rPr lang="de-DE" dirty="0"/>
              <a:t>30 Minuten strukturierter Praxisteil, Fragebogen)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591ADC-8915-47C5-81E5-6E551235DB32}"/>
              </a:ext>
            </a:extLst>
          </p:cNvPr>
          <p:cNvSpPr txBox="1"/>
          <p:nvPr/>
        </p:nvSpPr>
        <p:spPr>
          <a:xfrm>
            <a:off x="6720396" y="4429957"/>
            <a:ext cx="2589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Automatisierte Tests</a:t>
            </a:r>
          </a:p>
          <a:p>
            <a:r>
              <a:rPr lang="de-DE" dirty="0"/>
              <a:t>Anweisungsüberdeckung:</a:t>
            </a:r>
          </a:p>
          <a:p>
            <a:r>
              <a:rPr lang="de-DE" dirty="0"/>
              <a:t>File Handler: 88 %</a:t>
            </a:r>
          </a:p>
          <a:p>
            <a:r>
              <a:rPr lang="de-DE" dirty="0" err="1"/>
              <a:t>Debug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: 82 %</a:t>
            </a:r>
          </a:p>
        </p:txBody>
      </p:sp>
    </p:spTree>
    <p:extLst>
      <p:ext uri="{BB962C8B-B14F-4D97-AF65-F5344CB8AC3E}">
        <p14:creationId xmlns:p14="http://schemas.microsoft.com/office/powerpoint/2010/main" val="24048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75</Paragraphs>
  <Slides>20</Slides>
  <Notes>0</Notes>
  <HiddenSlides>0</HiddenSlides>
  <MMClips>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Adobe Acrobat Document</vt:lpstr>
      <vt:lpstr>DIbugger</vt:lpstr>
      <vt:lpstr>Ausgangssituation</vt:lpstr>
      <vt:lpstr>Ausgangssituation</vt:lpstr>
      <vt:lpstr>Code-Beispiel</vt:lpstr>
      <vt:lpstr>Was waren die Anforderungen?</vt:lpstr>
      <vt:lpstr>Was waren die Herausforderungen?</vt:lpstr>
      <vt:lpstr>PowerPoint-Präsentation</vt:lpstr>
      <vt:lpstr>Pakete und Klassen</vt:lpstr>
      <vt:lpstr>Testen</vt:lpstr>
      <vt:lpstr>Was haben wir daraus gelernt?</vt:lpstr>
      <vt:lpstr>PowerPoint-Präsentation</vt:lpstr>
      <vt:lpstr>PowerPoint-Präsentation</vt:lpstr>
      <vt:lpstr>Backup</vt:lpstr>
      <vt:lpstr>Trace-Erzeugung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DIbugger</dc:title>
  <dc:creator>Joana Plewnia</dc:creator>
  <cp:lastModifiedBy>Joana Plewnia</cp:lastModifiedBy>
  <cp:revision>7</cp:revision>
  <dcterms:created xsi:type="dcterms:W3CDTF">2018-03-27T07:11:24Z</dcterms:created>
  <dcterms:modified xsi:type="dcterms:W3CDTF">2018-03-27T09:26:53Z</dcterms:modified>
</cp:coreProperties>
</file>