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53"/>
  </p:normalViewPr>
  <p:slideViewPr>
    <p:cSldViewPr snapToGrid="0">
      <p:cViewPr varScale="1">
        <p:scale>
          <a:sx n="113" d="100"/>
          <a:sy n="113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9678A-D115-4C45-B2FB-B141AD94A577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684E-530E-4DB4-9735-F67B55986D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5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67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93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79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Irell</a:t>
            </a:r>
            <a:r>
              <a:rPr lang="pt-PT" dirty="0"/>
              <a:t> + o </a:t>
            </a:r>
            <a:r>
              <a:rPr lang="pt-PT" dirty="0" err="1"/>
              <a:t>board</a:t>
            </a:r>
            <a:r>
              <a:rPr lang="pt-PT" dirty="0"/>
              <a:t> que não tem slide mas podes explicar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51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Irell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1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irell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09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irell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684E-530E-4DB4-9735-F67B55986DB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4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7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4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51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6342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112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345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01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19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996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A8EB3-4F06-4397-9D97-266E9A1DC5E6}" type="datetimeFigureOut">
              <a:rPr lang="pt-PT" smtClean="0"/>
              <a:t>24/05/24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7C87FB-2D18-406B-BCA6-7B17CF99A12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44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7C73C3-2BE8-F977-D153-FD7547E967DE}"/>
              </a:ext>
            </a:extLst>
          </p:cNvPr>
          <p:cNvSpPr txBox="1"/>
          <p:nvPr/>
        </p:nvSpPr>
        <p:spPr>
          <a:xfrm>
            <a:off x="708442" y="1038564"/>
            <a:ext cx="5596105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Inteligência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Artificial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4B662-034C-80DF-1577-C9A4FE142D1A}"/>
              </a:ext>
            </a:extLst>
          </p:cNvPr>
          <p:cNvSpPr txBox="1"/>
          <p:nvPr/>
        </p:nvSpPr>
        <p:spPr>
          <a:xfrm>
            <a:off x="438509" y="4265765"/>
            <a:ext cx="5796399" cy="844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3000" b="1" cap="all" spc="400" dirty="0" err="1">
                <a:solidFill>
                  <a:srgbClr val="F3F3F2"/>
                </a:solidFill>
              </a:rPr>
              <a:t>PipeMania</a:t>
            </a:r>
            <a:endParaRPr lang="en-US" sz="3000" b="1" cap="all" spc="400" dirty="0">
              <a:solidFill>
                <a:srgbClr val="F3F3F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76A1FF-2F01-BF5B-F467-B172B5B6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10" y="1838054"/>
            <a:ext cx="2962546" cy="29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6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02C8-1B8D-E577-537D-553BDC5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340" y="798095"/>
            <a:ext cx="8187071" cy="1399670"/>
          </a:xfrm>
        </p:spPr>
        <p:txBody>
          <a:bodyPr>
            <a:noAutofit/>
          </a:bodyPr>
          <a:lstStyle/>
          <a:p>
            <a:pPr algn="ctr"/>
            <a:r>
              <a:rPr lang="pt-PT" sz="5000" dirty="0"/>
              <a:t>Breve descrição do problema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452F3F-6F42-9114-42CA-7675D262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5646" y="2566736"/>
            <a:ext cx="7017488" cy="32645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Esta versão consiste numa adaptação do jogo </a:t>
            </a:r>
            <a:r>
              <a:rPr lang="pt-PT" dirty="0" err="1"/>
              <a:t>PipeMania</a:t>
            </a:r>
            <a:r>
              <a:rPr lang="pt-PT" dirty="0"/>
              <a:t>, em que, assim como na versão original, tem como objetivo conectar todos os tubos de modo a fazer um caminho continuo. </a:t>
            </a:r>
          </a:p>
        </p:txBody>
      </p:sp>
    </p:spTree>
    <p:extLst>
      <p:ext uri="{BB962C8B-B14F-4D97-AF65-F5344CB8AC3E}">
        <p14:creationId xmlns:p14="http://schemas.microsoft.com/office/powerpoint/2010/main" val="97512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69F8F-C6AF-8118-4325-DDE0B072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906766"/>
            <a:ext cx="8187071" cy="951136"/>
          </a:xfrm>
        </p:spPr>
        <p:txBody>
          <a:bodyPr>
            <a:normAutofit/>
          </a:bodyPr>
          <a:lstStyle/>
          <a:p>
            <a:pPr algn="ctr"/>
            <a:r>
              <a:rPr lang="pt-PT" sz="5000" dirty="0"/>
              <a:t>Ideia geral escolhida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2310B0-101A-57E2-2C66-072B8116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372" y="2398295"/>
            <a:ext cx="7017488" cy="286239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pt-PT" dirty="0"/>
              <a:t>Cada rotação de uma peça forma um novo estado e tendo isto em conta, optamos por usar uma DFS de modo a testar todos os caminhos possíveis e ser mais fácil de chegar a uma solução final do tabuleiro </a:t>
            </a:r>
          </a:p>
        </p:txBody>
      </p:sp>
    </p:spTree>
    <p:extLst>
      <p:ext uri="{BB962C8B-B14F-4D97-AF65-F5344CB8AC3E}">
        <p14:creationId xmlns:p14="http://schemas.microsoft.com/office/powerpoint/2010/main" val="2247241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FCD4DFA-C740-6F6E-3472-4363A0429D05}"/>
              </a:ext>
            </a:extLst>
          </p:cNvPr>
          <p:cNvSpPr txBox="1">
            <a:spLocks/>
          </p:cNvSpPr>
          <p:nvPr/>
        </p:nvSpPr>
        <p:spPr>
          <a:xfrm>
            <a:off x="708277" y="988542"/>
            <a:ext cx="6326186" cy="95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sz="5000" dirty="0">
                <a:solidFill>
                  <a:srgbClr val="373545"/>
                </a:solidFill>
              </a:rPr>
              <a:t>Ações no contexto do problema</a:t>
            </a:r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9D77E541-7222-C311-ED65-E993248194A7}"/>
              </a:ext>
            </a:extLst>
          </p:cNvPr>
          <p:cNvSpPr txBox="1">
            <a:spLocks/>
          </p:cNvSpPr>
          <p:nvPr/>
        </p:nvSpPr>
        <p:spPr>
          <a:xfrm>
            <a:off x="708277" y="2414977"/>
            <a:ext cx="5243343" cy="174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pt-PT" sz="2000" dirty="0"/>
              <a:t>Uma </a:t>
            </a:r>
            <a:r>
              <a:rPr lang="pt-PT" sz="2000" dirty="0" err="1"/>
              <a:t>açao</a:t>
            </a:r>
            <a:r>
              <a:rPr lang="pt-PT" sz="2000" dirty="0"/>
              <a:t> no contexto do problema consiste em rodar uma peça numa determinada </a:t>
            </a:r>
            <a:r>
              <a:rPr lang="pt-PT" sz="2000" dirty="0" err="1"/>
              <a:t>pipe</a:t>
            </a:r>
            <a:r>
              <a:rPr lang="pt-P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292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FCD4DFA-C740-6F6E-3472-4363A0429D05}"/>
              </a:ext>
            </a:extLst>
          </p:cNvPr>
          <p:cNvSpPr txBox="1">
            <a:spLocks/>
          </p:cNvSpPr>
          <p:nvPr/>
        </p:nvSpPr>
        <p:spPr>
          <a:xfrm>
            <a:off x="696988" y="1248184"/>
            <a:ext cx="6326186" cy="951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sz="3000" dirty="0">
                <a:solidFill>
                  <a:srgbClr val="373545"/>
                </a:solidFill>
              </a:rPr>
              <a:t>Resultado de aplicar uma ação no estado</a:t>
            </a:r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9D77E541-7222-C311-ED65-E993248194A7}"/>
              </a:ext>
            </a:extLst>
          </p:cNvPr>
          <p:cNvSpPr txBox="1">
            <a:spLocks/>
          </p:cNvSpPr>
          <p:nvPr/>
        </p:nvSpPr>
        <p:spPr>
          <a:xfrm>
            <a:off x="852657" y="3171333"/>
            <a:ext cx="5243343" cy="1740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PT" sz="2400" dirty="0"/>
              <a:t>Rotação de uma peça</a:t>
            </a:r>
          </a:p>
          <a:p>
            <a:pPr algn="just">
              <a:lnSpc>
                <a:spcPct val="170000"/>
              </a:lnSpc>
            </a:pPr>
            <a:r>
              <a:rPr lang="pt-PT" sz="2400" dirty="0"/>
              <a:t>Propagação de Rotações</a:t>
            </a:r>
          </a:p>
        </p:txBody>
      </p:sp>
    </p:spTree>
    <p:extLst>
      <p:ext uri="{BB962C8B-B14F-4D97-AF65-F5344CB8AC3E}">
        <p14:creationId xmlns:p14="http://schemas.microsoft.com/office/powerpoint/2010/main" val="354407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45C6A9-F8DF-1B9C-7EE7-CDE10669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389" y="685801"/>
            <a:ext cx="8839200" cy="1399670"/>
          </a:xfrm>
        </p:spPr>
        <p:txBody>
          <a:bodyPr>
            <a:noAutofit/>
          </a:bodyPr>
          <a:lstStyle/>
          <a:p>
            <a:pPr algn="ctr"/>
            <a:r>
              <a:rPr lang="pt-PT" sz="4000" dirty="0"/>
              <a:t>Pré processamento e métodos de inferência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585C03D6-A792-2880-5BBD-9454E7E5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3457" y="2582778"/>
            <a:ext cx="7017488" cy="326456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Deteção de conexões validas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Ações baseadas nas conexões adjacentes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Aplicação das ações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Verificação de objetivos</a:t>
            </a:r>
          </a:p>
        </p:txBody>
      </p:sp>
    </p:spTree>
    <p:extLst>
      <p:ext uri="{BB962C8B-B14F-4D97-AF65-F5344CB8AC3E}">
        <p14:creationId xmlns:p14="http://schemas.microsoft.com/office/powerpoint/2010/main" val="3179782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D7D87A-BD8A-EBBB-081A-13FFF415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68" y="529389"/>
            <a:ext cx="8839200" cy="1098882"/>
          </a:xfrm>
        </p:spPr>
        <p:txBody>
          <a:bodyPr>
            <a:noAutofit/>
          </a:bodyPr>
          <a:lstStyle/>
          <a:p>
            <a:pPr algn="ctr"/>
            <a:r>
              <a:rPr lang="pt-PT" sz="4000" dirty="0"/>
              <a:t>Avaliação experimental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3E2FD7-D38E-190D-F915-2B9A3563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6034" y="2537621"/>
            <a:ext cx="7890587" cy="263269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Tentativas com A* </a:t>
            </a:r>
            <a:r>
              <a:rPr lang="pt-PT" dirty="0" err="1"/>
              <a:t>search</a:t>
            </a:r>
            <a:endParaRPr lang="pt-PT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Heuristica</a:t>
            </a:r>
            <a:r>
              <a:rPr lang="pt-PT" dirty="0"/>
              <a:t> 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Tentativas com BFS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Tentativas COM </a:t>
            </a:r>
            <a:r>
              <a:rPr lang="pt-PT" dirty="0" err="1"/>
              <a:t>DFs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53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10441D-8270-8229-63F0-294F6155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52" y="689809"/>
            <a:ext cx="8839200" cy="802103"/>
          </a:xfrm>
        </p:spPr>
        <p:txBody>
          <a:bodyPr>
            <a:noAutofit/>
          </a:bodyPr>
          <a:lstStyle/>
          <a:p>
            <a:pPr algn="ctr"/>
            <a:r>
              <a:rPr lang="pt-PT" sz="4000" dirty="0"/>
              <a:t>Escolha final e conclusão</a:t>
            </a:r>
          </a:p>
        </p:txBody>
      </p:sp>
      <p:sp>
        <p:nvSpPr>
          <p:cNvPr id="7" name="Marcador de Posição do Texto 2">
            <a:extLst>
              <a:ext uri="{FF2B5EF4-FFF2-40B4-BE49-F238E27FC236}">
                <a16:creationId xmlns:a16="http://schemas.microsoft.com/office/drawing/2014/main" id="{7965B012-3C10-81A0-44DF-050AA99F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372" y="2398295"/>
            <a:ext cx="7017488" cy="286239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PT" dirty="0"/>
              <a:t>A função de procura final que acabou por ser escolhida foi a DFS</a:t>
            </a:r>
          </a:p>
        </p:txBody>
      </p:sp>
    </p:spTree>
    <p:extLst>
      <p:ext uri="{BB962C8B-B14F-4D97-AF65-F5344CB8AC3E}">
        <p14:creationId xmlns:p14="http://schemas.microsoft.com/office/powerpoint/2010/main" val="10101925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stintivo">
  <a:themeElements>
    <a:clrScheme name="Roxo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388180173B0E4FA7619535817128D7" ma:contentTypeVersion="3" ma:contentTypeDescription="Criar um novo documento." ma:contentTypeScope="" ma:versionID="6a1f7150ef8c4de13b52333ecfbf0770">
  <xsd:schema xmlns:xsd="http://www.w3.org/2001/XMLSchema" xmlns:xs="http://www.w3.org/2001/XMLSchema" xmlns:p="http://schemas.microsoft.com/office/2006/metadata/properties" xmlns:ns3="63f8302a-dbba-4634-9018-144866014d65" targetNamespace="http://schemas.microsoft.com/office/2006/metadata/properties" ma:root="true" ma:fieldsID="ab4626dec765ab9de23e9714638f8c0b" ns3:_="">
    <xsd:import namespace="63f8302a-dbba-4634-9018-144866014d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8302a-dbba-4634-9018-144866014d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CB317-CBB2-44AE-A3A3-F1BC800B6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36EB55-8EFF-4662-9B9C-9643F698B5B4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63f8302a-dbba-4634-9018-144866014d6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F583A4-3C8B-4DDC-9F63-51CD91A7C3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8302a-dbba-4634-9018-144866014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544</TotalTime>
  <Words>194</Words>
  <Application>Microsoft Macintosh PowerPoint</Application>
  <PresentationFormat>Widescreen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Gill Sans MT</vt:lpstr>
      <vt:lpstr>Impact</vt:lpstr>
      <vt:lpstr>Distintivo</vt:lpstr>
      <vt:lpstr>PowerPoint Presentation</vt:lpstr>
      <vt:lpstr>Breve descrição do problema</vt:lpstr>
      <vt:lpstr>Ideia geral escolhida</vt:lpstr>
      <vt:lpstr>PowerPoint Presentation</vt:lpstr>
      <vt:lpstr>PowerPoint Presentation</vt:lpstr>
      <vt:lpstr>Pré processamento e métodos de inferência</vt:lpstr>
      <vt:lpstr>Avaliação experimental</vt:lpstr>
      <vt:lpstr>Escolha final 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CATARINA FERNANDES VAZ</dc:creator>
  <cp:lastModifiedBy>Irell Zane</cp:lastModifiedBy>
  <cp:revision>3</cp:revision>
  <dcterms:created xsi:type="dcterms:W3CDTF">2024-05-23T13:51:11Z</dcterms:created>
  <dcterms:modified xsi:type="dcterms:W3CDTF">2024-05-24T13:25:24Z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0x01010010388180173B0E4FA7619535817128D7</vt:lpwstr>
  </property>
</Properties>
</file>