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208772-117D-4127-AD29-0EBE38C34DDD}">
  <a:tblStyle styleId="{FF208772-117D-4127-AD29-0EBE38C34D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03b8f2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03b8f24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7603b8f24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411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4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044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72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68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9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7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12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286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, Pipe, Title, H1">
  <p:cSld name="Logo, Pipe, Title, H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811524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A6B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A6B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23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563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48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01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6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30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9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81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ofa, seat&#10;&#10;Description automatically generated">
            <a:extLst>
              <a:ext uri="{FF2B5EF4-FFF2-40B4-BE49-F238E27FC236}">
                <a16:creationId xmlns:a16="http://schemas.microsoft.com/office/drawing/2014/main" id="{91535E3D-894E-4517-B438-F14B3C76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r="110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Google Shape;22;p4">
            <a:extLst>
              <a:ext uri="{FF2B5EF4-FFF2-40B4-BE49-F238E27FC236}">
                <a16:creationId xmlns:a16="http://schemas.microsoft.com/office/drawing/2014/main" id="{98671802-BA17-4B26-A6BB-0D06DA56DA1E}"/>
              </a:ext>
            </a:extLst>
          </p:cNvPr>
          <p:cNvSpPr txBox="1"/>
          <p:nvPr/>
        </p:nvSpPr>
        <p:spPr>
          <a:xfrm>
            <a:off x="643697" y="4670884"/>
            <a:ext cx="5210451" cy="12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Case</a:t>
            </a:r>
            <a:endParaRPr lang="en-GB" dirty="0"/>
          </a:p>
          <a:p>
            <a:pPr marL="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</a:t>
            </a:r>
            <a:r>
              <a:rPr lang="en-GB" sz="4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Quizzing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4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27050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/>
              <a:t>QUIZZING APP – BUSINESS CASE</a:t>
            </a: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Domain</a:t>
            </a:r>
            <a:r>
              <a:rPr lang="en-GB" dirty="0"/>
              <a:t> analysis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527050" y="1275283"/>
            <a:ext cx="11149510" cy="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understand how your business works.</a:t>
            </a:r>
            <a:endParaRPr dirty="0"/>
          </a:p>
        </p:txBody>
      </p:sp>
      <p:sp>
        <p:nvSpPr>
          <p:cNvPr id="35" name="Google Shape;35;p5"/>
          <p:cNvSpPr txBox="1"/>
          <p:nvPr/>
        </p:nvSpPr>
        <p:spPr>
          <a:xfrm>
            <a:off x="358219" y="1640264"/>
            <a:ext cx="4675694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learnt?: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order in advance 24 hours unless pizzas &gt;100 then 5 day notice.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bulk pizza orders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for corporate events/parties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want phone calls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integrate the financial system with the customers (no more phone calls, invoice auto)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order online, no walk ins.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a set menu customer cannot customise pizzas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minimum order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specific to this organisation?: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take away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restaurant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cannot choose pizza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only tell the organisation their dietary requirements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phone calls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online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order in advance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27050" y="337876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/>
              <a:t>QUIZZING  APP – BUSINESS CASE</a:t>
            </a:r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Technical</a:t>
            </a:r>
            <a:r>
              <a:rPr lang="en-GB"/>
              <a:t> feasibility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27050" y="1275283"/>
            <a:ext cx="11149510" cy="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have identified the main technical risks of the project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527050" y="1708765"/>
            <a:ext cx="397811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risks of the project?: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pizzas/orders, Overbooking customers orders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Bulk Pizzas if they have any system currently for when they get overbooked.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  We may decide to do a technical spike to implement an overbooking method if one doesn’t exist.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invoice systems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Bulk Pizzas for the technical documentation for their invoice system.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63512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/>
              <a:t>QUIZZING  APP – BUSINESS CASE</a:t>
            </a:r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Cost / benefit</a:t>
            </a:r>
            <a:r>
              <a:rPr lang="en-GB"/>
              <a:t>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563512" y="1202641"/>
            <a:ext cx="111495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calculations show that building Pizza App will make you load of dosh</a:t>
            </a:r>
            <a:r>
              <a:rPr lang="en-GB" sz="140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!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30655" y="1712587"/>
            <a:ext cx="9185149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Integrating Invoice-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development: £75,000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Training: £2,500 - £7,500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£77,500 - £82,500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less person answering the phone as the web application does it all automatically and takes orders etc.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hours a day @ £8.15 per hour 7 days a week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£1,825 a month, £21,907 a year.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less person managing the invoices.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hours a day @ £12.15 per hour 5 days a week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£1,944 a month, £23,328 a year.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Retrain someone to manage orders instead of take orders etc.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for invoice integration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build: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to 4 months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£82,500 cost/£45,235 benefit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Payed back with profit in 24 months.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556181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/>
              <a:t>QUIZZING APP – BUSINESS CASE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Risk</a:t>
            </a:r>
            <a:r>
              <a:rPr lang="en-GB" dirty="0"/>
              <a:t> report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527050" y="1275283"/>
            <a:ext cx="11149510" cy="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These are the main risks with the Pizza App project</a:t>
            </a:r>
            <a:endParaRPr/>
          </a:p>
        </p:txBody>
      </p:sp>
      <p:graphicFrame>
        <p:nvGraphicFramePr>
          <p:cNvPr id="63" name="Google Shape;63;p8"/>
          <p:cNvGraphicFramePr/>
          <p:nvPr>
            <p:extLst>
              <p:ext uri="{D42A27DB-BD31-4B8C-83A1-F6EECF244321}">
                <p14:modId xmlns:p14="http://schemas.microsoft.com/office/powerpoint/2010/main" val="4058264016"/>
              </p:ext>
            </p:extLst>
          </p:nvPr>
        </p:nvGraphicFramePr>
        <p:xfrm>
          <a:off x="556181" y="1824572"/>
          <a:ext cx="10878750" cy="3370849"/>
        </p:xfrm>
        <a:graphic>
          <a:graphicData uri="http://schemas.openxmlformats.org/drawingml/2006/table">
            <a:tbl>
              <a:tblPr firstRow="1" bandRow="1">
                <a:noFill/>
                <a:tableStyleId>{FF208772-117D-4127-AD29-0EBE38C34DDD}</a:tableStyleId>
              </a:tblPr>
              <a:tblGrid>
                <a:gridCol w="29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4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Risk</a:t>
                      </a:r>
                      <a:endParaRPr sz="1400" b="0" dirty="0"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Likelihood</a:t>
                      </a:r>
                      <a:endParaRPr sz="1400" b="0"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Impact</a:t>
                      </a:r>
                      <a:endParaRPr sz="1400" b="0"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Severity</a:t>
                      </a:r>
                      <a:endParaRPr sz="1400" b="0"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Mitigation</a:t>
                      </a:r>
                      <a:endParaRPr sz="1400" b="0"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Integration with invoice is unsuccessful</a:t>
                      </a:r>
                      <a:endParaRPr sz="14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Medium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Extra cost and possibly go over schedule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High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Read up on the technical documentation.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Go over budget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Low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Customer is sad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Medium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Deal with the customer in a respectful way.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Go over schedule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Low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Customer is sad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Medium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Plan ahead and inform customer of any changes in schedule as soon as possible.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4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User data security</a:t>
                      </a:r>
                      <a:endParaRPr sz="14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Low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Loss of clients details etc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High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Add extra layers of security.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Overload server traffic</a:t>
                      </a:r>
                      <a:endParaRPr sz="14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Medium</a:t>
                      </a:r>
                      <a:endParaRPr sz="14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Loss of </a:t>
                      </a:r>
                      <a:r>
                        <a:rPr lang="en-GB" sz="1400" b="0" i="1" dirty="0">
                          <a:solidFill>
                            <a:schemeClr val="accent6"/>
                          </a:solidFill>
                          <a:highlight>
                            <a:srgbClr val="000000"/>
                          </a:highlight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pi</a:t>
                      </a:r>
                      <a:r>
                        <a:rPr lang="en-GB" sz="1400" b="0" i="1" dirty="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zz</a:t>
                      </a:r>
                      <a:r>
                        <a:rPr lang="en-GB" sz="1400" b="0" i="1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as</a:t>
                      </a:r>
                      <a:endParaRPr sz="1400" b="0" i="1" dirty="0"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Extreme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don't overload the ovens.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/>
              <a:t>PIZZA APP – BUSINESS CASE</a:t>
            </a: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534333" y="683683"/>
            <a:ext cx="110805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r>
              <a:rPr lang="en-GB" dirty="0"/>
              <a:t> analysis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527050" y="1103833"/>
            <a:ext cx="111495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These are the </a:t>
            </a:r>
            <a:r>
              <a:rPr lang="en-GB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Requirements</a:t>
            </a:r>
            <a:r>
              <a:rPr lang="en-GB" sz="1400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with the Pizza App project (</a:t>
            </a:r>
            <a:r>
              <a:rPr lang="en-GB">
                <a:solidFill>
                  <a:srgbClr val="1396A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Minimum Viable Product and Nice to have Features.</a:t>
            </a:r>
            <a:endParaRPr/>
          </a:p>
        </p:txBody>
      </p:sp>
      <p:graphicFrame>
        <p:nvGraphicFramePr>
          <p:cNvPr id="72" name="Google Shape;72;p9"/>
          <p:cNvGraphicFramePr/>
          <p:nvPr>
            <p:extLst>
              <p:ext uri="{D42A27DB-BD31-4B8C-83A1-F6EECF244321}">
                <p14:modId xmlns:p14="http://schemas.microsoft.com/office/powerpoint/2010/main" val="3319014932"/>
              </p:ext>
            </p:extLst>
          </p:nvPr>
        </p:nvGraphicFramePr>
        <p:xfrm>
          <a:off x="595481" y="1644222"/>
          <a:ext cx="9965550" cy="4979015"/>
        </p:xfrm>
        <a:graphic>
          <a:graphicData uri="http://schemas.openxmlformats.org/drawingml/2006/table">
            <a:tbl>
              <a:tblPr firstRow="1" bandRow="1">
                <a:noFill/>
                <a:tableStyleId>{FF208772-117D-4127-AD29-0EBE38C34DDD}</a:tableStyleId>
              </a:tblPr>
              <a:tblGrid>
                <a:gridCol w="40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Importancy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Complex or not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 or not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solidFill>
                      <a:srgbClr val="139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Current process need to be able to order online.</a:t>
                      </a:r>
                      <a:endParaRPr sz="12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2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Rare</a:t>
                      </a:r>
                      <a:endParaRPr sz="12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can select the amount of heads at an event</a:t>
                      </a:r>
                      <a:endParaRPr sz="12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2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Rare</a:t>
                      </a:r>
                      <a:endParaRPr sz="12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Integrate invoice system with the web application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Well Done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Integrate the application with the current order system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Well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Dietary Requirements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Rare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Order status</a:t>
                      </a:r>
                      <a:endParaRPr sz="1200"/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Low</a:t>
                      </a:r>
                      <a:endParaRPr sz="12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Medium Well</a:t>
                      </a:r>
                      <a:endParaRPr sz="1200"/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</a:t>
                      </a:r>
                      <a:endParaRPr sz="1200"/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List all available pizzas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Low</a:t>
                      </a:r>
                      <a:endParaRPr sz="12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Rare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Edge case handling if user orders a lot of pizzas 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Medium</a:t>
                      </a:r>
                      <a:endParaRPr sz="12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Medium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Y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34333" y="550333"/>
            <a:ext cx="110805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 dirty="0"/>
              <a:t>Requirements</a:t>
            </a:r>
            <a:r>
              <a:rPr lang="en-GB" dirty="0"/>
              <a:t> Specification</a:t>
            </a:r>
            <a:endParaRPr dirty="0"/>
          </a:p>
        </p:txBody>
      </p:sp>
      <p:sp>
        <p:nvSpPr>
          <p:cNvPr id="79" name="Google Shape;79;p10"/>
          <p:cNvSpPr txBox="1"/>
          <p:nvPr/>
        </p:nvSpPr>
        <p:spPr>
          <a:xfrm>
            <a:off x="641975" y="1355300"/>
            <a:ext cx="11080500" cy="5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Web App: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Customer has a choice of number of heads at an event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Enter specific dietary requirements to make sure all of the customers needs are met for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customer also needs the ability to pick a date for when they would like to receive their pizza. No longer than 5 months in advance and not less than 24 hours !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Customer can enter their address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the order is larger than 100 heads user has to order in 5 days in advance unless they would like to pay a fee of £50 to receive the pizza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Display a price (Apply the appropriate discounts)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Customers order is linked up with the current order system automatically.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Show order confirmation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Show an error if unsuccessful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invoice: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Customers invoice is sent automatically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Send a post request from the mobile app to the current invoice system automatically after the users payment is confirmed.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775</Words>
  <Application>Microsoft Office PowerPoint</Application>
  <PresentationFormat>Widescreen</PresentationFormat>
  <Paragraphs>151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Arial</vt:lpstr>
      <vt:lpstr>Wingdings 3</vt:lpstr>
      <vt:lpstr>Montserrat</vt:lpstr>
      <vt:lpstr>Century Gothic</vt:lpstr>
      <vt:lpstr>Montserrat Light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Joana Boiso-Ayan</cp:lastModifiedBy>
  <cp:revision>5</cp:revision>
  <dcterms:modified xsi:type="dcterms:W3CDTF">2021-01-26T16:21:34Z</dcterms:modified>
</cp:coreProperties>
</file>