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ontserrat Light" panose="020B060402020202020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08772-117D-4127-AD29-0EBE38C34DDD}">
  <a:tblStyle styleId="{FF208772-117D-4127-AD29-0EBE38C34D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03b8f2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03b8f24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7603b8f24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411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4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044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72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68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9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7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12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286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, Pipe, Title, H1">
  <p:cSld name="Logo, Pipe, Title, H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811524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3535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A6B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A6B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23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563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48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0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6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30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9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8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ofa, seat&#10;&#10;Description automatically generated">
            <a:extLst>
              <a:ext uri="{FF2B5EF4-FFF2-40B4-BE49-F238E27FC236}">
                <a16:creationId xmlns:a16="http://schemas.microsoft.com/office/drawing/2014/main" id="{91535E3D-894E-4517-B438-F14B3C76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r="110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oogle Shape;22;p4">
            <a:extLst>
              <a:ext uri="{FF2B5EF4-FFF2-40B4-BE49-F238E27FC236}">
                <a16:creationId xmlns:a16="http://schemas.microsoft.com/office/drawing/2014/main" id="{98671802-BA17-4B26-A6BB-0D06DA56DA1E}"/>
              </a:ext>
            </a:extLst>
          </p:cNvPr>
          <p:cNvSpPr txBox="1"/>
          <p:nvPr/>
        </p:nvSpPr>
        <p:spPr>
          <a:xfrm>
            <a:off x="885549" y="4064395"/>
            <a:ext cx="5210451" cy="12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Business Case</a:t>
            </a:r>
            <a:endParaRPr lang="en-GB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 dirty="0">
                <a:solidFill>
                  <a:srgbClr val="FFFFFF"/>
                </a:solidFill>
                <a:latin typeface="Calibri Light" panose="020F0302020204030204" pitchFamily="34" charset="0"/>
                <a:ea typeface="Montserrat Light"/>
                <a:cs typeface="Calibri Light" panose="020F0302020204030204" pitchFamily="34" charset="0"/>
                <a:sym typeface="Montserrat Light"/>
              </a:rPr>
              <a:t>for </a:t>
            </a:r>
            <a:r>
              <a:rPr lang="en-GB" sz="5400" b="1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Quizzing App</a:t>
            </a:r>
            <a:endParaRPr lang="en-GB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27050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QUIZZING APP – BUSINESS CASE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Domain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b="1" dirty="0">
              <a:solidFill>
                <a:srgbClr val="0070C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How the business works.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358218" y="1640264"/>
            <a:ext cx="8869757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have we learnt?: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Administration staff needs a web application to add, edit delete a read quizzes.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This application will be access for admin staff but also for outside the organisation users.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Outside organisation users can find the web application online – e.g. search engines and app stores such as </a:t>
            </a:r>
            <a:r>
              <a:rPr lang="en-GB" sz="14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PlayStore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or </a:t>
            </a:r>
            <a:r>
              <a:rPr lang="en-GB" sz="14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AppleStore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bulk pizza orders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Usually for corporate events/parties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Don’t want phone calls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Want to integrate the financial system with the customers (no more phone calls, invoice auto)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 able to order online, no walk ins.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They have a set menu customer cannot customise pizzas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 minimum order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is specific to this organisation?: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Not a take away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Not a restaurant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 menu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Customer cannot choose pizza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Customers only tell the organisation their dietary requirements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 phone calls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All online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Have to order in advance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27050" y="337876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QUIZZING  APP – BUSINESS CASE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Technical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feasibility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We have identified the main technical risks of the project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527050" y="1708765"/>
            <a:ext cx="916736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Technical risks of the project?: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User cannot find the app on internet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Ask Bulk Pizzas if they have any system currently for when they get overbooked.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Random order for questions and answers might need of an specially design algorithm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Ask Bulk Pizzas for the technical documentation for their invoice system.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sz="1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form to create or edit quizzes can get too long; we need it to be easy to use and will need to give the user flexibility when adding questions to a quiz.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our User Experience / Design team to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various designs (on paper)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these designs to your members, to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feedback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how easy they are to understand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63512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QUIZZING  APP – BUSINESS CASE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Cost / benefit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563512" y="1202641"/>
            <a:ext cx="111495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Our calculations show that building Pizza App will make you load of dosh</a:t>
            </a:r>
            <a:r>
              <a:rPr lang="en-GB" sz="140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!</a:t>
            </a:r>
            <a:endParaRPr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30655" y="1712587"/>
            <a:ext cx="9185149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Integrating Invoice-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Costs: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Website development: £75,000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Training: £2,500 - £7,500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Web hosting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Maintenance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Total: £77,500 - £82,500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Benefits: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One less person answering the phone as the web application does it all automatically and takes orders etc.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 hours a day @ £8.15 per hour 7 days a week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Saves £1,825 a month, £21,907 a year.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One less person managing the invoices.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 hours a day @ £12.15 per hour 5 days a week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Saves £1,944 a month, £23,328 a year.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Changes: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Retrain someone to manage orders instead of take orders etc.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Train for invoice integration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build: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to 4 months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£82,500 cost/£45,235 benefit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Payed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back with profit in 24 months.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556181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QUIZZING APP – BUSINESS CASE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534333" y="778933"/>
            <a:ext cx="1108049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Risk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27050" y="1275283"/>
            <a:ext cx="11149510" cy="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These are the main risks with the Pizza App project</a:t>
            </a:r>
            <a:endParaRPr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3" name="Google Shape;63;p8"/>
          <p:cNvGraphicFramePr/>
          <p:nvPr>
            <p:extLst>
              <p:ext uri="{D42A27DB-BD31-4B8C-83A1-F6EECF244321}">
                <p14:modId xmlns:p14="http://schemas.microsoft.com/office/powerpoint/2010/main" val="3397463280"/>
              </p:ext>
            </p:extLst>
          </p:nvPr>
        </p:nvGraphicFramePr>
        <p:xfrm>
          <a:off x="556181" y="1824572"/>
          <a:ext cx="10878750" cy="3370849"/>
        </p:xfrm>
        <a:graphic>
          <a:graphicData uri="http://schemas.openxmlformats.org/drawingml/2006/table">
            <a:tbl>
              <a:tblPr firstRow="1" bandRow="1">
                <a:noFill/>
                <a:tableStyleId>{FF208772-117D-4127-AD29-0EBE38C34DDD}</a:tableStyleId>
              </a:tblPr>
              <a:tblGrid>
                <a:gridCol w="29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cap="none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Risk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Likelihood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Impact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Severity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Mitigation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Integration with invoice is unsuccessful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Medium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Extra cost and possibly go over schedule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High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Read up on the technical documentation.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Go over budget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Low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Customer is sad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Medium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Deal with the customer in a respectful way.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Go over schedule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Low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Customer is sad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Medium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Plan ahead and inform customer of any changes in schedule as soon as possible.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User data security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Low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Loss of clients details etc</a:t>
                      </a:r>
                      <a:endParaRPr sz="1400" b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High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Add extra layers of security.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Overload server traffic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Medium</a:t>
                      </a:r>
                      <a:endParaRPr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Loss of </a:t>
                      </a:r>
                      <a:r>
                        <a:rPr lang="en-GB" sz="1400" b="0" i="1" dirty="0">
                          <a:solidFill>
                            <a:schemeClr val="accent6"/>
                          </a:solidFill>
                          <a:highlight>
                            <a:srgbClr val="000000"/>
                          </a:highlight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pi</a:t>
                      </a:r>
                      <a:r>
                        <a:rPr lang="en-GB" sz="1400" b="0" i="1" dirty="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zz</a:t>
                      </a:r>
                      <a:r>
                        <a:rPr lang="en-GB" sz="1400" b="0" i="1" dirty="0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as</a:t>
                      </a:r>
                      <a:endParaRPr sz="1400" b="0" i="1" dirty="0"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Calibri Light" panose="020F0302020204030204" pitchFamily="34" charset="0"/>
                        <a:ea typeface="Montserrat Light"/>
                        <a:cs typeface="Calibri Light" panose="020F0302020204030204" pitchFamily="34" charset="0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Extreme</a:t>
                      </a:r>
                      <a:endParaRPr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don't overload the ovens.</a:t>
                      </a:r>
                      <a:endParaRPr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34333" y="313321"/>
            <a:ext cx="8567889" cy="17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QUIZZING APP – BUSINESS CASE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534333" y="683683"/>
            <a:ext cx="11080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A6BC"/>
              </a:buClr>
              <a:buSzPts val="3200"/>
              <a:buNone/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Requirements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dirty="0">
              <a:solidFill>
                <a:srgbClr val="0070C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527050" y="1103833"/>
            <a:ext cx="111495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These are the </a:t>
            </a:r>
            <a:r>
              <a:rPr lang="en-GB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Requirements</a:t>
            </a:r>
            <a:r>
              <a:rPr lang="en-GB" sz="1400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 with the Pizza App project (</a:t>
            </a:r>
            <a:r>
              <a:rPr lang="en-GB">
                <a:solidFill>
                  <a:srgbClr val="0070C0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Minimum Viable Product and Nice to have Features.</a:t>
            </a:r>
            <a:endParaRPr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2" name="Google Shape;72;p9"/>
          <p:cNvGraphicFramePr/>
          <p:nvPr>
            <p:extLst>
              <p:ext uri="{D42A27DB-BD31-4B8C-83A1-F6EECF244321}">
                <p14:modId xmlns:p14="http://schemas.microsoft.com/office/powerpoint/2010/main" val="3108970404"/>
              </p:ext>
            </p:extLst>
          </p:nvPr>
        </p:nvGraphicFramePr>
        <p:xfrm>
          <a:off x="595481" y="1644222"/>
          <a:ext cx="9965550" cy="4709775"/>
        </p:xfrm>
        <a:graphic>
          <a:graphicData uri="http://schemas.openxmlformats.org/drawingml/2006/table">
            <a:tbl>
              <a:tblPr firstRow="1" bandRow="1">
                <a:noFill/>
                <a:tableStyleId>{FF208772-117D-4127-AD29-0EBE38C34DDD}</a:tableStyleId>
              </a:tblPr>
              <a:tblGrid>
                <a:gridCol w="40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Requirements</a:t>
                      </a:r>
                      <a:endParaRPr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err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Importancy</a:t>
                      </a:r>
                      <a:endParaRPr sz="1400" dirty="0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Complex or not</a:t>
                      </a:r>
                      <a:endParaRPr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Functional or not</a:t>
                      </a:r>
                      <a:endParaRPr dirty="0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Current process need to be able to order online.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High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 Rare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User can select the amount of heads at an event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High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 Rare</a:t>
                      </a:r>
                      <a:endParaRPr sz="1200" b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Integrate invoice system with the web application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Well Done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Integrate the application with the current order system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High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 Well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Dietary Requirements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High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 Rare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Date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High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Medium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alibri Light" panose="020F0302020204030204" pitchFamily="34" charset="0"/>
                          <a:ea typeface="Montserrat"/>
                          <a:cs typeface="Calibri Light" panose="020F0302020204030204" pitchFamily="34" charset="0"/>
                          <a:sym typeface="Montserrat"/>
                        </a:rPr>
                        <a:t>Y</a:t>
                      </a:r>
                      <a:endParaRPr sz="1200" b="1">
                        <a:latin typeface="Calibri Light" panose="020F0302020204030204" pitchFamily="34" charset="0"/>
                        <a:ea typeface="Montserrat"/>
                        <a:cs typeface="Calibri Light" panose="020F0302020204030204" pitchFamily="34" charset="0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Order status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Low</a:t>
                      </a:r>
                      <a:endParaRPr sz="1200">
                        <a:latin typeface="Calibri Light" panose="020F0302020204030204" pitchFamily="34" charset="0"/>
                        <a:ea typeface="Montserrat Light"/>
                        <a:cs typeface="Calibri Light" panose="020F0302020204030204" pitchFamily="34" charset="0"/>
                        <a:sym typeface="Montserrat Light"/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Medium Well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List all available pizzas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Low</a:t>
                      </a:r>
                      <a:endParaRPr sz="1200">
                        <a:latin typeface="Calibri Light" panose="020F0302020204030204" pitchFamily="34" charset="0"/>
                        <a:ea typeface="Montserrat Light"/>
                        <a:cs typeface="Calibri Light" panose="020F0302020204030204" pitchFamily="34" charset="0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Rare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Edge case handling if user orders a lot of pizzas 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ea typeface="Montserrat Light"/>
                          <a:cs typeface="Calibri Light" panose="020F0302020204030204" pitchFamily="34" charset="0"/>
                          <a:sym typeface="Montserrat Light"/>
                        </a:rPr>
                        <a:t>Medium</a:t>
                      </a:r>
                      <a:endParaRPr sz="1200">
                        <a:latin typeface="Calibri Light" panose="020F0302020204030204" pitchFamily="34" charset="0"/>
                        <a:ea typeface="Montserrat Light"/>
                        <a:cs typeface="Calibri Light" panose="020F0302020204030204" pitchFamily="34" charset="0"/>
                        <a:sym typeface="Montserrat Ligh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Medium</a:t>
                      </a:r>
                      <a:endParaRPr sz="12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</a:t>
                      </a:r>
                      <a:endParaRPr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34333" y="550333"/>
            <a:ext cx="110805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REQUIREMENTS SPECIFICATION</a:t>
            </a:r>
          </a:p>
        </p:txBody>
      </p:sp>
      <p:sp>
        <p:nvSpPr>
          <p:cNvPr id="79" name="Google Shape;79;p10"/>
          <p:cNvSpPr txBox="1"/>
          <p:nvPr/>
        </p:nvSpPr>
        <p:spPr>
          <a:xfrm>
            <a:off x="641975" y="1355300"/>
            <a:ext cx="11080500" cy="5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App: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Customer has a choice of number of heads at an event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Enter specific dietary requirements to make sure all of the customers needs are met 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customer also needs the ability to pick a date for when they would like to receive their pizza. No longer than 5 months in advance and not less than 24 hours !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Customer can enter their address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If the order is larger than 100 heads user has to order in 5 days in advance unless they would like to pay a fee of £50 to receive the pizza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Display a price (Apply the appropriate discounts)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order is linked up with the current order system automatically.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order confirmation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an error if unsuccessful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with invoice: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invoice is sent automatically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Send a post request from the mobile app to the current invoice system automatically after the users payment is confirmed.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871</Words>
  <Application>Microsoft Office PowerPoint</Application>
  <PresentationFormat>Widescreen</PresentationFormat>
  <Paragraphs>159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Arial</vt:lpstr>
      <vt:lpstr>Wingdings 3</vt:lpstr>
      <vt:lpstr>Montserrat Light</vt:lpstr>
      <vt:lpstr>Century Gothic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Joana Boiso-Ayan</cp:lastModifiedBy>
  <cp:revision>11</cp:revision>
  <dcterms:modified xsi:type="dcterms:W3CDTF">2021-01-31T11:23:07Z</dcterms:modified>
</cp:coreProperties>
</file>