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7" r:id="rId4"/>
    <p:sldId id="259" r:id="rId5"/>
    <p:sldId id="290" r:id="rId6"/>
    <p:sldId id="260" r:id="rId7"/>
    <p:sldId id="280" r:id="rId8"/>
    <p:sldId id="261" r:id="rId9"/>
    <p:sldId id="263" r:id="rId10"/>
    <p:sldId id="264" r:id="rId11"/>
    <p:sldId id="265" r:id="rId12"/>
    <p:sldId id="282" r:id="rId13"/>
    <p:sldId id="266" r:id="rId14"/>
    <p:sldId id="268" r:id="rId15"/>
    <p:sldId id="267" r:id="rId16"/>
    <p:sldId id="291" r:id="rId17"/>
    <p:sldId id="292" r:id="rId18"/>
    <p:sldId id="283" r:id="rId19"/>
    <p:sldId id="284" r:id="rId20"/>
    <p:sldId id="269" r:id="rId21"/>
    <p:sldId id="270" r:id="rId22"/>
    <p:sldId id="271" r:id="rId23"/>
    <p:sldId id="286" r:id="rId24"/>
    <p:sldId id="293" r:id="rId25"/>
    <p:sldId id="288" r:id="rId26"/>
    <p:sldId id="295" r:id="rId27"/>
    <p:sldId id="296" r:id="rId28"/>
    <p:sldId id="298" r:id="rId29"/>
    <p:sldId id="299" r:id="rId3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64" autoAdjust="0"/>
    <p:restoredTop sz="95097" autoAdjust="0"/>
  </p:normalViewPr>
  <p:slideViewPr>
    <p:cSldViewPr snapToGrid="0">
      <p:cViewPr varScale="1">
        <p:scale>
          <a:sx n="83" d="100"/>
          <a:sy n="83" d="100"/>
        </p:scale>
        <p:origin x="8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bank.org/indicator/SP.POP.TOTL" TargetMode="External"/><Relationship Id="rId7" Type="http://schemas.openxmlformats.org/officeDocument/2006/relationships/hyperlink" Target="https://ourworldindata.org/grapher/nitrous-oxide-emissions?tab=table&amp;time=1960..latest&amp;mapSelect=~OWID_ASI" TargetMode="External"/><Relationship Id="rId2" Type="http://schemas.openxmlformats.org/officeDocument/2006/relationships/hyperlink" Target="https://ourworldindata.org/co2-emissions" TargetMode="External"/><Relationship Id="rId1" Type="http://schemas.openxmlformats.org/officeDocument/2006/relationships/hyperlink" Target="https://climate.nasa.gov/vital-signs/global-temperature/?intent=121" TargetMode="External"/><Relationship Id="rId6" Type="http://schemas.openxmlformats.org/officeDocument/2006/relationships/hyperlink" Target="https://www.airlines.org/dataset/world-airlines-traffic-and-capacity/" TargetMode="External"/><Relationship Id="rId5" Type="http://schemas.openxmlformats.org/officeDocument/2006/relationships/hyperlink" Target="https://ourworldindata.org/grapher/global-meat-production?tab=table" TargetMode="External"/><Relationship Id="rId4" Type="http://schemas.openxmlformats.org/officeDocument/2006/relationships/hyperlink" Target="https://ourworldindata.org/grapher/so-emissions-by-world-region-in-million-tonnes?tab=table&amp;time=1960..latest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bank.org/indicator/SP.POP.TOTL" TargetMode="External"/><Relationship Id="rId7" Type="http://schemas.openxmlformats.org/officeDocument/2006/relationships/hyperlink" Target="https://ourworldindata.org/grapher/nitrous-oxide-emissions?tab=table&amp;time=1960..latest&amp;mapSelect=~OWID_ASI" TargetMode="External"/><Relationship Id="rId2" Type="http://schemas.openxmlformats.org/officeDocument/2006/relationships/hyperlink" Target="https://ourworldindata.org/co2-emissions" TargetMode="External"/><Relationship Id="rId1" Type="http://schemas.openxmlformats.org/officeDocument/2006/relationships/hyperlink" Target="https://climate.nasa.gov/vital-signs/global-temperature/?intent=121" TargetMode="External"/><Relationship Id="rId6" Type="http://schemas.openxmlformats.org/officeDocument/2006/relationships/hyperlink" Target="https://www.airlines.org/dataset/world-airlines-traffic-and-capacity/" TargetMode="External"/><Relationship Id="rId5" Type="http://schemas.openxmlformats.org/officeDocument/2006/relationships/hyperlink" Target="https://ourworldindata.org/grapher/global-meat-production?tab=table" TargetMode="External"/><Relationship Id="rId4" Type="http://schemas.openxmlformats.org/officeDocument/2006/relationships/hyperlink" Target="https://ourworldindata.org/grapher/so-emissions-by-world-region-in-million-tonnes?tab=table&amp;time=1960..lates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CA35EC-3EF3-4E56-82FB-36905E7FD4FD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581D5DC-D564-4F0C-9472-4DCBEA3A8F9E}">
      <dgm:prSet/>
      <dgm:spPr/>
      <dgm:t>
        <a:bodyPr/>
        <a:lstStyle/>
        <a:p>
          <a:r>
            <a:rPr lang="pl-PL" b="0" i="1"/>
            <a:t>GST</a:t>
          </a:r>
          <a:r>
            <a:rPr lang="pl-PL" b="0" i="0"/>
            <a:t> - Global Surface Temperature</a:t>
          </a:r>
          <a:endParaRPr lang="en-US"/>
        </a:p>
      </dgm:t>
    </dgm:pt>
    <dgm:pt modelId="{5184F6B5-C086-4248-9A97-854B7CC40EDF}" type="parTrans" cxnId="{140BBEDD-B466-4760-8283-B88403920043}">
      <dgm:prSet/>
      <dgm:spPr/>
      <dgm:t>
        <a:bodyPr/>
        <a:lstStyle/>
        <a:p>
          <a:endParaRPr lang="en-US"/>
        </a:p>
      </dgm:t>
    </dgm:pt>
    <dgm:pt modelId="{CDA4E650-1CA7-4997-9AA6-053B47FD13DB}" type="sibTrans" cxnId="{140BBEDD-B466-4760-8283-B88403920043}">
      <dgm:prSet/>
      <dgm:spPr/>
      <dgm:t>
        <a:bodyPr/>
        <a:lstStyle/>
        <a:p>
          <a:endParaRPr lang="en-US"/>
        </a:p>
      </dgm:t>
    </dgm:pt>
    <dgm:pt modelId="{92A4506E-25C1-4A07-AA3D-7A1E9542B5A6}">
      <dgm:prSet/>
      <dgm:spPr/>
      <dgm:t>
        <a:bodyPr/>
        <a:lstStyle/>
        <a:p>
          <a:r>
            <a:rPr lang="pl-PL" b="0" i="0"/>
            <a:t>Zmiana globalnej temperatury powierzchni w porównaniu z długoterminową średnią z lat 1951–1980</a:t>
          </a:r>
          <a:endParaRPr lang="en-US"/>
        </a:p>
      </dgm:t>
    </dgm:pt>
    <dgm:pt modelId="{2318B9D6-8098-4B86-8E65-6F8207A19B73}" type="parTrans" cxnId="{EB4F5C02-0685-4170-9949-44FA996674D1}">
      <dgm:prSet/>
      <dgm:spPr/>
      <dgm:t>
        <a:bodyPr/>
        <a:lstStyle/>
        <a:p>
          <a:endParaRPr lang="en-US"/>
        </a:p>
      </dgm:t>
    </dgm:pt>
    <dgm:pt modelId="{7F1D3388-43BE-42ED-806F-2AA79816EE88}" type="sibTrans" cxnId="{EB4F5C02-0685-4170-9949-44FA996674D1}">
      <dgm:prSet/>
      <dgm:spPr/>
      <dgm:t>
        <a:bodyPr/>
        <a:lstStyle/>
        <a:p>
          <a:endParaRPr lang="en-US"/>
        </a:p>
      </dgm:t>
    </dgm:pt>
    <dgm:pt modelId="{4F33033F-F2D1-4768-8B4A-6EEE84BC775D}">
      <dgm:prSet/>
      <dgm:spPr/>
      <dgm:t>
        <a:bodyPr/>
        <a:lstStyle/>
        <a:p>
          <a:r>
            <a:rPr lang="pl-PL" b="0" i="0">
              <a:hlinkClick xmlns:r="http://schemas.openxmlformats.org/officeDocument/2006/relationships" r:id="rId1"/>
            </a:rPr>
            <a:t>https://climate.nasa.gov/vital-signs/global-temperature/?intent=121</a:t>
          </a:r>
          <a:endParaRPr lang="en-US"/>
        </a:p>
      </dgm:t>
    </dgm:pt>
    <dgm:pt modelId="{5794E7ED-FE64-4F78-B41E-A4A1F5745B3F}" type="parTrans" cxnId="{C18D890F-FDA5-4FF8-AFD2-9988543FADF2}">
      <dgm:prSet/>
      <dgm:spPr/>
      <dgm:t>
        <a:bodyPr/>
        <a:lstStyle/>
        <a:p>
          <a:endParaRPr lang="en-US"/>
        </a:p>
      </dgm:t>
    </dgm:pt>
    <dgm:pt modelId="{DF6AC6E8-2539-445E-BA05-F1C23A8977C5}" type="sibTrans" cxnId="{C18D890F-FDA5-4FF8-AFD2-9988543FADF2}">
      <dgm:prSet/>
      <dgm:spPr/>
      <dgm:t>
        <a:bodyPr/>
        <a:lstStyle/>
        <a:p>
          <a:endParaRPr lang="en-US"/>
        </a:p>
      </dgm:t>
    </dgm:pt>
    <dgm:pt modelId="{91DC1C70-8EDB-4099-B273-2292103EFDBD}">
      <dgm:prSet/>
      <dgm:spPr/>
      <dgm:t>
        <a:bodyPr/>
        <a:lstStyle/>
        <a:p>
          <a:r>
            <a:rPr lang="pl-PL" b="0" i="1"/>
            <a:t>CO2</a:t>
          </a:r>
          <a:endParaRPr lang="en-US"/>
        </a:p>
      </dgm:t>
    </dgm:pt>
    <dgm:pt modelId="{FC56DB49-68EE-4B85-BB28-44FDEF4834AD}" type="parTrans" cxnId="{466999AC-0804-4BAB-BACC-42EF05DBF341}">
      <dgm:prSet/>
      <dgm:spPr/>
      <dgm:t>
        <a:bodyPr/>
        <a:lstStyle/>
        <a:p>
          <a:endParaRPr lang="en-US"/>
        </a:p>
      </dgm:t>
    </dgm:pt>
    <dgm:pt modelId="{1E9B08B8-9B64-4EA9-A16A-715D7385FDE9}" type="sibTrans" cxnId="{466999AC-0804-4BAB-BACC-42EF05DBF341}">
      <dgm:prSet/>
      <dgm:spPr/>
      <dgm:t>
        <a:bodyPr/>
        <a:lstStyle/>
        <a:p>
          <a:endParaRPr lang="en-US"/>
        </a:p>
      </dgm:t>
    </dgm:pt>
    <dgm:pt modelId="{C539A4BB-6943-4538-98B5-B1F783C3574E}">
      <dgm:prSet/>
      <dgm:spPr/>
      <dgm:t>
        <a:bodyPr/>
        <a:lstStyle/>
        <a:p>
          <a:r>
            <a:rPr lang="pl-PL" b="0" i="0"/>
            <a:t>Emisje dwutlenku węgla (CO₂) z paliw kopalnych i przemysłu w miliardach ton w latach 1961-2022. Zmiany sposobu użytkowania gleb (na przykład wylesianie i niszczenie lasów deszczowych) nie są uwzględnione</a:t>
          </a:r>
          <a:endParaRPr lang="en-US"/>
        </a:p>
      </dgm:t>
    </dgm:pt>
    <dgm:pt modelId="{E2E2AEC8-21CB-4060-B9A4-D440A678BD1D}" type="parTrans" cxnId="{8F50856E-2DBF-4563-A435-F4AF55617BBF}">
      <dgm:prSet/>
      <dgm:spPr/>
      <dgm:t>
        <a:bodyPr/>
        <a:lstStyle/>
        <a:p>
          <a:endParaRPr lang="en-US"/>
        </a:p>
      </dgm:t>
    </dgm:pt>
    <dgm:pt modelId="{8A129760-C066-4DF2-AE0C-2AAFD05BF218}" type="sibTrans" cxnId="{8F50856E-2DBF-4563-A435-F4AF55617BBF}">
      <dgm:prSet/>
      <dgm:spPr/>
      <dgm:t>
        <a:bodyPr/>
        <a:lstStyle/>
        <a:p>
          <a:endParaRPr lang="en-US"/>
        </a:p>
      </dgm:t>
    </dgm:pt>
    <dgm:pt modelId="{A3476121-2052-47FF-9176-9484E8183641}">
      <dgm:prSet/>
      <dgm:spPr/>
      <dgm:t>
        <a:bodyPr/>
        <a:lstStyle/>
        <a:p>
          <a:r>
            <a:rPr lang="pl-PL" b="0" i="0">
              <a:hlinkClick xmlns:r="http://schemas.openxmlformats.org/officeDocument/2006/relationships" r:id="rId2"/>
            </a:rPr>
            <a:t>https://ourworldindata.org/co2-emissions</a:t>
          </a:r>
          <a:endParaRPr lang="en-US"/>
        </a:p>
      </dgm:t>
    </dgm:pt>
    <dgm:pt modelId="{6DED877D-581B-44D0-A128-F5A9641B9EC0}" type="parTrans" cxnId="{1F78B973-ED27-4A3F-B386-38AA6DDF6D3C}">
      <dgm:prSet/>
      <dgm:spPr/>
      <dgm:t>
        <a:bodyPr/>
        <a:lstStyle/>
        <a:p>
          <a:endParaRPr lang="en-US"/>
        </a:p>
      </dgm:t>
    </dgm:pt>
    <dgm:pt modelId="{FC9DBD29-6128-4998-A349-DF26143291DA}" type="sibTrans" cxnId="{1F78B973-ED27-4A3F-B386-38AA6DDF6D3C}">
      <dgm:prSet/>
      <dgm:spPr/>
      <dgm:t>
        <a:bodyPr/>
        <a:lstStyle/>
        <a:p>
          <a:endParaRPr lang="en-US"/>
        </a:p>
      </dgm:t>
    </dgm:pt>
    <dgm:pt modelId="{D4A578DC-24B7-470B-8BDD-79F3788C14CE}">
      <dgm:prSet/>
      <dgm:spPr/>
      <dgm:t>
        <a:bodyPr/>
        <a:lstStyle/>
        <a:p>
          <a:r>
            <a:rPr lang="pl-PL" b="0" i="1"/>
            <a:t>World_pop</a:t>
          </a:r>
          <a:endParaRPr lang="en-US"/>
        </a:p>
      </dgm:t>
    </dgm:pt>
    <dgm:pt modelId="{D9134843-78E6-4946-813C-3E8DCB9313E8}" type="parTrans" cxnId="{930DF1D2-C563-4CB5-A434-0BF57DD279C8}">
      <dgm:prSet/>
      <dgm:spPr/>
      <dgm:t>
        <a:bodyPr/>
        <a:lstStyle/>
        <a:p>
          <a:endParaRPr lang="en-US"/>
        </a:p>
      </dgm:t>
    </dgm:pt>
    <dgm:pt modelId="{0EA34227-9EFA-42AA-972B-9FB35E79FA5A}" type="sibTrans" cxnId="{930DF1D2-C563-4CB5-A434-0BF57DD279C8}">
      <dgm:prSet/>
      <dgm:spPr/>
      <dgm:t>
        <a:bodyPr/>
        <a:lstStyle/>
        <a:p>
          <a:endParaRPr lang="en-US"/>
        </a:p>
      </dgm:t>
    </dgm:pt>
    <dgm:pt modelId="{19E0E0D3-D4B4-471C-8E8C-97D28553DCEE}">
      <dgm:prSet/>
      <dgm:spPr/>
      <dgm:t>
        <a:bodyPr/>
        <a:lstStyle/>
        <a:p>
          <a:r>
            <a:rPr lang="pl-PL" b="0" i="0"/>
            <a:t>Populacja na świecie w latach 1961-2022</a:t>
          </a:r>
          <a:endParaRPr lang="en-US"/>
        </a:p>
      </dgm:t>
    </dgm:pt>
    <dgm:pt modelId="{DB9AF774-2163-46E6-A69B-84CE286AEF8C}" type="parTrans" cxnId="{15E56A67-24A6-421F-8927-39E8078963DF}">
      <dgm:prSet/>
      <dgm:spPr/>
      <dgm:t>
        <a:bodyPr/>
        <a:lstStyle/>
        <a:p>
          <a:endParaRPr lang="en-US"/>
        </a:p>
      </dgm:t>
    </dgm:pt>
    <dgm:pt modelId="{4DF45C43-781D-420B-8506-A846C0AF5E8B}" type="sibTrans" cxnId="{15E56A67-24A6-421F-8927-39E8078963DF}">
      <dgm:prSet/>
      <dgm:spPr/>
      <dgm:t>
        <a:bodyPr/>
        <a:lstStyle/>
        <a:p>
          <a:endParaRPr lang="en-US"/>
        </a:p>
      </dgm:t>
    </dgm:pt>
    <dgm:pt modelId="{5CABEF29-2F61-49DF-9916-337ACD51D9AE}">
      <dgm:prSet/>
      <dgm:spPr/>
      <dgm:t>
        <a:bodyPr/>
        <a:lstStyle/>
        <a:p>
          <a:r>
            <a:rPr lang="pl-PL" b="0" i="0">
              <a:hlinkClick xmlns:r="http://schemas.openxmlformats.org/officeDocument/2006/relationships" r:id="rId3"/>
            </a:rPr>
            <a:t>https://data.worldbank.org/indicator/SP.POP.TOTL</a:t>
          </a:r>
          <a:endParaRPr lang="en-US"/>
        </a:p>
      </dgm:t>
    </dgm:pt>
    <dgm:pt modelId="{7215824E-5619-45A9-A241-F66A3EA97BF7}" type="parTrans" cxnId="{8FD35590-4028-4A9F-9179-377702B260D0}">
      <dgm:prSet/>
      <dgm:spPr/>
      <dgm:t>
        <a:bodyPr/>
        <a:lstStyle/>
        <a:p>
          <a:endParaRPr lang="en-US"/>
        </a:p>
      </dgm:t>
    </dgm:pt>
    <dgm:pt modelId="{71FC62E4-F5C5-460A-B0AA-C50899E8CD53}" type="sibTrans" cxnId="{8FD35590-4028-4A9F-9179-377702B260D0}">
      <dgm:prSet/>
      <dgm:spPr/>
      <dgm:t>
        <a:bodyPr/>
        <a:lstStyle/>
        <a:p>
          <a:endParaRPr lang="en-US"/>
        </a:p>
      </dgm:t>
    </dgm:pt>
    <dgm:pt modelId="{656A2600-0598-4805-A7FB-E0317E79BA75}">
      <dgm:prSet/>
      <dgm:spPr/>
      <dgm:t>
        <a:bodyPr/>
        <a:lstStyle/>
        <a:p>
          <a:r>
            <a:rPr lang="pl-PL" b="0" i="1"/>
            <a:t>SO2</a:t>
          </a:r>
          <a:endParaRPr lang="en-US"/>
        </a:p>
      </dgm:t>
    </dgm:pt>
    <dgm:pt modelId="{25891055-8774-4F55-80B4-2A52B7F50352}" type="parTrans" cxnId="{4D7BCA14-9B77-40A3-83F3-523849307060}">
      <dgm:prSet/>
      <dgm:spPr/>
      <dgm:t>
        <a:bodyPr/>
        <a:lstStyle/>
        <a:p>
          <a:endParaRPr lang="en-US"/>
        </a:p>
      </dgm:t>
    </dgm:pt>
    <dgm:pt modelId="{79051C6F-8B98-4E7C-86F8-1D8001DD5DFD}" type="sibTrans" cxnId="{4D7BCA14-9B77-40A3-83F3-523849307060}">
      <dgm:prSet/>
      <dgm:spPr/>
      <dgm:t>
        <a:bodyPr/>
        <a:lstStyle/>
        <a:p>
          <a:endParaRPr lang="en-US"/>
        </a:p>
      </dgm:t>
    </dgm:pt>
    <dgm:pt modelId="{F6264032-13D0-4279-A5E4-E0FCB2F7BA31}">
      <dgm:prSet/>
      <dgm:spPr/>
      <dgm:t>
        <a:bodyPr/>
        <a:lstStyle/>
        <a:p>
          <a:r>
            <a:rPr lang="pl-PL" b="0" i="0" dirty="0"/>
            <a:t>emisja SO2 w milionach ton w latach 1961-2022</a:t>
          </a:r>
          <a:endParaRPr lang="en-US" dirty="0"/>
        </a:p>
      </dgm:t>
    </dgm:pt>
    <dgm:pt modelId="{EABD2F1E-A2FB-4E8D-B5D0-C628350F5737}" type="parTrans" cxnId="{5820EE5E-8E21-49AF-A1BB-70B5733AD3A3}">
      <dgm:prSet/>
      <dgm:spPr/>
      <dgm:t>
        <a:bodyPr/>
        <a:lstStyle/>
        <a:p>
          <a:endParaRPr lang="en-US"/>
        </a:p>
      </dgm:t>
    </dgm:pt>
    <dgm:pt modelId="{033CAF35-A0F8-4427-9F69-9DA29128C123}" type="sibTrans" cxnId="{5820EE5E-8E21-49AF-A1BB-70B5733AD3A3}">
      <dgm:prSet/>
      <dgm:spPr/>
      <dgm:t>
        <a:bodyPr/>
        <a:lstStyle/>
        <a:p>
          <a:endParaRPr lang="en-US"/>
        </a:p>
      </dgm:t>
    </dgm:pt>
    <dgm:pt modelId="{B0D39097-B267-45C6-912E-691903BC733F}">
      <dgm:prSet/>
      <dgm:spPr/>
      <dgm:t>
        <a:bodyPr/>
        <a:lstStyle/>
        <a:p>
          <a:r>
            <a:rPr lang="pl-PL" b="0" i="0">
              <a:hlinkClick xmlns:r="http://schemas.openxmlformats.org/officeDocument/2006/relationships" r:id="rId4"/>
            </a:rPr>
            <a:t>https://ourworldindata.org/grapher/so-emissions-by-world-region-in-million-tonnes?tab=table&amp;time=1960..latest</a:t>
          </a:r>
          <a:endParaRPr lang="en-US"/>
        </a:p>
      </dgm:t>
    </dgm:pt>
    <dgm:pt modelId="{940992E8-D521-4BD2-86C8-1B3C7D8F8DFA}" type="parTrans" cxnId="{594C2CBD-C698-432B-B1D3-824C710A444E}">
      <dgm:prSet/>
      <dgm:spPr/>
      <dgm:t>
        <a:bodyPr/>
        <a:lstStyle/>
        <a:p>
          <a:endParaRPr lang="en-US"/>
        </a:p>
      </dgm:t>
    </dgm:pt>
    <dgm:pt modelId="{AD63C235-DC13-43BC-96AC-EA5501995E26}" type="sibTrans" cxnId="{594C2CBD-C698-432B-B1D3-824C710A444E}">
      <dgm:prSet/>
      <dgm:spPr/>
      <dgm:t>
        <a:bodyPr/>
        <a:lstStyle/>
        <a:p>
          <a:endParaRPr lang="en-US"/>
        </a:p>
      </dgm:t>
    </dgm:pt>
    <dgm:pt modelId="{2DD8A741-6E2D-4DA0-93A5-4BCD6CB5D303}">
      <dgm:prSet/>
      <dgm:spPr/>
      <dgm:t>
        <a:bodyPr/>
        <a:lstStyle/>
        <a:p>
          <a:r>
            <a:rPr lang="pl-PL" b="0" i="1"/>
            <a:t>World_meat_production</a:t>
          </a:r>
          <a:endParaRPr lang="en-US"/>
        </a:p>
      </dgm:t>
    </dgm:pt>
    <dgm:pt modelId="{545D22F9-B610-480B-8858-0EB8AF047748}" type="parTrans" cxnId="{0BC55A91-3227-4B3A-8459-ED507A60280F}">
      <dgm:prSet/>
      <dgm:spPr/>
      <dgm:t>
        <a:bodyPr/>
        <a:lstStyle/>
        <a:p>
          <a:endParaRPr lang="en-US"/>
        </a:p>
      </dgm:t>
    </dgm:pt>
    <dgm:pt modelId="{89C27FCF-00A4-4678-9A9F-7C7C9D50C24F}" type="sibTrans" cxnId="{0BC55A91-3227-4B3A-8459-ED507A60280F}">
      <dgm:prSet/>
      <dgm:spPr/>
      <dgm:t>
        <a:bodyPr/>
        <a:lstStyle/>
        <a:p>
          <a:endParaRPr lang="en-US"/>
        </a:p>
      </dgm:t>
    </dgm:pt>
    <dgm:pt modelId="{3609E1E1-60BF-4F04-83DE-CFE4F662A7FE}">
      <dgm:prSet/>
      <dgm:spPr/>
      <dgm:t>
        <a:bodyPr/>
        <a:lstStyle/>
        <a:p>
          <a:r>
            <a:rPr lang="pl-PL" b="0" i="0"/>
            <a:t>globalna produkcja mięsa w tonach w latach 1961-2022</a:t>
          </a:r>
          <a:endParaRPr lang="en-US"/>
        </a:p>
      </dgm:t>
    </dgm:pt>
    <dgm:pt modelId="{048AEF99-63FA-40E6-A913-46630F879949}" type="parTrans" cxnId="{F7425044-BF8F-4E4B-B898-163D0E9206F4}">
      <dgm:prSet/>
      <dgm:spPr/>
      <dgm:t>
        <a:bodyPr/>
        <a:lstStyle/>
        <a:p>
          <a:endParaRPr lang="en-US"/>
        </a:p>
      </dgm:t>
    </dgm:pt>
    <dgm:pt modelId="{F1AE2DB0-CF23-4F1E-BC94-452272AE3E4D}" type="sibTrans" cxnId="{F7425044-BF8F-4E4B-B898-163D0E9206F4}">
      <dgm:prSet/>
      <dgm:spPr/>
      <dgm:t>
        <a:bodyPr/>
        <a:lstStyle/>
        <a:p>
          <a:endParaRPr lang="en-US"/>
        </a:p>
      </dgm:t>
    </dgm:pt>
    <dgm:pt modelId="{0D2E28EA-5D86-4088-9536-9A88350F1D6E}">
      <dgm:prSet/>
      <dgm:spPr/>
      <dgm:t>
        <a:bodyPr/>
        <a:lstStyle/>
        <a:p>
          <a:r>
            <a:rPr lang="pl-PL" b="0" i="0">
              <a:hlinkClick xmlns:r="http://schemas.openxmlformats.org/officeDocument/2006/relationships" r:id="rId5"/>
            </a:rPr>
            <a:t>https://ourworldindata.org/grapher/global-meat-production?tab=table</a:t>
          </a:r>
          <a:endParaRPr lang="en-US"/>
        </a:p>
      </dgm:t>
    </dgm:pt>
    <dgm:pt modelId="{ADCF02BF-CD3F-4C5C-83F3-30F97261E157}" type="parTrans" cxnId="{7C24C159-F4DC-41C0-8443-112B0CCD9202}">
      <dgm:prSet/>
      <dgm:spPr/>
      <dgm:t>
        <a:bodyPr/>
        <a:lstStyle/>
        <a:p>
          <a:endParaRPr lang="en-US"/>
        </a:p>
      </dgm:t>
    </dgm:pt>
    <dgm:pt modelId="{1A5C34BB-21B6-42B7-9F93-B913606DB176}" type="sibTrans" cxnId="{7C24C159-F4DC-41C0-8443-112B0CCD9202}">
      <dgm:prSet/>
      <dgm:spPr/>
      <dgm:t>
        <a:bodyPr/>
        <a:lstStyle/>
        <a:p>
          <a:endParaRPr lang="en-US"/>
        </a:p>
      </dgm:t>
    </dgm:pt>
    <dgm:pt modelId="{32FD3812-25F7-4319-992F-E5F468434C0D}">
      <dgm:prSet/>
      <dgm:spPr/>
      <dgm:t>
        <a:bodyPr/>
        <a:lstStyle/>
        <a:p>
          <a:r>
            <a:rPr lang="pl-PL" b="0" i="1"/>
            <a:t>Aircraft_Departures</a:t>
          </a:r>
          <a:endParaRPr lang="en-US"/>
        </a:p>
      </dgm:t>
    </dgm:pt>
    <dgm:pt modelId="{FF87026F-5546-4DA8-9F16-51A24203C1C8}" type="parTrans" cxnId="{FBDC6926-A004-4512-A6A7-DBB03C689C38}">
      <dgm:prSet/>
      <dgm:spPr/>
      <dgm:t>
        <a:bodyPr/>
        <a:lstStyle/>
        <a:p>
          <a:endParaRPr lang="en-US"/>
        </a:p>
      </dgm:t>
    </dgm:pt>
    <dgm:pt modelId="{89175D3E-D004-4E70-85D0-B8D522ADA316}" type="sibTrans" cxnId="{FBDC6926-A004-4512-A6A7-DBB03C689C38}">
      <dgm:prSet/>
      <dgm:spPr/>
      <dgm:t>
        <a:bodyPr/>
        <a:lstStyle/>
        <a:p>
          <a:endParaRPr lang="en-US"/>
        </a:p>
      </dgm:t>
    </dgm:pt>
    <dgm:pt modelId="{9738BEF6-EE94-4B2E-9B33-1C42A36EC408}">
      <dgm:prSet/>
      <dgm:spPr/>
      <dgm:t>
        <a:bodyPr/>
        <a:lstStyle/>
        <a:p>
          <a:r>
            <a:rPr lang="pl-PL" b="0" i="0"/>
            <a:t>liczba lotów w latach 1961-2022</a:t>
          </a:r>
          <a:endParaRPr lang="en-US"/>
        </a:p>
      </dgm:t>
    </dgm:pt>
    <dgm:pt modelId="{FC4D4989-10B0-45E8-8F66-BE9707251D37}" type="parTrans" cxnId="{F64528DE-8282-41F8-8B89-A0FFC0FD108F}">
      <dgm:prSet/>
      <dgm:spPr/>
      <dgm:t>
        <a:bodyPr/>
        <a:lstStyle/>
        <a:p>
          <a:endParaRPr lang="en-US"/>
        </a:p>
      </dgm:t>
    </dgm:pt>
    <dgm:pt modelId="{2A44D63C-617C-43EA-ACE2-42F1A9E6D768}" type="sibTrans" cxnId="{F64528DE-8282-41F8-8B89-A0FFC0FD108F}">
      <dgm:prSet/>
      <dgm:spPr/>
      <dgm:t>
        <a:bodyPr/>
        <a:lstStyle/>
        <a:p>
          <a:endParaRPr lang="en-US"/>
        </a:p>
      </dgm:t>
    </dgm:pt>
    <dgm:pt modelId="{F59004CD-2F70-4935-8408-62D83F924DB0}">
      <dgm:prSet/>
      <dgm:spPr/>
      <dgm:t>
        <a:bodyPr/>
        <a:lstStyle/>
        <a:p>
          <a:r>
            <a:rPr lang="pl-PL" b="0" i="0">
              <a:hlinkClick xmlns:r="http://schemas.openxmlformats.org/officeDocument/2006/relationships" r:id="rId6"/>
            </a:rPr>
            <a:t>https://www.airlines.org/dataset/world-airlines-traffic-and-capacity/</a:t>
          </a:r>
          <a:endParaRPr lang="en-US"/>
        </a:p>
      </dgm:t>
    </dgm:pt>
    <dgm:pt modelId="{33ED6C43-8928-432E-8911-142ABEAED068}" type="parTrans" cxnId="{3A3478E0-4C0E-4FCD-BB5B-8BABB86F0B40}">
      <dgm:prSet/>
      <dgm:spPr/>
      <dgm:t>
        <a:bodyPr/>
        <a:lstStyle/>
        <a:p>
          <a:endParaRPr lang="en-US"/>
        </a:p>
      </dgm:t>
    </dgm:pt>
    <dgm:pt modelId="{AB083D0B-D053-4075-B9A1-41BF78CD8965}" type="sibTrans" cxnId="{3A3478E0-4C0E-4FCD-BB5B-8BABB86F0B40}">
      <dgm:prSet/>
      <dgm:spPr/>
      <dgm:t>
        <a:bodyPr/>
        <a:lstStyle/>
        <a:p>
          <a:endParaRPr lang="en-US"/>
        </a:p>
      </dgm:t>
    </dgm:pt>
    <dgm:pt modelId="{617F7958-85DE-420F-8602-E598234A035F}">
      <dgm:prSet/>
      <dgm:spPr/>
      <dgm:t>
        <a:bodyPr/>
        <a:lstStyle/>
        <a:p>
          <a:r>
            <a:rPr lang="pl-PL" b="0" i="1"/>
            <a:t>N2O</a:t>
          </a:r>
          <a:endParaRPr lang="en-US"/>
        </a:p>
      </dgm:t>
    </dgm:pt>
    <dgm:pt modelId="{57B7E198-A87D-4888-87F6-74FBA8B05031}" type="parTrans" cxnId="{2CCF2422-C31D-4C46-AFD5-83CC8888D43B}">
      <dgm:prSet/>
      <dgm:spPr/>
      <dgm:t>
        <a:bodyPr/>
        <a:lstStyle/>
        <a:p>
          <a:endParaRPr lang="en-US"/>
        </a:p>
      </dgm:t>
    </dgm:pt>
    <dgm:pt modelId="{6C517A8C-1AC1-4157-9248-3DC7D3F3CEE1}" type="sibTrans" cxnId="{2CCF2422-C31D-4C46-AFD5-83CC8888D43B}">
      <dgm:prSet/>
      <dgm:spPr/>
      <dgm:t>
        <a:bodyPr/>
        <a:lstStyle/>
        <a:p>
          <a:endParaRPr lang="en-US"/>
        </a:p>
      </dgm:t>
    </dgm:pt>
    <dgm:pt modelId="{6EFA9B3D-4F8F-492C-A1C7-BD1F7786EA91}">
      <dgm:prSet/>
      <dgm:spPr/>
      <dgm:t>
        <a:bodyPr/>
        <a:lstStyle/>
        <a:p>
          <a:r>
            <a:rPr lang="pl-PL" b="0" i="0"/>
            <a:t>emisja podtlenku azotu (N2O) w tonach w latach 1961-2022</a:t>
          </a:r>
          <a:endParaRPr lang="en-US"/>
        </a:p>
      </dgm:t>
    </dgm:pt>
    <dgm:pt modelId="{27F2A27E-68A0-4895-A25F-F2709CDD43DC}" type="parTrans" cxnId="{26BAF974-F946-4742-8266-48BE98395774}">
      <dgm:prSet/>
      <dgm:spPr/>
      <dgm:t>
        <a:bodyPr/>
        <a:lstStyle/>
        <a:p>
          <a:endParaRPr lang="en-US"/>
        </a:p>
      </dgm:t>
    </dgm:pt>
    <dgm:pt modelId="{C315B089-3C1C-4180-92F9-947DEF6302B3}" type="sibTrans" cxnId="{26BAF974-F946-4742-8266-48BE98395774}">
      <dgm:prSet/>
      <dgm:spPr/>
      <dgm:t>
        <a:bodyPr/>
        <a:lstStyle/>
        <a:p>
          <a:endParaRPr lang="en-US"/>
        </a:p>
      </dgm:t>
    </dgm:pt>
    <dgm:pt modelId="{C370A7C2-B8C3-4E42-8FE6-D1A416101B18}">
      <dgm:prSet/>
      <dgm:spPr/>
      <dgm:t>
        <a:bodyPr/>
        <a:lstStyle/>
        <a:p>
          <a:r>
            <a:rPr lang="pl-PL" b="0" i="0">
              <a:hlinkClick xmlns:r="http://schemas.openxmlformats.org/officeDocument/2006/relationships" r:id="rId7"/>
            </a:rPr>
            <a:t>https://ourworldindata.org/grapher/nitrous-oxide-emissions?tab=table&amp;time=1960..latest&amp;mapSelect=~OWID_ASI</a:t>
          </a:r>
          <a:endParaRPr lang="en-US"/>
        </a:p>
      </dgm:t>
    </dgm:pt>
    <dgm:pt modelId="{F7DF4B99-429C-4560-91FA-599E5ADCF7E1}" type="parTrans" cxnId="{1E8C3BF1-6189-49D6-A7A0-66E85DFFC8A0}">
      <dgm:prSet/>
      <dgm:spPr/>
      <dgm:t>
        <a:bodyPr/>
        <a:lstStyle/>
        <a:p>
          <a:endParaRPr lang="en-US"/>
        </a:p>
      </dgm:t>
    </dgm:pt>
    <dgm:pt modelId="{CF3C9A59-F813-403D-BC61-2A56D8DB0DEE}" type="sibTrans" cxnId="{1E8C3BF1-6189-49D6-A7A0-66E85DFFC8A0}">
      <dgm:prSet/>
      <dgm:spPr/>
      <dgm:t>
        <a:bodyPr/>
        <a:lstStyle/>
        <a:p>
          <a:endParaRPr lang="en-US"/>
        </a:p>
      </dgm:t>
    </dgm:pt>
    <dgm:pt modelId="{C0B27846-27F3-4BA6-AFE4-D7B293480AE8}" type="pres">
      <dgm:prSet presAssocID="{DACA35EC-3EF3-4E56-82FB-36905E7FD4FD}" presName="linear" presStyleCnt="0">
        <dgm:presLayoutVars>
          <dgm:dir/>
          <dgm:animLvl val="lvl"/>
          <dgm:resizeHandles val="exact"/>
        </dgm:presLayoutVars>
      </dgm:prSet>
      <dgm:spPr/>
    </dgm:pt>
    <dgm:pt modelId="{D56E17E8-48A0-4AFF-AC67-957338B2C285}" type="pres">
      <dgm:prSet presAssocID="{8581D5DC-D564-4F0C-9472-4DCBEA3A8F9E}" presName="parentLin" presStyleCnt="0"/>
      <dgm:spPr/>
    </dgm:pt>
    <dgm:pt modelId="{068D2E2A-6BDA-4884-8006-3C264BE6C416}" type="pres">
      <dgm:prSet presAssocID="{8581D5DC-D564-4F0C-9472-4DCBEA3A8F9E}" presName="parentLeftMargin" presStyleLbl="node1" presStyleIdx="0" presStyleCnt="7"/>
      <dgm:spPr/>
    </dgm:pt>
    <dgm:pt modelId="{4A124651-E918-49F0-B415-DCF366BC298A}" type="pres">
      <dgm:prSet presAssocID="{8581D5DC-D564-4F0C-9472-4DCBEA3A8F9E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968A21AB-C9F9-44DA-837C-2E29FEEF8F77}" type="pres">
      <dgm:prSet presAssocID="{8581D5DC-D564-4F0C-9472-4DCBEA3A8F9E}" presName="negativeSpace" presStyleCnt="0"/>
      <dgm:spPr/>
    </dgm:pt>
    <dgm:pt modelId="{20688E59-42F2-46E3-BF8A-A51FA47D5996}" type="pres">
      <dgm:prSet presAssocID="{8581D5DC-D564-4F0C-9472-4DCBEA3A8F9E}" presName="childText" presStyleLbl="conFgAcc1" presStyleIdx="0" presStyleCnt="7">
        <dgm:presLayoutVars>
          <dgm:bulletEnabled val="1"/>
        </dgm:presLayoutVars>
      </dgm:prSet>
      <dgm:spPr/>
    </dgm:pt>
    <dgm:pt modelId="{A6E16183-D0A8-4E2F-9E8F-2025FD7C76F3}" type="pres">
      <dgm:prSet presAssocID="{CDA4E650-1CA7-4997-9AA6-053B47FD13DB}" presName="spaceBetweenRectangles" presStyleCnt="0"/>
      <dgm:spPr/>
    </dgm:pt>
    <dgm:pt modelId="{01A60330-B946-41D7-AD74-9F3E74F94908}" type="pres">
      <dgm:prSet presAssocID="{91DC1C70-8EDB-4099-B273-2292103EFDBD}" presName="parentLin" presStyleCnt="0"/>
      <dgm:spPr/>
    </dgm:pt>
    <dgm:pt modelId="{2CEF81B2-46EB-4055-AE2C-5F1439739996}" type="pres">
      <dgm:prSet presAssocID="{91DC1C70-8EDB-4099-B273-2292103EFDBD}" presName="parentLeftMargin" presStyleLbl="node1" presStyleIdx="0" presStyleCnt="7"/>
      <dgm:spPr/>
    </dgm:pt>
    <dgm:pt modelId="{B055947B-8596-4286-96AA-753F28852371}" type="pres">
      <dgm:prSet presAssocID="{91DC1C70-8EDB-4099-B273-2292103EFDB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3685FD6C-DF0B-4E30-8F12-0BD99A879169}" type="pres">
      <dgm:prSet presAssocID="{91DC1C70-8EDB-4099-B273-2292103EFDBD}" presName="negativeSpace" presStyleCnt="0"/>
      <dgm:spPr/>
    </dgm:pt>
    <dgm:pt modelId="{BACFE9FC-C8BA-4BFB-B01D-CD756AF1F08B}" type="pres">
      <dgm:prSet presAssocID="{91DC1C70-8EDB-4099-B273-2292103EFDBD}" presName="childText" presStyleLbl="conFgAcc1" presStyleIdx="1" presStyleCnt="7">
        <dgm:presLayoutVars>
          <dgm:bulletEnabled val="1"/>
        </dgm:presLayoutVars>
      </dgm:prSet>
      <dgm:spPr/>
    </dgm:pt>
    <dgm:pt modelId="{8B98FF2C-5EC8-4CA7-AFBC-4C124DDBF740}" type="pres">
      <dgm:prSet presAssocID="{1E9B08B8-9B64-4EA9-A16A-715D7385FDE9}" presName="spaceBetweenRectangles" presStyleCnt="0"/>
      <dgm:spPr/>
    </dgm:pt>
    <dgm:pt modelId="{AF91797A-68DA-430E-907A-CA24EF39F302}" type="pres">
      <dgm:prSet presAssocID="{D4A578DC-24B7-470B-8BDD-79F3788C14CE}" presName="parentLin" presStyleCnt="0"/>
      <dgm:spPr/>
    </dgm:pt>
    <dgm:pt modelId="{A440B072-DA61-4FCD-8575-7E6AEB2CA87C}" type="pres">
      <dgm:prSet presAssocID="{D4A578DC-24B7-470B-8BDD-79F3788C14CE}" presName="parentLeftMargin" presStyleLbl="node1" presStyleIdx="1" presStyleCnt="7"/>
      <dgm:spPr/>
    </dgm:pt>
    <dgm:pt modelId="{57204359-A112-4A5A-9B81-3CDF081D7453}" type="pres">
      <dgm:prSet presAssocID="{D4A578DC-24B7-470B-8BDD-79F3788C14CE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8989944C-0C33-49F5-8DFB-46668550028B}" type="pres">
      <dgm:prSet presAssocID="{D4A578DC-24B7-470B-8BDD-79F3788C14CE}" presName="negativeSpace" presStyleCnt="0"/>
      <dgm:spPr/>
    </dgm:pt>
    <dgm:pt modelId="{404F3E2F-D4B6-4062-9CD3-420DAFCFB718}" type="pres">
      <dgm:prSet presAssocID="{D4A578DC-24B7-470B-8BDD-79F3788C14CE}" presName="childText" presStyleLbl="conFgAcc1" presStyleIdx="2" presStyleCnt="7">
        <dgm:presLayoutVars>
          <dgm:bulletEnabled val="1"/>
        </dgm:presLayoutVars>
      </dgm:prSet>
      <dgm:spPr/>
    </dgm:pt>
    <dgm:pt modelId="{38C10B8C-2AF4-426D-9B70-0B725A0A5042}" type="pres">
      <dgm:prSet presAssocID="{0EA34227-9EFA-42AA-972B-9FB35E79FA5A}" presName="spaceBetweenRectangles" presStyleCnt="0"/>
      <dgm:spPr/>
    </dgm:pt>
    <dgm:pt modelId="{F5C49EFA-0A3A-4472-9E20-221356E78613}" type="pres">
      <dgm:prSet presAssocID="{656A2600-0598-4805-A7FB-E0317E79BA75}" presName="parentLin" presStyleCnt="0"/>
      <dgm:spPr/>
    </dgm:pt>
    <dgm:pt modelId="{AF9AD901-AEE9-4BF0-98A5-E2F78FA08B37}" type="pres">
      <dgm:prSet presAssocID="{656A2600-0598-4805-A7FB-E0317E79BA75}" presName="parentLeftMargin" presStyleLbl="node1" presStyleIdx="2" presStyleCnt="7"/>
      <dgm:spPr/>
    </dgm:pt>
    <dgm:pt modelId="{E7317BC4-0711-4F4F-81F9-F3836A583998}" type="pres">
      <dgm:prSet presAssocID="{656A2600-0598-4805-A7FB-E0317E79BA75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58DD1B90-B2F5-4CB8-9012-468713B86032}" type="pres">
      <dgm:prSet presAssocID="{656A2600-0598-4805-A7FB-E0317E79BA75}" presName="negativeSpace" presStyleCnt="0"/>
      <dgm:spPr/>
    </dgm:pt>
    <dgm:pt modelId="{EB8E3F81-5FF4-4FF7-89F5-9C900A1BE1BD}" type="pres">
      <dgm:prSet presAssocID="{656A2600-0598-4805-A7FB-E0317E79BA75}" presName="childText" presStyleLbl="conFgAcc1" presStyleIdx="3" presStyleCnt="7">
        <dgm:presLayoutVars>
          <dgm:bulletEnabled val="1"/>
        </dgm:presLayoutVars>
      </dgm:prSet>
      <dgm:spPr/>
    </dgm:pt>
    <dgm:pt modelId="{EFCEF775-DDB1-4656-9F83-BAB8AB5A33B5}" type="pres">
      <dgm:prSet presAssocID="{79051C6F-8B98-4E7C-86F8-1D8001DD5DFD}" presName="spaceBetweenRectangles" presStyleCnt="0"/>
      <dgm:spPr/>
    </dgm:pt>
    <dgm:pt modelId="{B4D525EA-F412-45D7-B1B0-24480958D1C9}" type="pres">
      <dgm:prSet presAssocID="{2DD8A741-6E2D-4DA0-93A5-4BCD6CB5D303}" presName="parentLin" presStyleCnt="0"/>
      <dgm:spPr/>
    </dgm:pt>
    <dgm:pt modelId="{5CBE322A-EFC3-42E4-BCC2-0E023559BD62}" type="pres">
      <dgm:prSet presAssocID="{2DD8A741-6E2D-4DA0-93A5-4BCD6CB5D303}" presName="parentLeftMargin" presStyleLbl="node1" presStyleIdx="3" presStyleCnt="7"/>
      <dgm:spPr/>
    </dgm:pt>
    <dgm:pt modelId="{FEEDF7F4-8B42-4FE1-BD90-224027C9BD27}" type="pres">
      <dgm:prSet presAssocID="{2DD8A741-6E2D-4DA0-93A5-4BCD6CB5D303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0FDFC7E5-6E79-4397-817D-CF9AB7722E3F}" type="pres">
      <dgm:prSet presAssocID="{2DD8A741-6E2D-4DA0-93A5-4BCD6CB5D303}" presName="negativeSpace" presStyleCnt="0"/>
      <dgm:spPr/>
    </dgm:pt>
    <dgm:pt modelId="{2F194CA4-44CF-41A1-84B5-6010100A6D7A}" type="pres">
      <dgm:prSet presAssocID="{2DD8A741-6E2D-4DA0-93A5-4BCD6CB5D303}" presName="childText" presStyleLbl="conFgAcc1" presStyleIdx="4" presStyleCnt="7">
        <dgm:presLayoutVars>
          <dgm:bulletEnabled val="1"/>
        </dgm:presLayoutVars>
      </dgm:prSet>
      <dgm:spPr/>
    </dgm:pt>
    <dgm:pt modelId="{26F9146E-8E2E-44D2-B0DE-B05DDEA1C0C5}" type="pres">
      <dgm:prSet presAssocID="{89C27FCF-00A4-4678-9A9F-7C7C9D50C24F}" presName="spaceBetweenRectangles" presStyleCnt="0"/>
      <dgm:spPr/>
    </dgm:pt>
    <dgm:pt modelId="{D2D6CD8E-39AA-47E6-9173-E1ECBD2845AA}" type="pres">
      <dgm:prSet presAssocID="{32FD3812-25F7-4319-992F-E5F468434C0D}" presName="parentLin" presStyleCnt="0"/>
      <dgm:spPr/>
    </dgm:pt>
    <dgm:pt modelId="{810B58B0-8D7E-49C9-8CAF-E8E175B13BD0}" type="pres">
      <dgm:prSet presAssocID="{32FD3812-25F7-4319-992F-E5F468434C0D}" presName="parentLeftMargin" presStyleLbl="node1" presStyleIdx="4" presStyleCnt="7"/>
      <dgm:spPr/>
    </dgm:pt>
    <dgm:pt modelId="{9ADE5635-0656-4267-B65A-4779FDCB0D04}" type="pres">
      <dgm:prSet presAssocID="{32FD3812-25F7-4319-992F-E5F468434C0D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E481CDC1-EE7F-402B-8516-5C905716D971}" type="pres">
      <dgm:prSet presAssocID="{32FD3812-25F7-4319-992F-E5F468434C0D}" presName="negativeSpace" presStyleCnt="0"/>
      <dgm:spPr/>
    </dgm:pt>
    <dgm:pt modelId="{75C50DB4-21AD-4E48-9707-9BF345454E48}" type="pres">
      <dgm:prSet presAssocID="{32FD3812-25F7-4319-992F-E5F468434C0D}" presName="childText" presStyleLbl="conFgAcc1" presStyleIdx="5" presStyleCnt="7">
        <dgm:presLayoutVars>
          <dgm:bulletEnabled val="1"/>
        </dgm:presLayoutVars>
      </dgm:prSet>
      <dgm:spPr/>
    </dgm:pt>
    <dgm:pt modelId="{4ECCBB62-DB06-4A23-A9C1-D7B32B67D5D3}" type="pres">
      <dgm:prSet presAssocID="{89175D3E-D004-4E70-85D0-B8D522ADA316}" presName="spaceBetweenRectangles" presStyleCnt="0"/>
      <dgm:spPr/>
    </dgm:pt>
    <dgm:pt modelId="{D64E7BC1-4448-4FB1-A532-1185DFB3830E}" type="pres">
      <dgm:prSet presAssocID="{617F7958-85DE-420F-8602-E598234A035F}" presName="parentLin" presStyleCnt="0"/>
      <dgm:spPr/>
    </dgm:pt>
    <dgm:pt modelId="{EF216581-A664-4AD4-B01F-8FA39139AA44}" type="pres">
      <dgm:prSet presAssocID="{617F7958-85DE-420F-8602-E598234A035F}" presName="parentLeftMargin" presStyleLbl="node1" presStyleIdx="5" presStyleCnt="7"/>
      <dgm:spPr/>
    </dgm:pt>
    <dgm:pt modelId="{075C1DA0-36C7-4BD0-BBEF-2AF7DC559AC7}" type="pres">
      <dgm:prSet presAssocID="{617F7958-85DE-420F-8602-E598234A035F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C6088412-EA67-4865-A80A-31AB5A11DCD7}" type="pres">
      <dgm:prSet presAssocID="{617F7958-85DE-420F-8602-E598234A035F}" presName="negativeSpace" presStyleCnt="0"/>
      <dgm:spPr/>
    </dgm:pt>
    <dgm:pt modelId="{2EDA1075-562E-4B98-A1F8-434E2BE936FC}" type="pres">
      <dgm:prSet presAssocID="{617F7958-85DE-420F-8602-E598234A035F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EB4F5C02-0685-4170-9949-44FA996674D1}" srcId="{8581D5DC-D564-4F0C-9472-4DCBEA3A8F9E}" destId="{92A4506E-25C1-4A07-AA3D-7A1E9542B5A6}" srcOrd="0" destOrd="0" parTransId="{2318B9D6-8098-4B86-8E65-6F8207A19B73}" sibTransId="{7F1D3388-43BE-42ED-806F-2AA79816EE88}"/>
    <dgm:cxn modelId="{C18D890F-FDA5-4FF8-AFD2-9988543FADF2}" srcId="{8581D5DC-D564-4F0C-9472-4DCBEA3A8F9E}" destId="{4F33033F-F2D1-4768-8B4A-6EEE84BC775D}" srcOrd="1" destOrd="0" parTransId="{5794E7ED-FE64-4F78-B41E-A4A1F5745B3F}" sibTransId="{DF6AC6E8-2539-445E-BA05-F1C23A8977C5}"/>
    <dgm:cxn modelId="{9AA4E011-B35B-4350-9859-68FF8E776948}" type="presOf" srcId="{D4A578DC-24B7-470B-8BDD-79F3788C14CE}" destId="{57204359-A112-4A5A-9B81-3CDF081D7453}" srcOrd="1" destOrd="0" presId="urn:microsoft.com/office/officeart/2005/8/layout/list1"/>
    <dgm:cxn modelId="{5D3E4C14-E625-4DB1-8075-AC0356DAAEF2}" type="presOf" srcId="{2DD8A741-6E2D-4DA0-93A5-4BCD6CB5D303}" destId="{FEEDF7F4-8B42-4FE1-BD90-224027C9BD27}" srcOrd="1" destOrd="0" presId="urn:microsoft.com/office/officeart/2005/8/layout/list1"/>
    <dgm:cxn modelId="{4D7BCA14-9B77-40A3-83F3-523849307060}" srcId="{DACA35EC-3EF3-4E56-82FB-36905E7FD4FD}" destId="{656A2600-0598-4805-A7FB-E0317E79BA75}" srcOrd="3" destOrd="0" parTransId="{25891055-8774-4F55-80B4-2A52B7F50352}" sibTransId="{79051C6F-8B98-4E7C-86F8-1D8001DD5DFD}"/>
    <dgm:cxn modelId="{54411318-ADD6-4E20-964A-78FDAE386122}" type="presOf" srcId="{9738BEF6-EE94-4B2E-9B33-1C42A36EC408}" destId="{75C50DB4-21AD-4E48-9707-9BF345454E48}" srcOrd="0" destOrd="0" presId="urn:microsoft.com/office/officeart/2005/8/layout/list1"/>
    <dgm:cxn modelId="{2CCF2422-C31D-4C46-AFD5-83CC8888D43B}" srcId="{DACA35EC-3EF3-4E56-82FB-36905E7FD4FD}" destId="{617F7958-85DE-420F-8602-E598234A035F}" srcOrd="6" destOrd="0" parTransId="{57B7E198-A87D-4888-87F6-74FBA8B05031}" sibTransId="{6C517A8C-1AC1-4157-9248-3DC7D3F3CEE1}"/>
    <dgm:cxn modelId="{FBDC6926-A004-4512-A6A7-DBB03C689C38}" srcId="{DACA35EC-3EF3-4E56-82FB-36905E7FD4FD}" destId="{32FD3812-25F7-4319-992F-E5F468434C0D}" srcOrd="5" destOrd="0" parTransId="{FF87026F-5546-4DA8-9F16-51A24203C1C8}" sibTransId="{89175D3E-D004-4E70-85D0-B8D522ADA316}"/>
    <dgm:cxn modelId="{0CB3A631-611C-4970-877D-EFA37D194C4A}" type="presOf" srcId="{3609E1E1-60BF-4F04-83DE-CFE4F662A7FE}" destId="{2F194CA4-44CF-41A1-84B5-6010100A6D7A}" srcOrd="0" destOrd="0" presId="urn:microsoft.com/office/officeart/2005/8/layout/list1"/>
    <dgm:cxn modelId="{57CC7B5C-519C-430C-944D-8EEE1AD49F2F}" type="presOf" srcId="{8581D5DC-D564-4F0C-9472-4DCBEA3A8F9E}" destId="{068D2E2A-6BDA-4884-8006-3C264BE6C416}" srcOrd="0" destOrd="0" presId="urn:microsoft.com/office/officeart/2005/8/layout/list1"/>
    <dgm:cxn modelId="{5820EE5E-8E21-49AF-A1BB-70B5733AD3A3}" srcId="{656A2600-0598-4805-A7FB-E0317E79BA75}" destId="{F6264032-13D0-4279-A5E4-E0FCB2F7BA31}" srcOrd="0" destOrd="0" parTransId="{EABD2F1E-A2FB-4E8D-B5D0-C628350F5737}" sibTransId="{033CAF35-A0F8-4427-9F69-9DA29128C123}"/>
    <dgm:cxn modelId="{F7425044-BF8F-4E4B-B898-163D0E9206F4}" srcId="{2DD8A741-6E2D-4DA0-93A5-4BCD6CB5D303}" destId="{3609E1E1-60BF-4F04-83DE-CFE4F662A7FE}" srcOrd="0" destOrd="0" parTransId="{048AEF99-63FA-40E6-A913-46630F879949}" sibTransId="{F1AE2DB0-CF23-4F1E-BC94-452272AE3E4D}"/>
    <dgm:cxn modelId="{C734FB45-5AB9-4C31-913F-39AF4D2C5292}" type="presOf" srcId="{92A4506E-25C1-4A07-AA3D-7A1E9542B5A6}" destId="{20688E59-42F2-46E3-BF8A-A51FA47D5996}" srcOrd="0" destOrd="0" presId="urn:microsoft.com/office/officeart/2005/8/layout/list1"/>
    <dgm:cxn modelId="{15E56A67-24A6-421F-8927-39E8078963DF}" srcId="{D4A578DC-24B7-470B-8BDD-79F3788C14CE}" destId="{19E0E0D3-D4B4-471C-8E8C-97D28553DCEE}" srcOrd="0" destOrd="0" parTransId="{DB9AF774-2163-46E6-A69B-84CE286AEF8C}" sibTransId="{4DF45C43-781D-420B-8506-A846C0AF5E8B}"/>
    <dgm:cxn modelId="{2F6D326C-A09D-4F68-8A3C-587EBE0073FA}" type="presOf" srcId="{0D2E28EA-5D86-4088-9536-9A88350F1D6E}" destId="{2F194CA4-44CF-41A1-84B5-6010100A6D7A}" srcOrd="0" destOrd="1" presId="urn:microsoft.com/office/officeart/2005/8/layout/list1"/>
    <dgm:cxn modelId="{0A98D16C-A753-4F85-8B31-C6429C5F72C9}" type="presOf" srcId="{2DD8A741-6E2D-4DA0-93A5-4BCD6CB5D303}" destId="{5CBE322A-EFC3-42E4-BCC2-0E023559BD62}" srcOrd="0" destOrd="0" presId="urn:microsoft.com/office/officeart/2005/8/layout/list1"/>
    <dgm:cxn modelId="{8F50856E-2DBF-4563-A435-F4AF55617BBF}" srcId="{91DC1C70-8EDB-4099-B273-2292103EFDBD}" destId="{C539A4BB-6943-4538-98B5-B1F783C3574E}" srcOrd="0" destOrd="0" parTransId="{E2E2AEC8-21CB-4060-B9A4-D440A678BD1D}" sibTransId="{8A129760-C066-4DF2-AE0C-2AAFD05BF218}"/>
    <dgm:cxn modelId="{FDEC9770-A115-4629-8068-02D44A9603B1}" type="presOf" srcId="{A3476121-2052-47FF-9176-9484E8183641}" destId="{BACFE9FC-C8BA-4BFB-B01D-CD756AF1F08B}" srcOrd="0" destOrd="1" presId="urn:microsoft.com/office/officeart/2005/8/layout/list1"/>
    <dgm:cxn modelId="{1F78B973-ED27-4A3F-B386-38AA6DDF6D3C}" srcId="{91DC1C70-8EDB-4099-B273-2292103EFDBD}" destId="{A3476121-2052-47FF-9176-9484E8183641}" srcOrd="1" destOrd="0" parTransId="{6DED877D-581B-44D0-A128-F5A9641B9EC0}" sibTransId="{FC9DBD29-6128-4998-A349-DF26143291DA}"/>
    <dgm:cxn modelId="{26BAF974-F946-4742-8266-48BE98395774}" srcId="{617F7958-85DE-420F-8602-E598234A035F}" destId="{6EFA9B3D-4F8F-492C-A1C7-BD1F7786EA91}" srcOrd="0" destOrd="0" parTransId="{27F2A27E-68A0-4895-A25F-F2709CDD43DC}" sibTransId="{C315B089-3C1C-4180-92F9-947DEF6302B3}"/>
    <dgm:cxn modelId="{0C402D57-DD13-4FD7-B6E4-8FAFE542FD66}" type="presOf" srcId="{C539A4BB-6943-4538-98B5-B1F783C3574E}" destId="{BACFE9FC-C8BA-4BFB-B01D-CD756AF1F08B}" srcOrd="0" destOrd="0" presId="urn:microsoft.com/office/officeart/2005/8/layout/list1"/>
    <dgm:cxn modelId="{7C24C159-F4DC-41C0-8443-112B0CCD9202}" srcId="{2DD8A741-6E2D-4DA0-93A5-4BCD6CB5D303}" destId="{0D2E28EA-5D86-4088-9536-9A88350F1D6E}" srcOrd="1" destOrd="0" parTransId="{ADCF02BF-CD3F-4C5C-83F3-30F97261E157}" sibTransId="{1A5C34BB-21B6-42B7-9F93-B913606DB176}"/>
    <dgm:cxn modelId="{04A8B280-2F1D-43DB-97DE-1AA7027A6E13}" type="presOf" srcId="{5CABEF29-2F61-49DF-9916-337ACD51D9AE}" destId="{404F3E2F-D4B6-4062-9CD3-420DAFCFB718}" srcOrd="0" destOrd="1" presId="urn:microsoft.com/office/officeart/2005/8/layout/list1"/>
    <dgm:cxn modelId="{BC9B4F88-1A33-486B-A96A-41906FB192DE}" type="presOf" srcId="{19E0E0D3-D4B4-471C-8E8C-97D28553DCEE}" destId="{404F3E2F-D4B6-4062-9CD3-420DAFCFB718}" srcOrd="0" destOrd="0" presId="urn:microsoft.com/office/officeart/2005/8/layout/list1"/>
    <dgm:cxn modelId="{42830B8C-553A-4461-B3BA-15EA528F6CB2}" type="presOf" srcId="{617F7958-85DE-420F-8602-E598234A035F}" destId="{EF216581-A664-4AD4-B01F-8FA39139AA44}" srcOrd="0" destOrd="0" presId="urn:microsoft.com/office/officeart/2005/8/layout/list1"/>
    <dgm:cxn modelId="{4B850E8D-7F8C-4B64-9947-A3E45C937F8E}" type="presOf" srcId="{F6264032-13D0-4279-A5E4-E0FCB2F7BA31}" destId="{EB8E3F81-5FF4-4FF7-89F5-9C900A1BE1BD}" srcOrd="0" destOrd="0" presId="urn:microsoft.com/office/officeart/2005/8/layout/list1"/>
    <dgm:cxn modelId="{8FD35590-4028-4A9F-9179-377702B260D0}" srcId="{D4A578DC-24B7-470B-8BDD-79F3788C14CE}" destId="{5CABEF29-2F61-49DF-9916-337ACD51D9AE}" srcOrd="1" destOrd="0" parTransId="{7215824E-5619-45A9-A241-F66A3EA97BF7}" sibTransId="{71FC62E4-F5C5-460A-B0AA-C50899E8CD53}"/>
    <dgm:cxn modelId="{0BC55A91-3227-4B3A-8459-ED507A60280F}" srcId="{DACA35EC-3EF3-4E56-82FB-36905E7FD4FD}" destId="{2DD8A741-6E2D-4DA0-93A5-4BCD6CB5D303}" srcOrd="4" destOrd="0" parTransId="{545D22F9-B610-480B-8858-0EB8AF047748}" sibTransId="{89C27FCF-00A4-4678-9A9F-7C7C9D50C24F}"/>
    <dgm:cxn modelId="{F1DA1298-A592-4C34-B039-025CF490E7D5}" type="presOf" srcId="{DACA35EC-3EF3-4E56-82FB-36905E7FD4FD}" destId="{C0B27846-27F3-4BA6-AFE4-D7B293480AE8}" srcOrd="0" destOrd="0" presId="urn:microsoft.com/office/officeart/2005/8/layout/list1"/>
    <dgm:cxn modelId="{E45A0D9D-E26C-4A35-851D-B95FC0A602F2}" type="presOf" srcId="{F59004CD-2F70-4935-8408-62D83F924DB0}" destId="{75C50DB4-21AD-4E48-9707-9BF345454E48}" srcOrd="0" destOrd="1" presId="urn:microsoft.com/office/officeart/2005/8/layout/list1"/>
    <dgm:cxn modelId="{813E88A3-8899-42DA-8D4B-08E98631B291}" type="presOf" srcId="{C370A7C2-B8C3-4E42-8FE6-D1A416101B18}" destId="{2EDA1075-562E-4B98-A1F8-434E2BE936FC}" srcOrd="0" destOrd="1" presId="urn:microsoft.com/office/officeart/2005/8/layout/list1"/>
    <dgm:cxn modelId="{119745AB-56CB-4337-BE58-C31971B2FF3B}" type="presOf" srcId="{B0D39097-B267-45C6-912E-691903BC733F}" destId="{EB8E3F81-5FF4-4FF7-89F5-9C900A1BE1BD}" srcOrd="0" destOrd="1" presId="urn:microsoft.com/office/officeart/2005/8/layout/list1"/>
    <dgm:cxn modelId="{466999AC-0804-4BAB-BACC-42EF05DBF341}" srcId="{DACA35EC-3EF3-4E56-82FB-36905E7FD4FD}" destId="{91DC1C70-8EDB-4099-B273-2292103EFDBD}" srcOrd="1" destOrd="0" parTransId="{FC56DB49-68EE-4B85-BB28-44FDEF4834AD}" sibTransId="{1E9B08B8-9B64-4EA9-A16A-715D7385FDE9}"/>
    <dgm:cxn modelId="{75F4F8B3-DF91-4E61-9A45-07A8589BAA26}" type="presOf" srcId="{656A2600-0598-4805-A7FB-E0317E79BA75}" destId="{AF9AD901-AEE9-4BF0-98A5-E2F78FA08B37}" srcOrd="0" destOrd="0" presId="urn:microsoft.com/office/officeart/2005/8/layout/list1"/>
    <dgm:cxn modelId="{AAF155B4-1B0A-421A-AE12-C38C36AC244F}" type="presOf" srcId="{6EFA9B3D-4F8F-492C-A1C7-BD1F7786EA91}" destId="{2EDA1075-562E-4B98-A1F8-434E2BE936FC}" srcOrd="0" destOrd="0" presId="urn:microsoft.com/office/officeart/2005/8/layout/list1"/>
    <dgm:cxn modelId="{721E81B5-E74D-4C6A-BF1C-19A316293541}" type="presOf" srcId="{617F7958-85DE-420F-8602-E598234A035F}" destId="{075C1DA0-36C7-4BD0-BBEF-2AF7DC559AC7}" srcOrd="1" destOrd="0" presId="urn:microsoft.com/office/officeart/2005/8/layout/list1"/>
    <dgm:cxn modelId="{792E75B8-A828-4A28-8306-E5CBFA89683D}" type="presOf" srcId="{32FD3812-25F7-4319-992F-E5F468434C0D}" destId="{810B58B0-8D7E-49C9-8CAF-E8E175B13BD0}" srcOrd="0" destOrd="0" presId="urn:microsoft.com/office/officeart/2005/8/layout/list1"/>
    <dgm:cxn modelId="{594C2CBD-C698-432B-B1D3-824C710A444E}" srcId="{656A2600-0598-4805-A7FB-E0317E79BA75}" destId="{B0D39097-B267-45C6-912E-691903BC733F}" srcOrd="1" destOrd="0" parTransId="{940992E8-D521-4BD2-86C8-1B3C7D8F8DFA}" sibTransId="{AD63C235-DC13-43BC-96AC-EA5501995E26}"/>
    <dgm:cxn modelId="{A85F46CE-77E7-424F-A68F-ADE127B9E1CD}" type="presOf" srcId="{8581D5DC-D564-4F0C-9472-4DCBEA3A8F9E}" destId="{4A124651-E918-49F0-B415-DCF366BC298A}" srcOrd="1" destOrd="0" presId="urn:microsoft.com/office/officeart/2005/8/layout/list1"/>
    <dgm:cxn modelId="{930DF1D2-C563-4CB5-A434-0BF57DD279C8}" srcId="{DACA35EC-3EF3-4E56-82FB-36905E7FD4FD}" destId="{D4A578DC-24B7-470B-8BDD-79F3788C14CE}" srcOrd="2" destOrd="0" parTransId="{D9134843-78E6-4946-813C-3E8DCB9313E8}" sibTransId="{0EA34227-9EFA-42AA-972B-9FB35E79FA5A}"/>
    <dgm:cxn modelId="{F85F87D3-07A3-472D-BE56-7D99EE530462}" type="presOf" srcId="{32FD3812-25F7-4319-992F-E5F468434C0D}" destId="{9ADE5635-0656-4267-B65A-4779FDCB0D04}" srcOrd="1" destOrd="0" presId="urn:microsoft.com/office/officeart/2005/8/layout/list1"/>
    <dgm:cxn modelId="{62C6AFD3-FDB9-459E-8B47-A6E28796F3C2}" type="presOf" srcId="{91DC1C70-8EDB-4099-B273-2292103EFDBD}" destId="{B055947B-8596-4286-96AA-753F28852371}" srcOrd="1" destOrd="0" presId="urn:microsoft.com/office/officeart/2005/8/layout/list1"/>
    <dgm:cxn modelId="{99965AD8-1FCD-48F3-A11B-9EABFDC2AEE8}" type="presOf" srcId="{4F33033F-F2D1-4768-8B4A-6EEE84BC775D}" destId="{20688E59-42F2-46E3-BF8A-A51FA47D5996}" srcOrd="0" destOrd="1" presId="urn:microsoft.com/office/officeart/2005/8/layout/list1"/>
    <dgm:cxn modelId="{580FF8D8-6BC9-41A5-A31F-5F2FD9EA595C}" type="presOf" srcId="{D4A578DC-24B7-470B-8BDD-79F3788C14CE}" destId="{A440B072-DA61-4FCD-8575-7E6AEB2CA87C}" srcOrd="0" destOrd="0" presId="urn:microsoft.com/office/officeart/2005/8/layout/list1"/>
    <dgm:cxn modelId="{7CC2F5D9-1AB5-4985-9F7C-2A53D2347E50}" type="presOf" srcId="{91DC1C70-8EDB-4099-B273-2292103EFDBD}" destId="{2CEF81B2-46EB-4055-AE2C-5F1439739996}" srcOrd="0" destOrd="0" presId="urn:microsoft.com/office/officeart/2005/8/layout/list1"/>
    <dgm:cxn modelId="{140BBEDD-B466-4760-8283-B88403920043}" srcId="{DACA35EC-3EF3-4E56-82FB-36905E7FD4FD}" destId="{8581D5DC-D564-4F0C-9472-4DCBEA3A8F9E}" srcOrd="0" destOrd="0" parTransId="{5184F6B5-C086-4248-9A97-854B7CC40EDF}" sibTransId="{CDA4E650-1CA7-4997-9AA6-053B47FD13DB}"/>
    <dgm:cxn modelId="{F64528DE-8282-41F8-8B89-A0FFC0FD108F}" srcId="{32FD3812-25F7-4319-992F-E5F468434C0D}" destId="{9738BEF6-EE94-4B2E-9B33-1C42A36EC408}" srcOrd="0" destOrd="0" parTransId="{FC4D4989-10B0-45E8-8F66-BE9707251D37}" sibTransId="{2A44D63C-617C-43EA-ACE2-42F1A9E6D768}"/>
    <dgm:cxn modelId="{3A3478E0-4C0E-4FCD-BB5B-8BABB86F0B40}" srcId="{32FD3812-25F7-4319-992F-E5F468434C0D}" destId="{F59004CD-2F70-4935-8408-62D83F924DB0}" srcOrd="1" destOrd="0" parTransId="{33ED6C43-8928-432E-8911-142ABEAED068}" sibTransId="{AB083D0B-D053-4075-B9A1-41BF78CD8965}"/>
    <dgm:cxn modelId="{F1447CE9-A0B1-4352-8212-111DD149BD08}" type="presOf" srcId="{656A2600-0598-4805-A7FB-E0317E79BA75}" destId="{E7317BC4-0711-4F4F-81F9-F3836A583998}" srcOrd="1" destOrd="0" presId="urn:microsoft.com/office/officeart/2005/8/layout/list1"/>
    <dgm:cxn modelId="{1E8C3BF1-6189-49D6-A7A0-66E85DFFC8A0}" srcId="{617F7958-85DE-420F-8602-E598234A035F}" destId="{C370A7C2-B8C3-4E42-8FE6-D1A416101B18}" srcOrd="1" destOrd="0" parTransId="{F7DF4B99-429C-4560-91FA-599E5ADCF7E1}" sibTransId="{CF3C9A59-F813-403D-BC61-2A56D8DB0DEE}"/>
    <dgm:cxn modelId="{6D72ECCC-F5F2-4799-96EB-293148E882F5}" type="presParOf" srcId="{C0B27846-27F3-4BA6-AFE4-D7B293480AE8}" destId="{D56E17E8-48A0-4AFF-AC67-957338B2C285}" srcOrd="0" destOrd="0" presId="urn:microsoft.com/office/officeart/2005/8/layout/list1"/>
    <dgm:cxn modelId="{673D9FDE-D040-44B2-9AD7-339943E38BC2}" type="presParOf" srcId="{D56E17E8-48A0-4AFF-AC67-957338B2C285}" destId="{068D2E2A-6BDA-4884-8006-3C264BE6C416}" srcOrd="0" destOrd="0" presId="urn:microsoft.com/office/officeart/2005/8/layout/list1"/>
    <dgm:cxn modelId="{E8884949-54C5-4E54-B14F-60BA0F9EFD3A}" type="presParOf" srcId="{D56E17E8-48A0-4AFF-AC67-957338B2C285}" destId="{4A124651-E918-49F0-B415-DCF366BC298A}" srcOrd="1" destOrd="0" presId="urn:microsoft.com/office/officeart/2005/8/layout/list1"/>
    <dgm:cxn modelId="{C38F3E8F-EA0D-4FF0-AE80-0C0834E1F711}" type="presParOf" srcId="{C0B27846-27F3-4BA6-AFE4-D7B293480AE8}" destId="{968A21AB-C9F9-44DA-837C-2E29FEEF8F77}" srcOrd="1" destOrd="0" presId="urn:microsoft.com/office/officeart/2005/8/layout/list1"/>
    <dgm:cxn modelId="{D702D6BD-40EC-4057-9930-9B67F404BB63}" type="presParOf" srcId="{C0B27846-27F3-4BA6-AFE4-D7B293480AE8}" destId="{20688E59-42F2-46E3-BF8A-A51FA47D5996}" srcOrd="2" destOrd="0" presId="urn:microsoft.com/office/officeart/2005/8/layout/list1"/>
    <dgm:cxn modelId="{50EA21AE-28B0-4C22-A8C7-DFBC6BBA5FB1}" type="presParOf" srcId="{C0B27846-27F3-4BA6-AFE4-D7B293480AE8}" destId="{A6E16183-D0A8-4E2F-9E8F-2025FD7C76F3}" srcOrd="3" destOrd="0" presId="urn:microsoft.com/office/officeart/2005/8/layout/list1"/>
    <dgm:cxn modelId="{3A185D55-B479-47CE-9522-753AEAB70F88}" type="presParOf" srcId="{C0B27846-27F3-4BA6-AFE4-D7B293480AE8}" destId="{01A60330-B946-41D7-AD74-9F3E74F94908}" srcOrd="4" destOrd="0" presId="urn:microsoft.com/office/officeart/2005/8/layout/list1"/>
    <dgm:cxn modelId="{83149F68-E68A-460D-B125-C81E2A27D48C}" type="presParOf" srcId="{01A60330-B946-41D7-AD74-9F3E74F94908}" destId="{2CEF81B2-46EB-4055-AE2C-5F1439739996}" srcOrd="0" destOrd="0" presId="urn:microsoft.com/office/officeart/2005/8/layout/list1"/>
    <dgm:cxn modelId="{7A0153EF-1E3A-4C89-A499-EBDB7B3EE905}" type="presParOf" srcId="{01A60330-B946-41D7-AD74-9F3E74F94908}" destId="{B055947B-8596-4286-96AA-753F28852371}" srcOrd="1" destOrd="0" presId="urn:microsoft.com/office/officeart/2005/8/layout/list1"/>
    <dgm:cxn modelId="{1E99EBCE-2C36-40C0-BAC8-BB8551B51000}" type="presParOf" srcId="{C0B27846-27F3-4BA6-AFE4-D7B293480AE8}" destId="{3685FD6C-DF0B-4E30-8F12-0BD99A879169}" srcOrd="5" destOrd="0" presId="urn:microsoft.com/office/officeart/2005/8/layout/list1"/>
    <dgm:cxn modelId="{E0839E80-90A0-40F5-9B04-BEDADDC1D799}" type="presParOf" srcId="{C0B27846-27F3-4BA6-AFE4-D7B293480AE8}" destId="{BACFE9FC-C8BA-4BFB-B01D-CD756AF1F08B}" srcOrd="6" destOrd="0" presId="urn:microsoft.com/office/officeart/2005/8/layout/list1"/>
    <dgm:cxn modelId="{B0B8BABF-C18F-453F-89B2-D5AF4CB2D613}" type="presParOf" srcId="{C0B27846-27F3-4BA6-AFE4-D7B293480AE8}" destId="{8B98FF2C-5EC8-4CA7-AFBC-4C124DDBF740}" srcOrd="7" destOrd="0" presId="urn:microsoft.com/office/officeart/2005/8/layout/list1"/>
    <dgm:cxn modelId="{A960807E-A8F6-40EF-B986-2387BB7B8122}" type="presParOf" srcId="{C0B27846-27F3-4BA6-AFE4-D7B293480AE8}" destId="{AF91797A-68DA-430E-907A-CA24EF39F302}" srcOrd="8" destOrd="0" presId="urn:microsoft.com/office/officeart/2005/8/layout/list1"/>
    <dgm:cxn modelId="{5CE10A1B-EE4F-4A74-BA97-9F43A50DE0D4}" type="presParOf" srcId="{AF91797A-68DA-430E-907A-CA24EF39F302}" destId="{A440B072-DA61-4FCD-8575-7E6AEB2CA87C}" srcOrd="0" destOrd="0" presId="urn:microsoft.com/office/officeart/2005/8/layout/list1"/>
    <dgm:cxn modelId="{FFCEAACE-A07B-4FC0-A9A2-2319E6600825}" type="presParOf" srcId="{AF91797A-68DA-430E-907A-CA24EF39F302}" destId="{57204359-A112-4A5A-9B81-3CDF081D7453}" srcOrd="1" destOrd="0" presId="urn:microsoft.com/office/officeart/2005/8/layout/list1"/>
    <dgm:cxn modelId="{66B4B7DE-48A5-4E5B-B1F8-1CCECBB4D96C}" type="presParOf" srcId="{C0B27846-27F3-4BA6-AFE4-D7B293480AE8}" destId="{8989944C-0C33-49F5-8DFB-46668550028B}" srcOrd="9" destOrd="0" presId="urn:microsoft.com/office/officeart/2005/8/layout/list1"/>
    <dgm:cxn modelId="{35817FD3-F06E-4D4E-A482-626BA5CEC660}" type="presParOf" srcId="{C0B27846-27F3-4BA6-AFE4-D7B293480AE8}" destId="{404F3E2F-D4B6-4062-9CD3-420DAFCFB718}" srcOrd="10" destOrd="0" presId="urn:microsoft.com/office/officeart/2005/8/layout/list1"/>
    <dgm:cxn modelId="{DEFB07DC-EB10-43E1-8944-76F5A9760708}" type="presParOf" srcId="{C0B27846-27F3-4BA6-AFE4-D7B293480AE8}" destId="{38C10B8C-2AF4-426D-9B70-0B725A0A5042}" srcOrd="11" destOrd="0" presId="urn:microsoft.com/office/officeart/2005/8/layout/list1"/>
    <dgm:cxn modelId="{A79A01B5-40A8-415D-9346-610C8F164AA1}" type="presParOf" srcId="{C0B27846-27F3-4BA6-AFE4-D7B293480AE8}" destId="{F5C49EFA-0A3A-4472-9E20-221356E78613}" srcOrd="12" destOrd="0" presId="urn:microsoft.com/office/officeart/2005/8/layout/list1"/>
    <dgm:cxn modelId="{14E60081-4771-45B1-BBA5-B463578715C2}" type="presParOf" srcId="{F5C49EFA-0A3A-4472-9E20-221356E78613}" destId="{AF9AD901-AEE9-4BF0-98A5-E2F78FA08B37}" srcOrd="0" destOrd="0" presId="urn:microsoft.com/office/officeart/2005/8/layout/list1"/>
    <dgm:cxn modelId="{24670ED2-C029-4407-BAF2-E96AD4EBF073}" type="presParOf" srcId="{F5C49EFA-0A3A-4472-9E20-221356E78613}" destId="{E7317BC4-0711-4F4F-81F9-F3836A583998}" srcOrd="1" destOrd="0" presId="urn:microsoft.com/office/officeart/2005/8/layout/list1"/>
    <dgm:cxn modelId="{6E59F69E-2F08-49CC-8ECC-51E3F648B3D0}" type="presParOf" srcId="{C0B27846-27F3-4BA6-AFE4-D7B293480AE8}" destId="{58DD1B90-B2F5-4CB8-9012-468713B86032}" srcOrd="13" destOrd="0" presId="urn:microsoft.com/office/officeart/2005/8/layout/list1"/>
    <dgm:cxn modelId="{17E50F86-E71F-4A8B-B3CE-9FF47E073D45}" type="presParOf" srcId="{C0B27846-27F3-4BA6-AFE4-D7B293480AE8}" destId="{EB8E3F81-5FF4-4FF7-89F5-9C900A1BE1BD}" srcOrd="14" destOrd="0" presId="urn:microsoft.com/office/officeart/2005/8/layout/list1"/>
    <dgm:cxn modelId="{B8DA1ADB-31C4-49FE-9593-9B37120431EE}" type="presParOf" srcId="{C0B27846-27F3-4BA6-AFE4-D7B293480AE8}" destId="{EFCEF775-DDB1-4656-9F83-BAB8AB5A33B5}" srcOrd="15" destOrd="0" presId="urn:microsoft.com/office/officeart/2005/8/layout/list1"/>
    <dgm:cxn modelId="{5EA7866D-0348-45A2-A726-E4C63D52380C}" type="presParOf" srcId="{C0B27846-27F3-4BA6-AFE4-D7B293480AE8}" destId="{B4D525EA-F412-45D7-B1B0-24480958D1C9}" srcOrd="16" destOrd="0" presId="urn:microsoft.com/office/officeart/2005/8/layout/list1"/>
    <dgm:cxn modelId="{696AEE78-1E22-41A2-B102-C50C11E90729}" type="presParOf" srcId="{B4D525EA-F412-45D7-B1B0-24480958D1C9}" destId="{5CBE322A-EFC3-42E4-BCC2-0E023559BD62}" srcOrd="0" destOrd="0" presId="urn:microsoft.com/office/officeart/2005/8/layout/list1"/>
    <dgm:cxn modelId="{DBB5F9B1-8886-4EF5-9ED6-83E08ABA1DD9}" type="presParOf" srcId="{B4D525EA-F412-45D7-B1B0-24480958D1C9}" destId="{FEEDF7F4-8B42-4FE1-BD90-224027C9BD27}" srcOrd="1" destOrd="0" presId="urn:microsoft.com/office/officeart/2005/8/layout/list1"/>
    <dgm:cxn modelId="{2CDFBD81-411C-47BB-9F05-75030822C221}" type="presParOf" srcId="{C0B27846-27F3-4BA6-AFE4-D7B293480AE8}" destId="{0FDFC7E5-6E79-4397-817D-CF9AB7722E3F}" srcOrd="17" destOrd="0" presId="urn:microsoft.com/office/officeart/2005/8/layout/list1"/>
    <dgm:cxn modelId="{6869CBE2-76B2-40EA-A2D5-24DB072E2512}" type="presParOf" srcId="{C0B27846-27F3-4BA6-AFE4-D7B293480AE8}" destId="{2F194CA4-44CF-41A1-84B5-6010100A6D7A}" srcOrd="18" destOrd="0" presId="urn:microsoft.com/office/officeart/2005/8/layout/list1"/>
    <dgm:cxn modelId="{C527F8CB-82F5-4554-A72F-514CB8B7E361}" type="presParOf" srcId="{C0B27846-27F3-4BA6-AFE4-D7B293480AE8}" destId="{26F9146E-8E2E-44D2-B0DE-B05DDEA1C0C5}" srcOrd="19" destOrd="0" presId="urn:microsoft.com/office/officeart/2005/8/layout/list1"/>
    <dgm:cxn modelId="{54AD03C6-C713-4CCF-B6B8-6291FC630A5B}" type="presParOf" srcId="{C0B27846-27F3-4BA6-AFE4-D7B293480AE8}" destId="{D2D6CD8E-39AA-47E6-9173-E1ECBD2845AA}" srcOrd="20" destOrd="0" presId="urn:microsoft.com/office/officeart/2005/8/layout/list1"/>
    <dgm:cxn modelId="{F4EAC5A0-3CBC-42E4-B73E-BB4C5C6ED741}" type="presParOf" srcId="{D2D6CD8E-39AA-47E6-9173-E1ECBD2845AA}" destId="{810B58B0-8D7E-49C9-8CAF-E8E175B13BD0}" srcOrd="0" destOrd="0" presId="urn:microsoft.com/office/officeart/2005/8/layout/list1"/>
    <dgm:cxn modelId="{9C12E7E3-86A3-4060-B8E7-FDFF844A20F0}" type="presParOf" srcId="{D2D6CD8E-39AA-47E6-9173-E1ECBD2845AA}" destId="{9ADE5635-0656-4267-B65A-4779FDCB0D04}" srcOrd="1" destOrd="0" presId="urn:microsoft.com/office/officeart/2005/8/layout/list1"/>
    <dgm:cxn modelId="{E7AEA345-80A0-474E-B49F-42EEC810B194}" type="presParOf" srcId="{C0B27846-27F3-4BA6-AFE4-D7B293480AE8}" destId="{E481CDC1-EE7F-402B-8516-5C905716D971}" srcOrd="21" destOrd="0" presId="urn:microsoft.com/office/officeart/2005/8/layout/list1"/>
    <dgm:cxn modelId="{1DBFC231-4A98-49E0-BE6F-9964E08C59EA}" type="presParOf" srcId="{C0B27846-27F3-4BA6-AFE4-D7B293480AE8}" destId="{75C50DB4-21AD-4E48-9707-9BF345454E48}" srcOrd="22" destOrd="0" presId="urn:microsoft.com/office/officeart/2005/8/layout/list1"/>
    <dgm:cxn modelId="{71193351-E54E-4687-A6E7-F189A9FFDBD7}" type="presParOf" srcId="{C0B27846-27F3-4BA6-AFE4-D7B293480AE8}" destId="{4ECCBB62-DB06-4A23-A9C1-D7B32B67D5D3}" srcOrd="23" destOrd="0" presId="urn:microsoft.com/office/officeart/2005/8/layout/list1"/>
    <dgm:cxn modelId="{1EE2C37D-9D18-4F71-84DF-71A191C70099}" type="presParOf" srcId="{C0B27846-27F3-4BA6-AFE4-D7B293480AE8}" destId="{D64E7BC1-4448-4FB1-A532-1185DFB3830E}" srcOrd="24" destOrd="0" presId="urn:microsoft.com/office/officeart/2005/8/layout/list1"/>
    <dgm:cxn modelId="{4CD0256C-4012-4488-963F-BCD63FBBA80C}" type="presParOf" srcId="{D64E7BC1-4448-4FB1-A532-1185DFB3830E}" destId="{EF216581-A664-4AD4-B01F-8FA39139AA44}" srcOrd="0" destOrd="0" presId="urn:microsoft.com/office/officeart/2005/8/layout/list1"/>
    <dgm:cxn modelId="{7C2BEC22-287C-419E-BC68-A8C62C93159E}" type="presParOf" srcId="{D64E7BC1-4448-4FB1-A532-1185DFB3830E}" destId="{075C1DA0-36C7-4BD0-BBEF-2AF7DC559AC7}" srcOrd="1" destOrd="0" presId="urn:microsoft.com/office/officeart/2005/8/layout/list1"/>
    <dgm:cxn modelId="{67870E47-4B83-46E3-9A38-AEC3D6BD13DA}" type="presParOf" srcId="{C0B27846-27F3-4BA6-AFE4-D7B293480AE8}" destId="{C6088412-EA67-4865-A80A-31AB5A11DCD7}" srcOrd="25" destOrd="0" presId="urn:microsoft.com/office/officeart/2005/8/layout/list1"/>
    <dgm:cxn modelId="{4D133A67-0F63-4416-95FC-3B6C018E1FF8}" type="presParOf" srcId="{C0B27846-27F3-4BA6-AFE4-D7B293480AE8}" destId="{2EDA1075-562E-4B98-A1F8-434E2BE936FC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130457-59A4-492E-9075-874A5C5D898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B8F9903-BB1F-4B96-A363-340F016DF6C9}">
      <dgm:prSet/>
      <dgm:spPr/>
      <dgm:t>
        <a:bodyPr/>
        <a:lstStyle/>
        <a:p>
          <a:r>
            <a:rPr lang="pl-PL" b="0" i="0"/>
            <a:t>najlepsze modele to ARIMA(1, 0, 1) dla CO2, populacji i SO2, oraz ARIMA(1, 0, 1) dla N2O i produkcji mięsa</a:t>
          </a:r>
          <a:endParaRPr lang="en-US"/>
        </a:p>
      </dgm:t>
    </dgm:pt>
    <dgm:pt modelId="{5376DA43-DCCB-40C2-9B86-348E92ABA27B}" type="parTrans" cxnId="{00527C75-68FF-4E3F-BC31-89FA04C1D982}">
      <dgm:prSet/>
      <dgm:spPr/>
      <dgm:t>
        <a:bodyPr/>
        <a:lstStyle/>
        <a:p>
          <a:endParaRPr lang="en-US"/>
        </a:p>
      </dgm:t>
    </dgm:pt>
    <dgm:pt modelId="{9AC01109-E2DF-4EE3-BCED-40464707780E}" type="sibTrans" cxnId="{00527C75-68FF-4E3F-BC31-89FA04C1D982}">
      <dgm:prSet/>
      <dgm:spPr/>
      <dgm:t>
        <a:bodyPr/>
        <a:lstStyle/>
        <a:p>
          <a:endParaRPr lang="en-US"/>
        </a:p>
      </dgm:t>
    </dgm:pt>
    <dgm:pt modelId="{336C0EB4-500A-4CBA-98D3-989BC2D92787}">
      <dgm:prSet/>
      <dgm:spPr/>
      <dgm:t>
        <a:bodyPr/>
        <a:lstStyle/>
        <a:p>
          <a:r>
            <a:rPr lang="pl-PL" b="0" i="0"/>
            <a:t>Oba modele uzyskały bardzo dobre dopasowanie statystyczne (AIC: –109.4 oraz –106.4) i wykazały istotność wszystkich predyktorów. </a:t>
          </a:r>
          <a:endParaRPr lang="en-US"/>
        </a:p>
      </dgm:t>
    </dgm:pt>
    <dgm:pt modelId="{14EFA311-09E6-4326-8282-B9454111EEAE}" type="parTrans" cxnId="{34812CD4-96E9-4F60-88EF-45B8979CB451}">
      <dgm:prSet/>
      <dgm:spPr/>
      <dgm:t>
        <a:bodyPr/>
        <a:lstStyle/>
        <a:p>
          <a:endParaRPr lang="en-US"/>
        </a:p>
      </dgm:t>
    </dgm:pt>
    <dgm:pt modelId="{2BED6E7C-C428-4FE3-B5D2-376ED99D5849}" type="sibTrans" cxnId="{34812CD4-96E9-4F60-88EF-45B8979CB451}">
      <dgm:prSet/>
      <dgm:spPr/>
      <dgm:t>
        <a:bodyPr/>
        <a:lstStyle/>
        <a:p>
          <a:endParaRPr lang="en-US"/>
        </a:p>
      </dgm:t>
    </dgm:pt>
    <dgm:pt modelId="{D51F8F7C-45CF-49BB-A311-B0CACA0D7227}">
      <dgm:prSet/>
      <dgm:spPr/>
      <dgm:t>
        <a:bodyPr/>
        <a:lstStyle/>
        <a:p>
          <a:r>
            <a:rPr lang="pl-PL" b="0" i="0"/>
            <a:t>Porównanie sugeruje, że zarówno wzrost populacji i emisje przemysłowe, jak i intensyfikacja produkcji żywności przyczyniają się do zmian klimatycznych.</a:t>
          </a:r>
          <a:endParaRPr lang="en-US"/>
        </a:p>
      </dgm:t>
    </dgm:pt>
    <dgm:pt modelId="{38FADF93-5BB1-4806-8AAF-0D2D0F8A1D6B}" type="parTrans" cxnId="{F19C594E-4F2C-4921-828F-51D2005CAE4A}">
      <dgm:prSet/>
      <dgm:spPr/>
      <dgm:t>
        <a:bodyPr/>
        <a:lstStyle/>
        <a:p>
          <a:endParaRPr lang="en-US"/>
        </a:p>
      </dgm:t>
    </dgm:pt>
    <dgm:pt modelId="{F6332BDF-6E24-43F8-B936-D8A7377E4248}" type="sibTrans" cxnId="{F19C594E-4F2C-4921-828F-51D2005CAE4A}">
      <dgm:prSet/>
      <dgm:spPr/>
      <dgm:t>
        <a:bodyPr/>
        <a:lstStyle/>
        <a:p>
          <a:endParaRPr lang="en-US"/>
        </a:p>
      </dgm:t>
    </dgm:pt>
    <dgm:pt modelId="{BB3F66A4-9272-47B2-BCFB-B68A2B003761}" type="pres">
      <dgm:prSet presAssocID="{AB130457-59A4-492E-9075-874A5C5D898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B1AFBA4-623F-4CDA-B381-1F62A77F4299}" type="pres">
      <dgm:prSet presAssocID="{2B8F9903-BB1F-4B96-A363-340F016DF6C9}" presName="hierRoot1" presStyleCnt="0"/>
      <dgm:spPr/>
    </dgm:pt>
    <dgm:pt modelId="{ED1BE746-A3D8-4CF9-9220-8D0E7B1EFCA1}" type="pres">
      <dgm:prSet presAssocID="{2B8F9903-BB1F-4B96-A363-340F016DF6C9}" presName="composite" presStyleCnt="0"/>
      <dgm:spPr/>
    </dgm:pt>
    <dgm:pt modelId="{D575539D-DC3D-41FE-83EF-DA0A204A30F4}" type="pres">
      <dgm:prSet presAssocID="{2B8F9903-BB1F-4B96-A363-340F016DF6C9}" presName="background" presStyleLbl="node0" presStyleIdx="0" presStyleCnt="3"/>
      <dgm:spPr/>
    </dgm:pt>
    <dgm:pt modelId="{E8C6B5BA-1031-4BDA-909B-D19D9AF74DDD}" type="pres">
      <dgm:prSet presAssocID="{2B8F9903-BB1F-4B96-A363-340F016DF6C9}" presName="text" presStyleLbl="fgAcc0" presStyleIdx="0" presStyleCnt="3">
        <dgm:presLayoutVars>
          <dgm:chPref val="3"/>
        </dgm:presLayoutVars>
      </dgm:prSet>
      <dgm:spPr/>
    </dgm:pt>
    <dgm:pt modelId="{E74353A7-91C7-46BD-AA07-5C64E03F671B}" type="pres">
      <dgm:prSet presAssocID="{2B8F9903-BB1F-4B96-A363-340F016DF6C9}" presName="hierChild2" presStyleCnt="0"/>
      <dgm:spPr/>
    </dgm:pt>
    <dgm:pt modelId="{6A6DCA73-DE7F-48D7-8F31-71DC6F3F0CDF}" type="pres">
      <dgm:prSet presAssocID="{336C0EB4-500A-4CBA-98D3-989BC2D92787}" presName="hierRoot1" presStyleCnt="0"/>
      <dgm:spPr/>
    </dgm:pt>
    <dgm:pt modelId="{294DEBD7-9249-4BE0-83F0-A632B4423899}" type="pres">
      <dgm:prSet presAssocID="{336C0EB4-500A-4CBA-98D3-989BC2D92787}" presName="composite" presStyleCnt="0"/>
      <dgm:spPr/>
    </dgm:pt>
    <dgm:pt modelId="{354EBFF8-6529-4E81-AD56-3F0DB0BDC794}" type="pres">
      <dgm:prSet presAssocID="{336C0EB4-500A-4CBA-98D3-989BC2D92787}" presName="background" presStyleLbl="node0" presStyleIdx="1" presStyleCnt="3"/>
      <dgm:spPr/>
    </dgm:pt>
    <dgm:pt modelId="{9A34220B-C162-4FFC-AAC9-37AEA21F2347}" type="pres">
      <dgm:prSet presAssocID="{336C0EB4-500A-4CBA-98D3-989BC2D92787}" presName="text" presStyleLbl="fgAcc0" presStyleIdx="1" presStyleCnt="3">
        <dgm:presLayoutVars>
          <dgm:chPref val="3"/>
        </dgm:presLayoutVars>
      </dgm:prSet>
      <dgm:spPr/>
    </dgm:pt>
    <dgm:pt modelId="{C8F2A038-AC87-40A7-9620-7945325C6923}" type="pres">
      <dgm:prSet presAssocID="{336C0EB4-500A-4CBA-98D3-989BC2D92787}" presName="hierChild2" presStyleCnt="0"/>
      <dgm:spPr/>
    </dgm:pt>
    <dgm:pt modelId="{67436983-8662-4315-A368-1E291B414547}" type="pres">
      <dgm:prSet presAssocID="{D51F8F7C-45CF-49BB-A311-B0CACA0D7227}" presName="hierRoot1" presStyleCnt="0"/>
      <dgm:spPr/>
    </dgm:pt>
    <dgm:pt modelId="{E143224A-DB96-48B7-AD50-9D84663C3F83}" type="pres">
      <dgm:prSet presAssocID="{D51F8F7C-45CF-49BB-A311-B0CACA0D7227}" presName="composite" presStyleCnt="0"/>
      <dgm:spPr/>
    </dgm:pt>
    <dgm:pt modelId="{35581DD8-7622-47FC-A0E2-10C2CF9703D4}" type="pres">
      <dgm:prSet presAssocID="{D51F8F7C-45CF-49BB-A311-B0CACA0D7227}" presName="background" presStyleLbl="node0" presStyleIdx="2" presStyleCnt="3"/>
      <dgm:spPr/>
    </dgm:pt>
    <dgm:pt modelId="{BDE18855-D454-402C-961A-B9747294BFA5}" type="pres">
      <dgm:prSet presAssocID="{D51F8F7C-45CF-49BB-A311-B0CACA0D7227}" presName="text" presStyleLbl="fgAcc0" presStyleIdx="2" presStyleCnt="3">
        <dgm:presLayoutVars>
          <dgm:chPref val="3"/>
        </dgm:presLayoutVars>
      </dgm:prSet>
      <dgm:spPr/>
    </dgm:pt>
    <dgm:pt modelId="{B40A2220-F6B7-479A-A414-2F160D833102}" type="pres">
      <dgm:prSet presAssocID="{D51F8F7C-45CF-49BB-A311-B0CACA0D7227}" presName="hierChild2" presStyleCnt="0"/>
      <dgm:spPr/>
    </dgm:pt>
  </dgm:ptLst>
  <dgm:cxnLst>
    <dgm:cxn modelId="{FB57C268-AAAA-4C30-BD86-6D88AD3295EE}" type="presOf" srcId="{AB130457-59A4-492E-9075-874A5C5D8985}" destId="{BB3F66A4-9272-47B2-BCFB-B68A2B003761}" srcOrd="0" destOrd="0" presId="urn:microsoft.com/office/officeart/2005/8/layout/hierarchy1"/>
    <dgm:cxn modelId="{F19C594E-4F2C-4921-828F-51D2005CAE4A}" srcId="{AB130457-59A4-492E-9075-874A5C5D8985}" destId="{D51F8F7C-45CF-49BB-A311-B0CACA0D7227}" srcOrd="2" destOrd="0" parTransId="{38FADF93-5BB1-4806-8AAF-0D2D0F8A1D6B}" sibTransId="{F6332BDF-6E24-43F8-B936-D8A7377E4248}"/>
    <dgm:cxn modelId="{DF071851-E201-47EF-836E-12B77C33F26D}" type="presOf" srcId="{D51F8F7C-45CF-49BB-A311-B0CACA0D7227}" destId="{BDE18855-D454-402C-961A-B9747294BFA5}" srcOrd="0" destOrd="0" presId="urn:microsoft.com/office/officeart/2005/8/layout/hierarchy1"/>
    <dgm:cxn modelId="{00527C75-68FF-4E3F-BC31-89FA04C1D982}" srcId="{AB130457-59A4-492E-9075-874A5C5D8985}" destId="{2B8F9903-BB1F-4B96-A363-340F016DF6C9}" srcOrd="0" destOrd="0" parTransId="{5376DA43-DCCB-40C2-9B86-348E92ABA27B}" sibTransId="{9AC01109-E2DF-4EE3-BCED-40464707780E}"/>
    <dgm:cxn modelId="{BA873576-6162-443E-BD53-AF9A4642986D}" type="presOf" srcId="{336C0EB4-500A-4CBA-98D3-989BC2D92787}" destId="{9A34220B-C162-4FFC-AAC9-37AEA21F2347}" srcOrd="0" destOrd="0" presId="urn:microsoft.com/office/officeart/2005/8/layout/hierarchy1"/>
    <dgm:cxn modelId="{34812CD4-96E9-4F60-88EF-45B8979CB451}" srcId="{AB130457-59A4-492E-9075-874A5C5D8985}" destId="{336C0EB4-500A-4CBA-98D3-989BC2D92787}" srcOrd="1" destOrd="0" parTransId="{14EFA311-09E6-4326-8282-B9454111EEAE}" sibTransId="{2BED6E7C-C428-4FE3-B5D2-376ED99D5849}"/>
    <dgm:cxn modelId="{A8E6BCDF-8130-4441-BA47-F1BC97991519}" type="presOf" srcId="{2B8F9903-BB1F-4B96-A363-340F016DF6C9}" destId="{E8C6B5BA-1031-4BDA-909B-D19D9AF74DDD}" srcOrd="0" destOrd="0" presId="urn:microsoft.com/office/officeart/2005/8/layout/hierarchy1"/>
    <dgm:cxn modelId="{30D207A1-701B-4206-910F-7FEAEB0A4F8A}" type="presParOf" srcId="{BB3F66A4-9272-47B2-BCFB-B68A2B003761}" destId="{7B1AFBA4-623F-4CDA-B381-1F62A77F4299}" srcOrd="0" destOrd="0" presId="urn:microsoft.com/office/officeart/2005/8/layout/hierarchy1"/>
    <dgm:cxn modelId="{8214376F-147F-4DCB-B765-205E83438D9B}" type="presParOf" srcId="{7B1AFBA4-623F-4CDA-B381-1F62A77F4299}" destId="{ED1BE746-A3D8-4CF9-9220-8D0E7B1EFCA1}" srcOrd="0" destOrd="0" presId="urn:microsoft.com/office/officeart/2005/8/layout/hierarchy1"/>
    <dgm:cxn modelId="{3725053F-7CE2-4044-854A-D0C4CCE03286}" type="presParOf" srcId="{ED1BE746-A3D8-4CF9-9220-8D0E7B1EFCA1}" destId="{D575539D-DC3D-41FE-83EF-DA0A204A30F4}" srcOrd="0" destOrd="0" presId="urn:microsoft.com/office/officeart/2005/8/layout/hierarchy1"/>
    <dgm:cxn modelId="{D9698F7C-952E-450B-9C42-F92CE6595410}" type="presParOf" srcId="{ED1BE746-A3D8-4CF9-9220-8D0E7B1EFCA1}" destId="{E8C6B5BA-1031-4BDA-909B-D19D9AF74DDD}" srcOrd="1" destOrd="0" presId="urn:microsoft.com/office/officeart/2005/8/layout/hierarchy1"/>
    <dgm:cxn modelId="{9C36DA94-5580-48DA-AD01-7997FB1F6034}" type="presParOf" srcId="{7B1AFBA4-623F-4CDA-B381-1F62A77F4299}" destId="{E74353A7-91C7-46BD-AA07-5C64E03F671B}" srcOrd="1" destOrd="0" presId="urn:microsoft.com/office/officeart/2005/8/layout/hierarchy1"/>
    <dgm:cxn modelId="{5E17A35F-7E56-476C-8499-516318E64E7F}" type="presParOf" srcId="{BB3F66A4-9272-47B2-BCFB-B68A2B003761}" destId="{6A6DCA73-DE7F-48D7-8F31-71DC6F3F0CDF}" srcOrd="1" destOrd="0" presId="urn:microsoft.com/office/officeart/2005/8/layout/hierarchy1"/>
    <dgm:cxn modelId="{ACB135BB-1DBF-493C-99C7-3807BEDDE598}" type="presParOf" srcId="{6A6DCA73-DE7F-48D7-8F31-71DC6F3F0CDF}" destId="{294DEBD7-9249-4BE0-83F0-A632B4423899}" srcOrd="0" destOrd="0" presId="urn:microsoft.com/office/officeart/2005/8/layout/hierarchy1"/>
    <dgm:cxn modelId="{C024D3E1-075A-45CD-9FAF-C60996E1F697}" type="presParOf" srcId="{294DEBD7-9249-4BE0-83F0-A632B4423899}" destId="{354EBFF8-6529-4E81-AD56-3F0DB0BDC794}" srcOrd="0" destOrd="0" presId="urn:microsoft.com/office/officeart/2005/8/layout/hierarchy1"/>
    <dgm:cxn modelId="{CF7B0F7D-3AF5-4902-992F-619880A714DB}" type="presParOf" srcId="{294DEBD7-9249-4BE0-83F0-A632B4423899}" destId="{9A34220B-C162-4FFC-AAC9-37AEA21F2347}" srcOrd="1" destOrd="0" presId="urn:microsoft.com/office/officeart/2005/8/layout/hierarchy1"/>
    <dgm:cxn modelId="{C9ECA4B1-5F4A-4EEA-87BE-A9B908383A0E}" type="presParOf" srcId="{6A6DCA73-DE7F-48D7-8F31-71DC6F3F0CDF}" destId="{C8F2A038-AC87-40A7-9620-7945325C6923}" srcOrd="1" destOrd="0" presId="urn:microsoft.com/office/officeart/2005/8/layout/hierarchy1"/>
    <dgm:cxn modelId="{E144453B-E74A-432A-BD61-302774C497BE}" type="presParOf" srcId="{BB3F66A4-9272-47B2-BCFB-B68A2B003761}" destId="{67436983-8662-4315-A368-1E291B414547}" srcOrd="2" destOrd="0" presId="urn:microsoft.com/office/officeart/2005/8/layout/hierarchy1"/>
    <dgm:cxn modelId="{C650FB4E-DDBF-44F7-AF48-8F7000BBAD92}" type="presParOf" srcId="{67436983-8662-4315-A368-1E291B414547}" destId="{E143224A-DB96-48B7-AD50-9D84663C3F83}" srcOrd="0" destOrd="0" presId="urn:microsoft.com/office/officeart/2005/8/layout/hierarchy1"/>
    <dgm:cxn modelId="{5BA870E0-EFC0-4D87-96B5-DAD4C601CD63}" type="presParOf" srcId="{E143224A-DB96-48B7-AD50-9D84663C3F83}" destId="{35581DD8-7622-47FC-A0E2-10C2CF9703D4}" srcOrd="0" destOrd="0" presId="urn:microsoft.com/office/officeart/2005/8/layout/hierarchy1"/>
    <dgm:cxn modelId="{05A58381-E781-48DF-A17A-7310843FB5FD}" type="presParOf" srcId="{E143224A-DB96-48B7-AD50-9D84663C3F83}" destId="{BDE18855-D454-402C-961A-B9747294BFA5}" srcOrd="1" destOrd="0" presId="urn:microsoft.com/office/officeart/2005/8/layout/hierarchy1"/>
    <dgm:cxn modelId="{D58E43B8-6E58-44D6-92D5-20A1FFCED358}" type="presParOf" srcId="{67436983-8662-4315-A368-1E291B414547}" destId="{B40A2220-F6B7-479A-A414-2F160D83310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BB1633-162F-45E0-8319-11D2D09B2ED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26AAFCB-9CDE-4C0F-9952-B4E0556008F2}">
      <dgm:prSet/>
      <dgm:spPr/>
      <dgm:t>
        <a:bodyPr/>
        <a:lstStyle/>
        <a:p>
          <a:r>
            <a:rPr lang="pl-PL" b="0" i="0"/>
            <a:t>Dopasowanie modeli regresji</a:t>
          </a:r>
          <a:endParaRPr lang="en-US"/>
        </a:p>
      </dgm:t>
    </dgm:pt>
    <dgm:pt modelId="{85BE76AF-8A41-411B-9087-06F51EC37AF7}" type="parTrans" cxnId="{D0807AC0-8ADC-4875-BC9E-AEFDDCBBAB84}">
      <dgm:prSet/>
      <dgm:spPr/>
      <dgm:t>
        <a:bodyPr/>
        <a:lstStyle/>
        <a:p>
          <a:endParaRPr lang="en-US"/>
        </a:p>
      </dgm:t>
    </dgm:pt>
    <dgm:pt modelId="{C4D77727-5175-48D0-A2F5-40F53D8FB60E}" type="sibTrans" cxnId="{D0807AC0-8ADC-4875-BC9E-AEFDDCBBAB84}">
      <dgm:prSet/>
      <dgm:spPr/>
      <dgm:t>
        <a:bodyPr/>
        <a:lstStyle/>
        <a:p>
          <a:endParaRPr lang="en-US"/>
        </a:p>
      </dgm:t>
    </dgm:pt>
    <dgm:pt modelId="{C2F6EC49-FA2D-4AC7-8A8E-4C103584C448}">
      <dgm:prSet/>
      <dgm:spPr/>
      <dgm:t>
        <a:bodyPr/>
        <a:lstStyle/>
        <a:p>
          <a:r>
            <a:rPr lang="pl-PL" b="0" i="0"/>
            <a:t>Prognoza zmiennych niezależnych</a:t>
          </a:r>
          <a:endParaRPr lang="en-US"/>
        </a:p>
      </dgm:t>
    </dgm:pt>
    <dgm:pt modelId="{50B631C1-C0BA-42D9-8BBB-426B14C00CE6}" type="parTrans" cxnId="{62DF47A7-76E3-42F6-901B-533216D13A2E}">
      <dgm:prSet/>
      <dgm:spPr/>
      <dgm:t>
        <a:bodyPr/>
        <a:lstStyle/>
        <a:p>
          <a:endParaRPr lang="en-US"/>
        </a:p>
      </dgm:t>
    </dgm:pt>
    <dgm:pt modelId="{A5AD1660-77E4-46CC-947B-0CED757C0037}" type="sibTrans" cxnId="{62DF47A7-76E3-42F6-901B-533216D13A2E}">
      <dgm:prSet/>
      <dgm:spPr/>
      <dgm:t>
        <a:bodyPr/>
        <a:lstStyle/>
        <a:p>
          <a:endParaRPr lang="en-US"/>
        </a:p>
      </dgm:t>
    </dgm:pt>
    <dgm:pt modelId="{1BE47467-07E4-4370-849D-752BB8C8464C}">
      <dgm:prSet/>
      <dgm:spPr/>
      <dgm:t>
        <a:bodyPr/>
        <a:lstStyle/>
        <a:p>
          <a:r>
            <a:rPr lang="pl-PL" b="0" i="0"/>
            <a:t>Wykonanie predykcji GST</a:t>
          </a:r>
          <a:endParaRPr lang="en-US"/>
        </a:p>
      </dgm:t>
    </dgm:pt>
    <dgm:pt modelId="{FA313007-D9D1-4AF3-880A-EDCB8AD940C2}" type="parTrans" cxnId="{8879F85D-59E8-4679-AF36-3648A8A622B9}">
      <dgm:prSet/>
      <dgm:spPr/>
      <dgm:t>
        <a:bodyPr/>
        <a:lstStyle/>
        <a:p>
          <a:endParaRPr lang="en-US"/>
        </a:p>
      </dgm:t>
    </dgm:pt>
    <dgm:pt modelId="{59299DAC-6D44-4650-BDC3-1A6285B82B10}" type="sibTrans" cxnId="{8879F85D-59E8-4679-AF36-3648A8A622B9}">
      <dgm:prSet/>
      <dgm:spPr/>
      <dgm:t>
        <a:bodyPr/>
        <a:lstStyle/>
        <a:p>
          <a:endParaRPr lang="en-US"/>
        </a:p>
      </dgm:t>
    </dgm:pt>
    <dgm:pt modelId="{27835255-A21E-4028-B520-F54FF3EA83B4}">
      <dgm:prSet/>
      <dgm:spPr/>
      <dgm:t>
        <a:bodyPr/>
        <a:lstStyle/>
        <a:p>
          <a:r>
            <a:rPr lang="pl-PL" b="0" i="0" dirty="0"/>
            <a:t>Kiedy GST przekroczy 1,5°C?</a:t>
          </a:r>
          <a:endParaRPr lang="en-US" dirty="0"/>
        </a:p>
      </dgm:t>
    </dgm:pt>
    <dgm:pt modelId="{D3F6C6E9-BD3B-40DD-AC7E-4ED27CA34EA1}" type="parTrans" cxnId="{3AA86B6D-6673-480F-9FFD-56C07F481722}">
      <dgm:prSet/>
      <dgm:spPr/>
      <dgm:t>
        <a:bodyPr/>
        <a:lstStyle/>
        <a:p>
          <a:endParaRPr lang="en-US"/>
        </a:p>
      </dgm:t>
    </dgm:pt>
    <dgm:pt modelId="{9FF99033-4A1E-41F6-BCD6-4BBCC6821662}" type="sibTrans" cxnId="{3AA86B6D-6673-480F-9FFD-56C07F481722}">
      <dgm:prSet/>
      <dgm:spPr/>
      <dgm:t>
        <a:bodyPr/>
        <a:lstStyle/>
        <a:p>
          <a:endParaRPr lang="en-US"/>
        </a:p>
      </dgm:t>
    </dgm:pt>
    <dgm:pt modelId="{7352740B-5C2B-45F4-90E9-9B7DE31C7F2B}" type="pres">
      <dgm:prSet presAssocID="{50BB1633-162F-45E0-8319-11D2D09B2ED9}" presName="outerComposite" presStyleCnt="0">
        <dgm:presLayoutVars>
          <dgm:chMax val="5"/>
          <dgm:dir/>
          <dgm:resizeHandles val="exact"/>
        </dgm:presLayoutVars>
      </dgm:prSet>
      <dgm:spPr/>
    </dgm:pt>
    <dgm:pt modelId="{0D94DCE4-3852-4870-A28A-1654BE5F056D}" type="pres">
      <dgm:prSet presAssocID="{50BB1633-162F-45E0-8319-11D2D09B2ED9}" presName="dummyMaxCanvas" presStyleCnt="0">
        <dgm:presLayoutVars/>
      </dgm:prSet>
      <dgm:spPr/>
    </dgm:pt>
    <dgm:pt modelId="{3FF646E3-631E-4240-9AC1-C77B7C7C8A28}" type="pres">
      <dgm:prSet presAssocID="{50BB1633-162F-45E0-8319-11D2D09B2ED9}" presName="FourNodes_1" presStyleLbl="node1" presStyleIdx="0" presStyleCnt="4">
        <dgm:presLayoutVars>
          <dgm:bulletEnabled val="1"/>
        </dgm:presLayoutVars>
      </dgm:prSet>
      <dgm:spPr/>
    </dgm:pt>
    <dgm:pt modelId="{2896126E-B75C-48B1-8B59-3E8294DDF01F}" type="pres">
      <dgm:prSet presAssocID="{50BB1633-162F-45E0-8319-11D2D09B2ED9}" presName="FourNodes_2" presStyleLbl="node1" presStyleIdx="1" presStyleCnt="4">
        <dgm:presLayoutVars>
          <dgm:bulletEnabled val="1"/>
        </dgm:presLayoutVars>
      </dgm:prSet>
      <dgm:spPr/>
    </dgm:pt>
    <dgm:pt modelId="{2E82BFAB-0088-4754-B657-0AC91E2ACB59}" type="pres">
      <dgm:prSet presAssocID="{50BB1633-162F-45E0-8319-11D2D09B2ED9}" presName="FourNodes_3" presStyleLbl="node1" presStyleIdx="2" presStyleCnt="4">
        <dgm:presLayoutVars>
          <dgm:bulletEnabled val="1"/>
        </dgm:presLayoutVars>
      </dgm:prSet>
      <dgm:spPr/>
    </dgm:pt>
    <dgm:pt modelId="{FAF36E1B-D042-4763-94AB-B08871F23979}" type="pres">
      <dgm:prSet presAssocID="{50BB1633-162F-45E0-8319-11D2D09B2ED9}" presName="FourNodes_4" presStyleLbl="node1" presStyleIdx="3" presStyleCnt="4">
        <dgm:presLayoutVars>
          <dgm:bulletEnabled val="1"/>
        </dgm:presLayoutVars>
      </dgm:prSet>
      <dgm:spPr/>
    </dgm:pt>
    <dgm:pt modelId="{587FEFD8-C41C-4448-8E28-ECC1488597C8}" type="pres">
      <dgm:prSet presAssocID="{50BB1633-162F-45E0-8319-11D2D09B2ED9}" presName="FourConn_1-2" presStyleLbl="fgAccFollowNode1" presStyleIdx="0" presStyleCnt="3">
        <dgm:presLayoutVars>
          <dgm:bulletEnabled val="1"/>
        </dgm:presLayoutVars>
      </dgm:prSet>
      <dgm:spPr/>
    </dgm:pt>
    <dgm:pt modelId="{8FC1FBFE-C5AC-4972-A3C7-DA2F03763D28}" type="pres">
      <dgm:prSet presAssocID="{50BB1633-162F-45E0-8319-11D2D09B2ED9}" presName="FourConn_2-3" presStyleLbl="fgAccFollowNode1" presStyleIdx="1" presStyleCnt="3">
        <dgm:presLayoutVars>
          <dgm:bulletEnabled val="1"/>
        </dgm:presLayoutVars>
      </dgm:prSet>
      <dgm:spPr/>
    </dgm:pt>
    <dgm:pt modelId="{E02598DD-5F8B-47C8-8838-3F7CF25E72DC}" type="pres">
      <dgm:prSet presAssocID="{50BB1633-162F-45E0-8319-11D2D09B2ED9}" presName="FourConn_3-4" presStyleLbl="fgAccFollowNode1" presStyleIdx="2" presStyleCnt="3">
        <dgm:presLayoutVars>
          <dgm:bulletEnabled val="1"/>
        </dgm:presLayoutVars>
      </dgm:prSet>
      <dgm:spPr/>
    </dgm:pt>
    <dgm:pt modelId="{AE6F87B0-8C7B-4214-983F-E7EC28E836E0}" type="pres">
      <dgm:prSet presAssocID="{50BB1633-162F-45E0-8319-11D2D09B2ED9}" presName="FourNodes_1_text" presStyleLbl="node1" presStyleIdx="3" presStyleCnt="4">
        <dgm:presLayoutVars>
          <dgm:bulletEnabled val="1"/>
        </dgm:presLayoutVars>
      </dgm:prSet>
      <dgm:spPr/>
    </dgm:pt>
    <dgm:pt modelId="{3BE84088-D309-46F1-9F12-283FF515F5F7}" type="pres">
      <dgm:prSet presAssocID="{50BB1633-162F-45E0-8319-11D2D09B2ED9}" presName="FourNodes_2_text" presStyleLbl="node1" presStyleIdx="3" presStyleCnt="4">
        <dgm:presLayoutVars>
          <dgm:bulletEnabled val="1"/>
        </dgm:presLayoutVars>
      </dgm:prSet>
      <dgm:spPr/>
    </dgm:pt>
    <dgm:pt modelId="{C111F31B-78F1-4E49-85AB-B8277589C37A}" type="pres">
      <dgm:prSet presAssocID="{50BB1633-162F-45E0-8319-11D2D09B2ED9}" presName="FourNodes_3_text" presStyleLbl="node1" presStyleIdx="3" presStyleCnt="4">
        <dgm:presLayoutVars>
          <dgm:bulletEnabled val="1"/>
        </dgm:presLayoutVars>
      </dgm:prSet>
      <dgm:spPr/>
    </dgm:pt>
    <dgm:pt modelId="{033BE4EB-D852-4E90-AA2D-3A783035FC5E}" type="pres">
      <dgm:prSet presAssocID="{50BB1633-162F-45E0-8319-11D2D09B2ED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FA26E23-CF27-425C-AE31-4BFA9265F033}" type="presOf" srcId="{27835255-A21E-4028-B520-F54FF3EA83B4}" destId="{FAF36E1B-D042-4763-94AB-B08871F23979}" srcOrd="0" destOrd="0" presId="urn:microsoft.com/office/officeart/2005/8/layout/vProcess5"/>
    <dgm:cxn modelId="{FCE65C3B-FF64-4F0A-A79A-C0EFBCBCAA1A}" type="presOf" srcId="{1BE47467-07E4-4370-849D-752BB8C8464C}" destId="{C111F31B-78F1-4E49-85AB-B8277589C37A}" srcOrd="1" destOrd="0" presId="urn:microsoft.com/office/officeart/2005/8/layout/vProcess5"/>
    <dgm:cxn modelId="{8879F85D-59E8-4679-AF36-3648A8A622B9}" srcId="{50BB1633-162F-45E0-8319-11D2D09B2ED9}" destId="{1BE47467-07E4-4370-849D-752BB8C8464C}" srcOrd="2" destOrd="0" parTransId="{FA313007-D9D1-4AF3-880A-EDCB8AD940C2}" sibTransId="{59299DAC-6D44-4650-BDC3-1A6285B82B10}"/>
    <dgm:cxn modelId="{E6994A43-0CAB-4536-99DF-104347EF3E9E}" type="presOf" srcId="{A5AD1660-77E4-46CC-947B-0CED757C0037}" destId="{8FC1FBFE-C5AC-4972-A3C7-DA2F03763D28}" srcOrd="0" destOrd="0" presId="urn:microsoft.com/office/officeart/2005/8/layout/vProcess5"/>
    <dgm:cxn modelId="{3AA86B6D-6673-480F-9FFD-56C07F481722}" srcId="{50BB1633-162F-45E0-8319-11D2D09B2ED9}" destId="{27835255-A21E-4028-B520-F54FF3EA83B4}" srcOrd="3" destOrd="0" parTransId="{D3F6C6E9-BD3B-40DD-AC7E-4ED27CA34EA1}" sibTransId="{9FF99033-4A1E-41F6-BCD6-4BBCC6821662}"/>
    <dgm:cxn modelId="{2D268678-78F9-4D26-9C22-4710464B84CA}" type="presOf" srcId="{326AAFCB-9CDE-4C0F-9952-B4E0556008F2}" destId="{AE6F87B0-8C7B-4214-983F-E7EC28E836E0}" srcOrd="1" destOrd="0" presId="urn:microsoft.com/office/officeart/2005/8/layout/vProcess5"/>
    <dgm:cxn modelId="{602940A1-C398-40DF-8CC0-44F7AEABD6B6}" type="presOf" srcId="{C2F6EC49-FA2D-4AC7-8A8E-4C103584C448}" destId="{3BE84088-D309-46F1-9F12-283FF515F5F7}" srcOrd="1" destOrd="0" presId="urn:microsoft.com/office/officeart/2005/8/layout/vProcess5"/>
    <dgm:cxn modelId="{62DF47A7-76E3-42F6-901B-533216D13A2E}" srcId="{50BB1633-162F-45E0-8319-11D2D09B2ED9}" destId="{C2F6EC49-FA2D-4AC7-8A8E-4C103584C448}" srcOrd="1" destOrd="0" parTransId="{50B631C1-C0BA-42D9-8BBB-426B14C00CE6}" sibTransId="{A5AD1660-77E4-46CC-947B-0CED757C0037}"/>
    <dgm:cxn modelId="{6CB182B6-742F-43E6-A422-252BD316240F}" type="presOf" srcId="{C2F6EC49-FA2D-4AC7-8A8E-4C103584C448}" destId="{2896126E-B75C-48B1-8B59-3E8294DDF01F}" srcOrd="0" destOrd="0" presId="urn:microsoft.com/office/officeart/2005/8/layout/vProcess5"/>
    <dgm:cxn modelId="{D0807AC0-8ADC-4875-BC9E-AEFDDCBBAB84}" srcId="{50BB1633-162F-45E0-8319-11D2D09B2ED9}" destId="{326AAFCB-9CDE-4C0F-9952-B4E0556008F2}" srcOrd="0" destOrd="0" parTransId="{85BE76AF-8A41-411B-9087-06F51EC37AF7}" sibTransId="{C4D77727-5175-48D0-A2F5-40F53D8FB60E}"/>
    <dgm:cxn modelId="{9D7408C3-812F-42C2-9B12-F43F283E69FC}" type="presOf" srcId="{27835255-A21E-4028-B520-F54FF3EA83B4}" destId="{033BE4EB-D852-4E90-AA2D-3A783035FC5E}" srcOrd="1" destOrd="0" presId="urn:microsoft.com/office/officeart/2005/8/layout/vProcess5"/>
    <dgm:cxn modelId="{3FFF51C8-7FB3-44EB-8D1C-5B4CCE276D5A}" type="presOf" srcId="{326AAFCB-9CDE-4C0F-9952-B4E0556008F2}" destId="{3FF646E3-631E-4240-9AC1-C77B7C7C8A28}" srcOrd="0" destOrd="0" presId="urn:microsoft.com/office/officeart/2005/8/layout/vProcess5"/>
    <dgm:cxn modelId="{5FBBF0C8-6F66-467B-861B-77EB01424871}" type="presOf" srcId="{C4D77727-5175-48D0-A2F5-40F53D8FB60E}" destId="{587FEFD8-C41C-4448-8E28-ECC1488597C8}" srcOrd="0" destOrd="0" presId="urn:microsoft.com/office/officeart/2005/8/layout/vProcess5"/>
    <dgm:cxn modelId="{92E530D5-4462-4215-98AC-84CA5747FD61}" type="presOf" srcId="{50BB1633-162F-45E0-8319-11D2D09B2ED9}" destId="{7352740B-5C2B-45F4-90E9-9B7DE31C7F2B}" srcOrd="0" destOrd="0" presId="urn:microsoft.com/office/officeart/2005/8/layout/vProcess5"/>
    <dgm:cxn modelId="{0A35C7D6-D572-4C48-8AD1-E202DC258585}" type="presOf" srcId="{59299DAC-6D44-4650-BDC3-1A6285B82B10}" destId="{E02598DD-5F8B-47C8-8838-3F7CF25E72DC}" srcOrd="0" destOrd="0" presId="urn:microsoft.com/office/officeart/2005/8/layout/vProcess5"/>
    <dgm:cxn modelId="{FB3F8DE1-B043-483D-B725-E8600E829905}" type="presOf" srcId="{1BE47467-07E4-4370-849D-752BB8C8464C}" destId="{2E82BFAB-0088-4754-B657-0AC91E2ACB59}" srcOrd="0" destOrd="0" presId="urn:microsoft.com/office/officeart/2005/8/layout/vProcess5"/>
    <dgm:cxn modelId="{0D647499-25D4-413D-931E-F85D08A6B91D}" type="presParOf" srcId="{7352740B-5C2B-45F4-90E9-9B7DE31C7F2B}" destId="{0D94DCE4-3852-4870-A28A-1654BE5F056D}" srcOrd="0" destOrd="0" presId="urn:microsoft.com/office/officeart/2005/8/layout/vProcess5"/>
    <dgm:cxn modelId="{BEB2EF71-69CE-4B67-A3C1-8B22A748D1E6}" type="presParOf" srcId="{7352740B-5C2B-45F4-90E9-9B7DE31C7F2B}" destId="{3FF646E3-631E-4240-9AC1-C77B7C7C8A28}" srcOrd="1" destOrd="0" presId="urn:microsoft.com/office/officeart/2005/8/layout/vProcess5"/>
    <dgm:cxn modelId="{29B8A76A-1138-4D4C-B226-AB68BC87BF18}" type="presParOf" srcId="{7352740B-5C2B-45F4-90E9-9B7DE31C7F2B}" destId="{2896126E-B75C-48B1-8B59-3E8294DDF01F}" srcOrd="2" destOrd="0" presId="urn:microsoft.com/office/officeart/2005/8/layout/vProcess5"/>
    <dgm:cxn modelId="{B75BB118-961E-4609-88B3-6A504711143A}" type="presParOf" srcId="{7352740B-5C2B-45F4-90E9-9B7DE31C7F2B}" destId="{2E82BFAB-0088-4754-B657-0AC91E2ACB59}" srcOrd="3" destOrd="0" presId="urn:microsoft.com/office/officeart/2005/8/layout/vProcess5"/>
    <dgm:cxn modelId="{07F36D8A-989A-4DB8-9F71-3A4EB0E28DCD}" type="presParOf" srcId="{7352740B-5C2B-45F4-90E9-9B7DE31C7F2B}" destId="{FAF36E1B-D042-4763-94AB-B08871F23979}" srcOrd="4" destOrd="0" presId="urn:microsoft.com/office/officeart/2005/8/layout/vProcess5"/>
    <dgm:cxn modelId="{FD331AD0-8065-4D6D-8C22-0FA0CAC2364C}" type="presParOf" srcId="{7352740B-5C2B-45F4-90E9-9B7DE31C7F2B}" destId="{587FEFD8-C41C-4448-8E28-ECC1488597C8}" srcOrd="5" destOrd="0" presId="urn:microsoft.com/office/officeart/2005/8/layout/vProcess5"/>
    <dgm:cxn modelId="{BE7E85A7-A133-42E0-9E97-CAED3B56294E}" type="presParOf" srcId="{7352740B-5C2B-45F4-90E9-9B7DE31C7F2B}" destId="{8FC1FBFE-C5AC-4972-A3C7-DA2F03763D28}" srcOrd="6" destOrd="0" presId="urn:microsoft.com/office/officeart/2005/8/layout/vProcess5"/>
    <dgm:cxn modelId="{90E0525B-3A43-48D7-AC06-17111C434524}" type="presParOf" srcId="{7352740B-5C2B-45F4-90E9-9B7DE31C7F2B}" destId="{E02598DD-5F8B-47C8-8838-3F7CF25E72DC}" srcOrd="7" destOrd="0" presId="urn:microsoft.com/office/officeart/2005/8/layout/vProcess5"/>
    <dgm:cxn modelId="{63EC1A43-8084-40B7-9587-F74477525E74}" type="presParOf" srcId="{7352740B-5C2B-45F4-90E9-9B7DE31C7F2B}" destId="{AE6F87B0-8C7B-4214-983F-E7EC28E836E0}" srcOrd="8" destOrd="0" presId="urn:microsoft.com/office/officeart/2005/8/layout/vProcess5"/>
    <dgm:cxn modelId="{87C0865E-4B40-411C-83B3-21318E0AB0B7}" type="presParOf" srcId="{7352740B-5C2B-45F4-90E9-9B7DE31C7F2B}" destId="{3BE84088-D309-46F1-9F12-283FF515F5F7}" srcOrd="9" destOrd="0" presId="urn:microsoft.com/office/officeart/2005/8/layout/vProcess5"/>
    <dgm:cxn modelId="{338FA9E8-C36D-477A-A20E-D232B4D3E15A}" type="presParOf" srcId="{7352740B-5C2B-45F4-90E9-9B7DE31C7F2B}" destId="{C111F31B-78F1-4E49-85AB-B8277589C37A}" srcOrd="10" destOrd="0" presId="urn:microsoft.com/office/officeart/2005/8/layout/vProcess5"/>
    <dgm:cxn modelId="{2E3B944B-3FB4-4FE2-82E1-DD247EF60B8F}" type="presParOf" srcId="{7352740B-5C2B-45F4-90E9-9B7DE31C7F2B}" destId="{033BE4EB-D852-4E90-AA2D-3A783035FC5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BB1633-162F-45E0-8319-11D2D09B2ED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26AAFCB-9CDE-4C0F-9952-B4E0556008F2}">
      <dgm:prSet/>
      <dgm:spPr/>
      <dgm:t>
        <a:bodyPr/>
        <a:lstStyle/>
        <a:p>
          <a:r>
            <a:rPr lang="pl-PL" b="0" i="0"/>
            <a:t>Dopasowanie modeli regresji</a:t>
          </a:r>
          <a:endParaRPr lang="en-US"/>
        </a:p>
      </dgm:t>
    </dgm:pt>
    <dgm:pt modelId="{85BE76AF-8A41-411B-9087-06F51EC37AF7}" type="parTrans" cxnId="{D0807AC0-8ADC-4875-BC9E-AEFDDCBBAB84}">
      <dgm:prSet/>
      <dgm:spPr/>
      <dgm:t>
        <a:bodyPr/>
        <a:lstStyle/>
        <a:p>
          <a:endParaRPr lang="en-US"/>
        </a:p>
      </dgm:t>
    </dgm:pt>
    <dgm:pt modelId="{C4D77727-5175-48D0-A2F5-40F53D8FB60E}" type="sibTrans" cxnId="{D0807AC0-8ADC-4875-BC9E-AEFDDCBBAB84}">
      <dgm:prSet/>
      <dgm:spPr/>
      <dgm:t>
        <a:bodyPr/>
        <a:lstStyle/>
        <a:p>
          <a:endParaRPr lang="en-US"/>
        </a:p>
      </dgm:t>
    </dgm:pt>
    <dgm:pt modelId="{C2F6EC49-FA2D-4AC7-8A8E-4C103584C448}">
      <dgm:prSet/>
      <dgm:spPr/>
      <dgm:t>
        <a:bodyPr/>
        <a:lstStyle/>
        <a:p>
          <a:r>
            <a:rPr lang="pl-PL" b="0" i="0"/>
            <a:t>Prognoza zmiennych niezależnych</a:t>
          </a:r>
          <a:endParaRPr lang="en-US"/>
        </a:p>
      </dgm:t>
    </dgm:pt>
    <dgm:pt modelId="{50B631C1-C0BA-42D9-8BBB-426B14C00CE6}" type="parTrans" cxnId="{62DF47A7-76E3-42F6-901B-533216D13A2E}">
      <dgm:prSet/>
      <dgm:spPr/>
      <dgm:t>
        <a:bodyPr/>
        <a:lstStyle/>
        <a:p>
          <a:endParaRPr lang="en-US"/>
        </a:p>
      </dgm:t>
    </dgm:pt>
    <dgm:pt modelId="{A5AD1660-77E4-46CC-947B-0CED757C0037}" type="sibTrans" cxnId="{62DF47A7-76E3-42F6-901B-533216D13A2E}">
      <dgm:prSet/>
      <dgm:spPr/>
      <dgm:t>
        <a:bodyPr/>
        <a:lstStyle/>
        <a:p>
          <a:endParaRPr lang="en-US"/>
        </a:p>
      </dgm:t>
    </dgm:pt>
    <dgm:pt modelId="{1BE47467-07E4-4370-849D-752BB8C8464C}">
      <dgm:prSet/>
      <dgm:spPr/>
      <dgm:t>
        <a:bodyPr/>
        <a:lstStyle/>
        <a:p>
          <a:r>
            <a:rPr lang="pl-PL" b="0" i="0"/>
            <a:t>Wykonanie predykcji GST</a:t>
          </a:r>
          <a:endParaRPr lang="en-US"/>
        </a:p>
      </dgm:t>
    </dgm:pt>
    <dgm:pt modelId="{FA313007-D9D1-4AF3-880A-EDCB8AD940C2}" type="parTrans" cxnId="{8879F85D-59E8-4679-AF36-3648A8A622B9}">
      <dgm:prSet/>
      <dgm:spPr/>
      <dgm:t>
        <a:bodyPr/>
        <a:lstStyle/>
        <a:p>
          <a:endParaRPr lang="en-US"/>
        </a:p>
      </dgm:t>
    </dgm:pt>
    <dgm:pt modelId="{59299DAC-6D44-4650-BDC3-1A6285B82B10}" type="sibTrans" cxnId="{8879F85D-59E8-4679-AF36-3648A8A622B9}">
      <dgm:prSet/>
      <dgm:spPr/>
      <dgm:t>
        <a:bodyPr/>
        <a:lstStyle/>
        <a:p>
          <a:endParaRPr lang="en-US"/>
        </a:p>
      </dgm:t>
    </dgm:pt>
    <dgm:pt modelId="{27835255-A21E-4028-B520-F54FF3EA83B4}">
      <dgm:prSet/>
      <dgm:spPr/>
      <dgm:t>
        <a:bodyPr/>
        <a:lstStyle/>
        <a:p>
          <a:r>
            <a:rPr lang="pl-PL" b="0" i="0" dirty="0"/>
            <a:t>Kiedy GST przekroczy 1,5°C?</a:t>
          </a:r>
          <a:endParaRPr lang="en-US" dirty="0"/>
        </a:p>
      </dgm:t>
    </dgm:pt>
    <dgm:pt modelId="{D3F6C6E9-BD3B-40DD-AC7E-4ED27CA34EA1}" type="parTrans" cxnId="{3AA86B6D-6673-480F-9FFD-56C07F481722}">
      <dgm:prSet/>
      <dgm:spPr/>
      <dgm:t>
        <a:bodyPr/>
        <a:lstStyle/>
        <a:p>
          <a:endParaRPr lang="en-US"/>
        </a:p>
      </dgm:t>
    </dgm:pt>
    <dgm:pt modelId="{9FF99033-4A1E-41F6-BCD6-4BBCC6821662}" type="sibTrans" cxnId="{3AA86B6D-6673-480F-9FFD-56C07F481722}">
      <dgm:prSet/>
      <dgm:spPr/>
      <dgm:t>
        <a:bodyPr/>
        <a:lstStyle/>
        <a:p>
          <a:endParaRPr lang="en-US"/>
        </a:p>
      </dgm:t>
    </dgm:pt>
    <dgm:pt modelId="{7352740B-5C2B-45F4-90E9-9B7DE31C7F2B}" type="pres">
      <dgm:prSet presAssocID="{50BB1633-162F-45E0-8319-11D2D09B2ED9}" presName="outerComposite" presStyleCnt="0">
        <dgm:presLayoutVars>
          <dgm:chMax val="5"/>
          <dgm:dir/>
          <dgm:resizeHandles val="exact"/>
        </dgm:presLayoutVars>
      </dgm:prSet>
      <dgm:spPr/>
    </dgm:pt>
    <dgm:pt modelId="{0D94DCE4-3852-4870-A28A-1654BE5F056D}" type="pres">
      <dgm:prSet presAssocID="{50BB1633-162F-45E0-8319-11D2D09B2ED9}" presName="dummyMaxCanvas" presStyleCnt="0">
        <dgm:presLayoutVars/>
      </dgm:prSet>
      <dgm:spPr/>
    </dgm:pt>
    <dgm:pt modelId="{3FF646E3-631E-4240-9AC1-C77B7C7C8A28}" type="pres">
      <dgm:prSet presAssocID="{50BB1633-162F-45E0-8319-11D2D09B2ED9}" presName="FourNodes_1" presStyleLbl="node1" presStyleIdx="0" presStyleCnt="4">
        <dgm:presLayoutVars>
          <dgm:bulletEnabled val="1"/>
        </dgm:presLayoutVars>
      </dgm:prSet>
      <dgm:spPr/>
    </dgm:pt>
    <dgm:pt modelId="{2896126E-B75C-48B1-8B59-3E8294DDF01F}" type="pres">
      <dgm:prSet presAssocID="{50BB1633-162F-45E0-8319-11D2D09B2ED9}" presName="FourNodes_2" presStyleLbl="node1" presStyleIdx="1" presStyleCnt="4">
        <dgm:presLayoutVars>
          <dgm:bulletEnabled val="1"/>
        </dgm:presLayoutVars>
      </dgm:prSet>
      <dgm:spPr/>
    </dgm:pt>
    <dgm:pt modelId="{2E82BFAB-0088-4754-B657-0AC91E2ACB59}" type="pres">
      <dgm:prSet presAssocID="{50BB1633-162F-45E0-8319-11D2D09B2ED9}" presName="FourNodes_3" presStyleLbl="node1" presStyleIdx="2" presStyleCnt="4">
        <dgm:presLayoutVars>
          <dgm:bulletEnabled val="1"/>
        </dgm:presLayoutVars>
      </dgm:prSet>
      <dgm:spPr/>
    </dgm:pt>
    <dgm:pt modelId="{FAF36E1B-D042-4763-94AB-B08871F23979}" type="pres">
      <dgm:prSet presAssocID="{50BB1633-162F-45E0-8319-11D2D09B2ED9}" presName="FourNodes_4" presStyleLbl="node1" presStyleIdx="3" presStyleCnt="4">
        <dgm:presLayoutVars>
          <dgm:bulletEnabled val="1"/>
        </dgm:presLayoutVars>
      </dgm:prSet>
      <dgm:spPr/>
    </dgm:pt>
    <dgm:pt modelId="{587FEFD8-C41C-4448-8E28-ECC1488597C8}" type="pres">
      <dgm:prSet presAssocID="{50BB1633-162F-45E0-8319-11D2D09B2ED9}" presName="FourConn_1-2" presStyleLbl="fgAccFollowNode1" presStyleIdx="0" presStyleCnt="3">
        <dgm:presLayoutVars>
          <dgm:bulletEnabled val="1"/>
        </dgm:presLayoutVars>
      </dgm:prSet>
      <dgm:spPr/>
    </dgm:pt>
    <dgm:pt modelId="{8FC1FBFE-C5AC-4972-A3C7-DA2F03763D28}" type="pres">
      <dgm:prSet presAssocID="{50BB1633-162F-45E0-8319-11D2D09B2ED9}" presName="FourConn_2-3" presStyleLbl="fgAccFollowNode1" presStyleIdx="1" presStyleCnt="3">
        <dgm:presLayoutVars>
          <dgm:bulletEnabled val="1"/>
        </dgm:presLayoutVars>
      </dgm:prSet>
      <dgm:spPr/>
    </dgm:pt>
    <dgm:pt modelId="{E02598DD-5F8B-47C8-8838-3F7CF25E72DC}" type="pres">
      <dgm:prSet presAssocID="{50BB1633-162F-45E0-8319-11D2D09B2ED9}" presName="FourConn_3-4" presStyleLbl="fgAccFollowNode1" presStyleIdx="2" presStyleCnt="3">
        <dgm:presLayoutVars>
          <dgm:bulletEnabled val="1"/>
        </dgm:presLayoutVars>
      </dgm:prSet>
      <dgm:spPr/>
    </dgm:pt>
    <dgm:pt modelId="{AE6F87B0-8C7B-4214-983F-E7EC28E836E0}" type="pres">
      <dgm:prSet presAssocID="{50BB1633-162F-45E0-8319-11D2D09B2ED9}" presName="FourNodes_1_text" presStyleLbl="node1" presStyleIdx="3" presStyleCnt="4">
        <dgm:presLayoutVars>
          <dgm:bulletEnabled val="1"/>
        </dgm:presLayoutVars>
      </dgm:prSet>
      <dgm:spPr/>
    </dgm:pt>
    <dgm:pt modelId="{3BE84088-D309-46F1-9F12-283FF515F5F7}" type="pres">
      <dgm:prSet presAssocID="{50BB1633-162F-45E0-8319-11D2D09B2ED9}" presName="FourNodes_2_text" presStyleLbl="node1" presStyleIdx="3" presStyleCnt="4">
        <dgm:presLayoutVars>
          <dgm:bulletEnabled val="1"/>
        </dgm:presLayoutVars>
      </dgm:prSet>
      <dgm:spPr/>
    </dgm:pt>
    <dgm:pt modelId="{C111F31B-78F1-4E49-85AB-B8277589C37A}" type="pres">
      <dgm:prSet presAssocID="{50BB1633-162F-45E0-8319-11D2D09B2ED9}" presName="FourNodes_3_text" presStyleLbl="node1" presStyleIdx="3" presStyleCnt="4">
        <dgm:presLayoutVars>
          <dgm:bulletEnabled val="1"/>
        </dgm:presLayoutVars>
      </dgm:prSet>
      <dgm:spPr/>
    </dgm:pt>
    <dgm:pt modelId="{033BE4EB-D852-4E90-AA2D-3A783035FC5E}" type="pres">
      <dgm:prSet presAssocID="{50BB1633-162F-45E0-8319-11D2D09B2ED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FA26E23-CF27-425C-AE31-4BFA9265F033}" type="presOf" srcId="{27835255-A21E-4028-B520-F54FF3EA83B4}" destId="{FAF36E1B-D042-4763-94AB-B08871F23979}" srcOrd="0" destOrd="0" presId="urn:microsoft.com/office/officeart/2005/8/layout/vProcess5"/>
    <dgm:cxn modelId="{FCE65C3B-FF64-4F0A-A79A-C0EFBCBCAA1A}" type="presOf" srcId="{1BE47467-07E4-4370-849D-752BB8C8464C}" destId="{C111F31B-78F1-4E49-85AB-B8277589C37A}" srcOrd="1" destOrd="0" presId="urn:microsoft.com/office/officeart/2005/8/layout/vProcess5"/>
    <dgm:cxn modelId="{8879F85D-59E8-4679-AF36-3648A8A622B9}" srcId="{50BB1633-162F-45E0-8319-11D2D09B2ED9}" destId="{1BE47467-07E4-4370-849D-752BB8C8464C}" srcOrd="2" destOrd="0" parTransId="{FA313007-D9D1-4AF3-880A-EDCB8AD940C2}" sibTransId="{59299DAC-6D44-4650-BDC3-1A6285B82B10}"/>
    <dgm:cxn modelId="{E6994A43-0CAB-4536-99DF-104347EF3E9E}" type="presOf" srcId="{A5AD1660-77E4-46CC-947B-0CED757C0037}" destId="{8FC1FBFE-C5AC-4972-A3C7-DA2F03763D28}" srcOrd="0" destOrd="0" presId="urn:microsoft.com/office/officeart/2005/8/layout/vProcess5"/>
    <dgm:cxn modelId="{3AA86B6D-6673-480F-9FFD-56C07F481722}" srcId="{50BB1633-162F-45E0-8319-11D2D09B2ED9}" destId="{27835255-A21E-4028-B520-F54FF3EA83B4}" srcOrd="3" destOrd="0" parTransId="{D3F6C6E9-BD3B-40DD-AC7E-4ED27CA34EA1}" sibTransId="{9FF99033-4A1E-41F6-BCD6-4BBCC6821662}"/>
    <dgm:cxn modelId="{2D268678-78F9-4D26-9C22-4710464B84CA}" type="presOf" srcId="{326AAFCB-9CDE-4C0F-9952-B4E0556008F2}" destId="{AE6F87B0-8C7B-4214-983F-E7EC28E836E0}" srcOrd="1" destOrd="0" presId="urn:microsoft.com/office/officeart/2005/8/layout/vProcess5"/>
    <dgm:cxn modelId="{602940A1-C398-40DF-8CC0-44F7AEABD6B6}" type="presOf" srcId="{C2F6EC49-FA2D-4AC7-8A8E-4C103584C448}" destId="{3BE84088-D309-46F1-9F12-283FF515F5F7}" srcOrd="1" destOrd="0" presId="urn:microsoft.com/office/officeart/2005/8/layout/vProcess5"/>
    <dgm:cxn modelId="{62DF47A7-76E3-42F6-901B-533216D13A2E}" srcId="{50BB1633-162F-45E0-8319-11D2D09B2ED9}" destId="{C2F6EC49-FA2D-4AC7-8A8E-4C103584C448}" srcOrd="1" destOrd="0" parTransId="{50B631C1-C0BA-42D9-8BBB-426B14C00CE6}" sibTransId="{A5AD1660-77E4-46CC-947B-0CED757C0037}"/>
    <dgm:cxn modelId="{6CB182B6-742F-43E6-A422-252BD316240F}" type="presOf" srcId="{C2F6EC49-FA2D-4AC7-8A8E-4C103584C448}" destId="{2896126E-B75C-48B1-8B59-3E8294DDF01F}" srcOrd="0" destOrd="0" presId="urn:microsoft.com/office/officeart/2005/8/layout/vProcess5"/>
    <dgm:cxn modelId="{D0807AC0-8ADC-4875-BC9E-AEFDDCBBAB84}" srcId="{50BB1633-162F-45E0-8319-11D2D09B2ED9}" destId="{326AAFCB-9CDE-4C0F-9952-B4E0556008F2}" srcOrd="0" destOrd="0" parTransId="{85BE76AF-8A41-411B-9087-06F51EC37AF7}" sibTransId="{C4D77727-5175-48D0-A2F5-40F53D8FB60E}"/>
    <dgm:cxn modelId="{9D7408C3-812F-42C2-9B12-F43F283E69FC}" type="presOf" srcId="{27835255-A21E-4028-B520-F54FF3EA83B4}" destId="{033BE4EB-D852-4E90-AA2D-3A783035FC5E}" srcOrd="1" destOrd="0" presId="urn:microsoft.com/office/officeart/2005/8/layout/vProcess5"/>
    <dgm:cxn modelId="{3FFF51C8-7FB3-44EB-8D1C-5B4CCE276D5A}" type="presOf" srcId="{326AAFCB-9CDE-4C0F-9952-B4E0556008F2}" destId="{3FF646E3-631E-4240-9AC1-C77B7C7C8A28}" srcOrd="0" destOrd="0" presId="urn:microsoft.com/office/officeart/2005/8/layout/vProcess5"/>
    <dgm:cxn modelId="{5FBBF0C8-6F66-467B-861B-77EB01424871}" type="presOf" srcId="{C4D77727-5175-48D0-A2F5-40F53D8FB60E}" destId="{587FEFD8-C41C-4448-8E28-ECC1488597C8}" srcOrd="0" destOrd="0" presId="urn:microsoft.com/office/officeart/2005/8/layout/vProcess5"/>
    <dgm:cxn modelId="{92E530D5-4462-4215-98AC-84CA5747FD61}" type="presOf" srcId="{50BB1633-162F-45E0-8319-11D2D09B2ED9}" destId="{7352740B-5C2B-45F4-90E9-9B7DE31C7F2B}" srcOrd="0" destOrd="0" presId="urn:microsoft.com/office/officeart/2005/8/layout/vProcess5"/>
    <dgm:cxn modelId="{0A35C7D6-D572-4C48-8AD1-E202DC258585}" type="presOf" srcId="{59299DAC-6D44-4650-BDC3-1A6285B82B10}" destId="{E02598DD-5F8B-47C8-8838-3F7CF25E72DC}" srcOrd="0" destOrd="0" presId="urn:microsoft.com/office/officeart/2005/8/layout/vProcess5"/>
    <dgm:cxn modelId="{FB3F8DE1-B043-483D-B725-E8600E829905}" type="presOf" srcId="{1BE47467-07E4-4370-849D-752BB8C8464C}" destId="{2E82BFAB-0088-4754-B657-0AC91E2ACB59}" srcOrd="0" destOrd="0" presId="urn:microsoft.com/office/officeart/2005/8/layout/vProcess5"/>
    <dgm:cxn modelId="{0D647499-25D4-413D-931E-F85D08A6B91D}" type="presParOf" srcId="{7352740B-5C2B-45F4-90E9-9B7DE31C7F2B}" destId="{0D94DCE4-3852-4870-A28A-1654BE5F056D}" srcOrd="0" destOrd="0" presId="urn:microsoft.com/office/officeart/2005/8/layout/vProcess5"/>
    <dgm:cxn modelId="{BEB2EF71-69CE-4B67-A3C1-8B22A748D1E6}" type="presParOf" srcId="{7352740B-5C2B-45F4-90E9-9B7DE31C7F2B}" destId="{3FF646E3-631E-4240-9AC1-C77B7C7C8A28}" srcOrd="1" destOrd="0" presId="urn:microsoft.com/office/officeart/2005/8/layout/vProcess5"/>
    <dgm:cxn modelId="{29B8A76A-1138-4D4C-B226-AB68BC87BF18}" type="presParOf" srcId="{7352740B-5C2B-45F4-90E9-9B7DE31C7F2B}" destId="{2896126E-B75C-48B1-8B59-3E8294DDF01F}" srcOrd="2" destOrd="0" presId="urn:microsoft.com/office/officeart/2005/8/layout/vProcess5"/>
    <dgm:cxn modelId="{B75BB118-961E-4609-88B3-6A504711143A}" type="presParOf" srcId="{7352740B-5C2B-45F4-90E9-9B7DE31C7F2B}" destId="{2E82BFAB-0088-4754-B657-0AC91E2ACB59}" srcOrd="3" destOrd="0" presId="urn:microsoft.com/office/officeart/2005/8/layout/vProcess5"/>
    <dgm:cxn modelId="{07F36D8A-989A-4DB8-9F71-3A4EB0E28DCD}" type="presParOf" srcId="{7352740B-5C2B-45F4-90E9-9B7DE31C7F2B}" destId="{FAF36E1B-D042-4763-94AB-B08871F23979}" srcOrd="4" destOrd="0" presId="urn:microsoft.com/office/officeart/2005/8/layout/vProcess5"/>
    <dgm:cxn modelId="{FD331AD0-8065-4D6D-8C22-0FA0CAC2364C}" type="presParOf" srcId="{7352740B-5C2B-45F4-90E9-9B7DE31C7F2B}" destId="{587FEFD8-C41C-4448-8E28-ECC1488597C8}" srcOrd="5" destOrd="0" presId="urn:microsoft.com/office/officeart/2005/8/layout/vProcess5"/>
    <dgm:cxn modelId="{BE7E85A7-A133-42E0-9E97-CAED3B56294E}" type="presParOf" srcId="{7352740B-5C2B-45F4-90E9-9B7DE31C7F2B}" destId="{8FC1FBFE-C5AC-4972-A3C7-DA2F03763D28}" srcOrd="6" destOrd="0" presId="urn:microsoft.com/office/officeart/2005/8/layout/vProcess5"/>
    <dgm:cxn modelId="{90E0525B-3A43-48D7-AC06-17111C434524}" type="presParOf" srcId="{7352740B-5C2B-45F4-90E9-9B7DE31C7F2B}" destId="{E02598DD-5F8B-47C8-8838-3F7CF25E72DC}" srcOrd="7" destOrd="0" presId="urn:microsoft.com/office/officeart/2005/8/layout/vProcess5"/>
    <dgm:cxn modelId="{63EC1A43-8084-40B7-9587-F74477525E74}" type="presParOf" srcId="{7352740B-5C2B-45F4-90E9-9B7DE31C7F2B}" destId="{AE6F87B0-8C7B-4214-983F-E7EC28E836E0}" srcOrd="8" destOrd="0" presId="urn:microsoft.com/office/officeart/2005/8/layout/vProcess5"/>
    <dgm:cxn modelId="{87C0865E-4B40-411C-83B3-21318E0AB0B7}" type="presParOf" srcId="{7352740B-5C2B-45F4-90E9-9B7DE31C7F2B}" destId="{3BE84088-D309-46F1-9F12-283FF515F5F7}" srcOrd="9" destOrd="0" presId="urn:microsoft.com/office/officeart/2005/8/layout/vProcess5"/>
    <dgm:cxn modelId="{338FA9E8-C36D-477A-A20E-D232B4D3E15A}" type="presParOf" srcId="{7352740B-5C2B-45F4-90E9-9B7DE31C7F2B}" destId="{C111F31B-78F1-4E49-85AB-B8277589C37A}" srcOrd="10" destOrd="0" presId="urn:microsoft.com/office/officeart/2005/8/layout/vProcess5"/>
    <dgm:cxn modelId="{2E3B944B-3FB4-4FE2-82E1-DD247EF60B8F}" type="presParOf" srcId="{7352740B-5C2B-45F4-90E9-9B7DE31C7F2B}" destId="{033BE4EB-D852-4E90-AA2D-3A783035FC5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92CD452-CECE-4036-AA2A-078BFAEBAF6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AFD1E52-81CB-4EC2-B792-30BA782E125C}">
      <dgm:prSet/>
      <dgm:spPr/>
      <dgm:t>
        <a:bodyPr/>
        <a:lstStyle/>
        <a:p>
          <a:r>
            <a:rPr lang="pl-PL" b="0" i="0"/>
            <a:t>Różnica w prognozie przekroczenia progu 1.5°C między modelami wynosi 5 lat (2043 vs 2048), co jest istotne w kontekście planowania polityki klimatycznej i strategii adaptacyjnych.</a:t>
          </a:r>
          <a:endParaRPr lang="en-US"/>
        </a:p>
      </dgm:t>
    </dgm:pt>
    <dgm:pt modelId="{4454E0CD-0745-4BFE-8450-2884A336DC10}" type="parTrans" cxnId="{5E92A527-8082-4BFD-856E-457600B5A1B4}">
      <dgm:prSet/>
      <dgm:spPr/>
      <dgm:t>
        <a:bodyPr/>
        <a:lstStyle/>
        <a:p>
          <a:endParaRPr lang="en-US"/>
        </a:p>
      </dgm:t>
    </dgm:pt>
    <dgm:pt modelId="{4CB1029B-E4F8-4C22-A805-9832AC0D4FF9}" type="sibTrans" cxnId="{5E92A527-8082-4BFD-856E-457600B5A1B4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1CA067DA-D345-491D-98ED-0F8ECD7744F4}">
      <dgm:prSet/>
      <dgm:spPr/>
      <dgm:t>
        <a:bodyPr/>
        <a:lstStyle/>
        <a:p>
          <a:r>
            <a:rPr lang="pl-PL" b="0" i="0"/>
            <a:t>Model 1 oferuje bardziej konserwatywny (opóźniony) scenariusz, ale jego konstrukcja oparta jest na klasycznych zmiennych, które mogą nie oddawać pełnej złożoności systemu klimatycznego.</a:t>
          </a:r>
          <a:endParaRPr lang="en-US"/>
        </a:p>
      </dgm:t>
    </dgm:pt>
    <dgm:pt modelId="{9C7E7172-410B-409F-B1C2-51B8B43A48E1}" type="parTrans" cxnId="{0D1BEE4E-CC5B-4F8D-829D-48DC5A9C14F0}">
      <dgm:prSet/>
      <dgm:spPr/>
      <dgm:t>
        <a:bodyPr/>
        <a:lstStyle/>
        <a:p>
          <a:endParaRPr lang="en-US"/>
        </a:p>
      </dgm:t>
    </dgm:pt>
    <dgm:pt modelId="{FD7E95D7-609E-40CF-A271-423F05197E0A}" type="sibTrans" cxnId="{0D1BEE4E-CC5B-4F8D-829D-48DC5A9C14F0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7B438CAD-29D2-405E-8A5F-9CFA59F19FAB}">
      <dgm:prSet/>
      <dgm:spPr/>
      <dgm:t>
        <a:bodyPr/>
        <a:lstStyle/>
        <a:p>
          <a:r>
            <a:rPr lang="pl-PL" b="0" i="0"/>
            <a:t>Model 2, choć nieco słabszy pod względem dopasowania ogólnego, uwzględnia dynamiczne czynniki rolnicze i może odzwierciedlać alternatywną ścieżkę rozwoju temperatury, silniej zależną od sektora żywnościowego.</a:t>
          </a:r>
          <a:endParaRPr lang="en-US"/>
        </a:p>
      </dgm:t>
    </dgm:pt>
    <dgm:pt modelId="{FF4D05FA-8B43-4D93-A735-BC0E5A26E63A}" type="parTrans" cxnId="{716202FF-D249-40C1-94DD-149011B7137F}">
      <dgm:prSet/>
      <dgm:spPr/>
      <dgm:t>
        <a:bodyPr/>
        <a:lstStyle/>
        <a:p>
          <a:endParaRPr lang="en-US"/>
        </a:p>
      </dgm:t>
    </dgm:pt>
    <dgm:pt modelId="{82898F58-9F40-4484-BAE6-EE7C965152EA}" type="sibTrans" cxnId="{716202FF-D249-40C1-94DD-149011B7137F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345ABEA-EDE0-4763-B6F8-7C15D87C593D}">
      <dgm:prSet/>
      <dgm:spPr/>
      <dgm:t>
        <a:bodyPr/>
        <a:lstStyle/>
        <a:p>
          <a:r>
            <a:rPr lang="pl-PL" b="0" i="0"/>
            <a:t>Użycie modelu 1 jako bazowego oraz modelu 2 jako wariantu alternatywnego pozwala uchwycić szersze spektrum możliwych trajektorii zmian klimatycznych, co jest zgodne z podejściem wielomodelowym zalecanym m.in. przez IPCC.</a:t>
          </a:r>
          <a:endParaRPr lang="en-US"/>
        </a:p>
      </dgm:t>
    </dgm:pt>
    <dgm:pt modelId="{D3FB1FC2-B265-4360-B651-674D04185C7E}" type="parTrans" cxnId="{34FB20D5-47A7-4563-88DF-7B3F9ECB7266}">
      <dgm:prSet/>
      <dgm:spPr/>
      <dgm:t>
        <a:bodyPr/>
        <a:lstStyle/>
        <a:p>
          <a:endParaRPr lang="en-US"/>
        </a:p>
      </dgm:t>
    </dgm:pt>
    <dgm:pt modelId="{E8A38191-076B-4771-BDA6-6481A0468E56}" type="sibTrans" cxnId="{34FB20D5-47A7-4563-88DF-7B3F9ECB7266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9512F476-A5E2-4762-A042-ECCDF17152AF}" type="pres">
      <dgm:prSet presAssocID="{292CD452-CECE-4036-AA2A-078BFAEBAF67}" presName="Name0" presStyleCnt="0">
        <dgm:presLayoutVars>
          <dgm:animLvl val="lvl"/>
          <dgm:resizeHandles val="exact"/>
        </dgm:presLayoutVars>
      </dgm:prSet>
      <dgm:spPr/>
    </dgm:pt>
    <dgm:pt modelId="{661C5D90-1FAE-4580-9A29-614040714466}" type="pres">
      <dgm:prSet presAssocID="{8AFD1E52-81CB-4EC2-B792-30BA782E125C}" presName="compositeNode" presStyleCnt="0">
        <dgm:presLayoutVars>
          <dgm:bulletEnabled val="1"/>
        </dgm:presLayoutVars>
      </dgm:prSet>
      <dgm:spPr/>
    </dgm:pt>
    <dgm:pt modelId="{4A10AC09-674E-4AEC-8EF9-3545D04E274C}" type="pres">
      <dgm:prSet presAssocID="{8AFD1E52-81CB-4EC2-B792-30BA782E125C}" presName="bgRect" presStyleLbl="alignNode1" presStyleIdx="0" presStyleCnt="4"/>
      <dgm:spPr/>
    </dgm:pt>
    <dgm:pt modelId="{A5C38C51-DEE2-4D8B-AEB5-C1FE51D54772}" type="pres">
      <dgm:prSet presAssocID="{4CB1029B-E4F8-4C22-A805-9832AC0D4FF9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2BE05DBA-C1DC-4DC7-8EAE-A9B8B4E5052E}" type="pres">
      <dgm:prSet presAssocID="{8AFD1E52-81CB-4EC2-B792-30BA782E125C}" presName="nodeRect" presStyleLbl="alignNode1" presStyleIdx="0" presStyleCnt="4">
        <dgm:presLayoutVars>
          <dgm:bulletEnabled val="1"/>
        </dgm:presLayoutVars>
      </dgm:prSet>
      <dgm:spPr/>
    </dgm:pt>
    <dgm:pt modelId="{47D0853F-0813-4056-9D77-2967A1BA713E}" type="pres">
      <dgm:prSet presAssocID="{4CB1029B-E4F8-4C22-A805-9832AC0D4FF9}" presName="sibTrans" presStyleCnt="0"/>
      <dgm:spPr/>
    </dgm:pt>
    <dgm:pt modelId="{6BE7EE60-673D-431F-8990-B844F6B6BA7C}" type="pres">
      <dgm:prSet presAssocID="{1CA067DA-D345-491D-98ED-0F8ECD7744F4}" presName="compositeNode" presStyleCnt="0">
        <dgm:presLayoutVars>
          <dgm:bulletEnabled val="1"/>
        </dgm:presLayoutVars>
      </dgm:prSet>
      <dgm:spPr/>
    </dgm:pt>
    <dgm:pt modelId="{D7C3F892-E8DF-42CA-AAFD-68797CA77109}" type="pres">
      <dgm:prSet presAssocID="{1CA067DA-D345-491D-98ED-0F8ECD7744F4}" presName="bgRect" presStyleLbl="alignNode1" presStyleIdx="1" presStyleCnt="4"/>
      <dgm:spPr/>
    </dgm:pt>
    <dgm:pt modelId="{9BFCF1E4-1A84-471F-A9E7-549A38E60B6E}" type="pres">
      <dgm:prSet presAssocID="{FD7E95D7-609E-40CF-A271-423F05197E0A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9F852429-6434-4183-AD37-87CD91EF89B8}" type="pres">
      <dgm:prSet presAssocID="{1CA067DA-D345-491D-98ED-0F8ECD7744F4}" presName="nodeRect" presStyleLbl="alignNode1" presStyleIdx="1" presStyleCnt="4">
        <dgm:presLayoutVars>
          <dgm:bulletEnabled val="1"/>
        </dgm:presLayoutVars>
      </dgm:prSet>
      <dgm:spPr/>
    </dgm:pt>
    <dgm:pt modelId="{0D199BC9-8E31-4A87-9D2A-164E0A5C953F}" type="pres">
      <dgm:prSet presAssocID="{FD7E95D7-609E-40CF-A271-423F05197E0A}" presName="sibTrans" presStyleCnt="0"/>
      <dgm:spPr/>
    </dgm:pt>
    <dgm:pt modelId="{6A4A6543-1DFE-4583-9290-23B7DA8D46B8}" type="pres">
      <dgm:prSet presAssocID="{7B438CAD-29D2-405E-8A5F-9CFA59F19FAB}" presName="compositeNode" presStyleCnt="0">
        <dgm:presLayoutVars>
          <dgm:bulletEnabled val="1"/>
        </dgm:presLayoutVars>
      </dgm:prSet>
      <dgm:spPr/>
    </dgm:pt>
    <dgm:pt modelId="{A980D103-5098-4921-80A3-E880FA378864}" type="pres">
      <dgm:prSet presAssocID="{7B438CAD-29D2-405E-8A5F-9CFA59F19FAB}" presName="bgRect" presStyleLbl="alignNode1" presStyleIdx="2" presStyleCnt="4"/>
      <dgm:spPr/>
    </dgm:pt>
    <dgm:pt modelId="{10272C7C-2D1F-4AE1-AB22-61466B4A2269}" type="pres">
      <dgm:prSet presAssocID="{82898F58-9F40-4484-BAE6-EE7C965152EA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93A4088C-E512-49F5-A7F3-BBA84A87CF5B}" type="pres">
      <dgm:prSet presAssocID="{7B438CAD-29D2-405E-8A5F-9CFA59F19FAB}" presName="nodeRect" presStyleLbl="alignNode1" presStyleIdx="2" presStyleCnt="4">
        <dgm:presLayoutVars>
          <dgm:bulletEnabled val="1"/>
        </dgm:presLayoutVars>
      </dgm:prSet>
      <dgm:spPr/>
    </dgm:pt>
    <dgm:pt modelId="{1294CAC7-695A-45C6-99F5-A8C0A376FB49}" type="pres">
      <dgm:prSet presAssocID="{82898F58-9F40-4484-BAE6-EE7C965152EA}" presName="sibTrans" presStyleCnt="0"/>
      <dgm:spPr/>
    </dgm:pt>
    <dgm:pt modelId="{913C635B-D7C2-47C8-BCB5-CC93888A0E20}" type="pres">
      <dgm:prSet presAssocID="{5345ABEA-EDE0-4763-B6F8-7C15D87C593D}" presName="compositeNode" presStyleCnt="0">
        <dgm:presLayoutVars>
          <dgm:bulletEnabled val="1"/>
        </dgm:presLayoutVars>
      </dgm:prSet>
      <dgm:spPr/>
    </dgm:pt>
    <dgm:pt modelId="{B405F7DC-D37C-41AA-BB3D-B547949490C0}" type="pres">
      <dgm:prSet presAssocID="{5345ABEA-EDE0-4763-B6F8-7C15D87C593D}" presName="bgRect" presStyleLbl="alignNode1" presStyleIdx="3" presStyleCnt="4"/>
      <dgm:spPr/>
    </dgm:pt>
    <dgm:pt modelId="{20C05A47-387F-45A1-A972-64F2FCEB3E39}" type="pres">
      <dgm:prSet presAssocID="{E8A38191-076B-4771-BDA6-6481A0468E56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A7C212A4-FF1F-4B61-B1D9-44576B00B753}" type="pres">
      <dgm:prSet presAssocID="{5345ABEA-EDE0-4763-B6F8-7C15D87C593D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5E92A527-8082-4BFD-856E-457600B5A1B4}" srcId="{292CD452-CECE-4036-AA2A-078BFAEBAF67}" destId="{8AFD1E52-81CB-4EC2-B792-30BA782E125C}" srcOrd="0" destOrd="0" parTransId="{4454E0CD-0745-4BFE-8450-2884A336DC10}" sibTransId="{4CB1029B-E4F8-4C22-A805-9832AC0D4FF9}"/>
    <dgm:cxn modelId="{AF28182C-3D46-4988-92B3-462EABDC861C}" type="presOf" srcId="{E8A38191-076B-4771-BDA6-6481A0468E56}" destId="{20C05A47-387F-45A1-A972-64F2FCEB3E39}" srcOrd="0" destOrd="0" presId="urn:microsoft.com/office/officeart/2016/7/layout/LinearBlockProcessNumbered"/>
    <dgm:cxn modelId="{158B6936-77B2-4A47-BCB1-A444178FE8D9}" type="presOf" srcId="{5345ABEA-EDE0-4763-B6F8-7C15D87C593D}" destId="{A7C212A4-FF1F-4B61-B1D9-44576B00B753}" srcOrd="1" destOrd="0" presId="urn:microsoft.com/office/officeart/2016/7/layout/LinearBlockProcessNumbered"/>
    <dgm:cxn modelId="{BA844245-0C0D-4D69-9BE8-BACEFBD4C1DC}" type="presOf" srcId="{7B438CAD-29D2-405E-8A5F-9CFA59F19FAB}" destId="{93A4088C-E512-49F5-A7F3-BBA84A87CF5B}" srcOrd="1" destOrd="0" presId="urn:microsoft.com/office/officeart/2016/7/layout/LinearBlockProcessNumbered"/>
    <dgm:cxn modelId="{BBAF1447-151A-4572-A897-A25AB45E7A38}" type="presOf" srcId="{4CB1029B-E4F8-4C22-A805-9832AC0D4FF9}" destId="{A5C38C51-DEE2-4D8B-AEB5-C1FE51D54772}" srcOrd="0" destOrd="0" presId="urn:microsoft.com/office/officeart/2016/7/layout/LinearBlockProcessNumbered"/>
    <dgm:cxn modelId="{0D1BEE4E-CC5B-4F8D-829D-48DC5A9C14F0}" srcId="{292CD452-CECE-4036-AA2A-078BFAEBAF67}" destId="{1CA067DA-D345-491D-98ED-0F8ECD7744F4}" srcOrd="1" destOrd="0" parTransId="{9C7E7172-410B-409F-B1C2-51B8B43A48E1}" sibTransId="{FD7E95D7-609E-40CF-A271-423F05197E0A}"/>
    <dgm:cxn modelId="{5D674672-FC61-4EE4-A96C-755DBB8F8A3C}" type="presOf" srcId="{1CA067DA-D345-491D-98ED-0F8ECD7744F4}" destId="{D7C3F892-E8DF-42CA-AAFD-68797CA77109}" srcOrd="0" destOrd="0" presId="urn:microsoft.com/office/officeart/2016/7/layout/LinearBlockProcessNumbered"/>
    <dgm:cxn modelId="{3D660375-E2B5-43DA-BCEF-63DBC1FA5AC0}" type="presOf" srcId="{5345ABEA-EDE0-4763-B6F8-7C15D87C593D}" destId="{B405F7DC-D37C-41AA-BB3D-B547949490C0}" srcOrd="0" destOrd="0" presId="urn:microsoft.com/office/officeart/2016/7/layout/LinearBlockProcessNumbered"/>
    <dgm:cxn modelId="{503D7382-43C6-40CE-B67D-8CDE540D8E88}" type="presOf" srcId="{8AFD1E52-81CB-4EC2-B792-30BA782E125C}" destId="{4A10AC09-674E-4AEC-8EF9-3545D04E274C}" srcOrd="0" destOrd="0" presId="urn:microsoft.com/office/officeart/2016/7/layout/LinearBlockProcessNumbered"/>
    <dgm:cxn modelId="{F8D6CF92-9B2C-4322-BCE7-E4704B97F2F8}" type="presOf" srcId="{8AFD1E52-81CB-4EC2-B792-30BA782E125C}" destId="{2BE05DBA-C1DC-4DC7-8EAE-A9B8B4E5052E}" srcOrd="1" destOrd="0" presId="urn:microsoft.com/office/officeart/2016/7/layout/LinearBlockProcessNumbered"/>
    <dgm:cxn modelId="{94DFB3B1-BDC8-4936-AB95-99FF0519B122}" type="presOf" srcId="{1CA067DA-D345-491D-98ED-0F8ECD7744F4}" destId="{9F852429-6434-4183-AD37-87CD91EF89B8}" srcOrd="1" destOrd="0" presId="urn:microsoft.com/office/officeart/2016/7/layout/LinearBlockProcessNumbered"/>
    <dgm:cxn modelId="{01FBEEB3-936D-451F-B320-E519620E5607}" type="presOf" srcId="{82898F58-9F40-4484-BAE6-EE7C965152EA}" destId="{10272C7C-2D1F-4AE1-AB22-61466B4A2269}" srcOrd="0" destOrd="0" presId="urn:microsoft.com/office/officeart/2016/7/layout/LinearBlockProcessNumbered"/>
    <dgm:cxn modelId="{DC0249B7-AEF7-402B-A167-42E2653B0A5B}" type="presOf" srcId="{FD7E95D7-609E-40CF-A271-423F05197E0A}" destId="{9BFCF1E4-1A84-471F-A9E7-549A38E60B6E}" srcOrd="0" destOrd="0" presId="urn:microsoft.com/office/officeart/2016/7/layout/LinearBlockProcessNumbered"/>
    <dgm:cxn modelId="{860821CC-2F44-4094-8FAA-F168B996B1A9}" type="presOf" srcId="{7B438CAD-29D2-405E-8A5F-9CFA59F19FAB}" destId="{A980D103-5098-4921-80A3-E880FA378864}" srcOrd="0" destOrd="0" presId="urn:microsoft.com/office/officeart/2016/7/layout/LinearBlockProcessNumbered"/>
    <dgm:cxn modelId="{34FB20D5-47A7-4563-88DF-7B3F9ECB7266}" srcId="{292CD452-CECE-4036-AA2A-078BFAEBAF67}" destId="{5345ABEA-EDE0-4763-B6F8-7C15D87C593D}" srcOrd="3" destOrd="0" parTransId="{D3FB1FC2-B265-4360-B651-674D04185C7E}" sibTransId="{E8A38191-076B-4771-BDA6-6481A0468E56}"/>
    <dgm:cxn modelId="{973A6DFA-7F1D-4BD9-A2DA-FA7AF2AAF244}" type="presOf" srcId="{292CD452-CECE-4036-AA2A-078BFAEBAF67}" destId="{9512F476-A5E2-4762-A042-ECCDF17152AF}" srcOrd="0" destOrd="0" presId="urn:microsoft.com/office/officeart/2016/7/layout/LinearBlockProcessNumbered"/>
    <dgm:cxn modelId="{716202FF-D249-40C1-94DD-149011B7137F}" srcId="{292CD452-CECE-4036-AA2A-078BFAEBAF67}" destId="{7B438CAD-29D2-405E-8A5F-9CFA59F19FAB}" srcOrd="2" destOrd="0" parTransId="{FF4D05FA-8B43-4D93-A735-BC0E5A26E63A}" sibTransId="{82898F58-9F40-4484-BAE6-EE7C965152EA}"/>
    <dgm:cxn modelId="{D469F15B-D007-42D9-BBF8-B144923412A9}" type="presParOf" srcId="{9512F476-A5E2-4762-A042-ECCDF17152AF}" destId="{661C5D90-1FAE-4580-9A29-614040714466}" srcOrd="0" destOrd="0" presId="urn:microsoft.com/office/officeart/2016/7/layout/LinearBlockProcessNumbered"/>
    <dgm:cxn modelId="{72C24427-D725-4ED2-BB5D-F9FED8A2E4B6}" type="presParOf" srcId="{661C5D90-1FAE-4580-9A29-614040714466}" destId="{4A10AC09-674E-4AEC-8EF9-3545D04E274C}" srcOrd="0" destOrd="0" presId="urn:microsoft.com/office/officeart/2016/7/layout/LinearBlockProcessNumbered"/>
    <dgm:cxn modelId="{E8B38878-7B8F-4164-94FF-A0ED16BD0431}" type="presParOf" srcId="{661C5D90-1FAE-4580-9A29-614040714466}" destId="{A5C38C51-DEE2-4D8B-AEB5-C1FE51D54772}" srcOrd="1" destOrd="0" presId="urn:microsoft.com/office/officeart/2016/7/layout/LinearBlockProcessNumbered"/>
    <dgm:cxn modelId="{EA77B788-3A60-49E5-81F2-3F823AD6CCB2}" type="presParOf" srcId="{661C5D90-1FAE-4580-9A29-614040714466}" destId="{2BE05DBA-C1DC-4DC7-8EAE-A9B8B4E5052E}" srcOrd="2" destOrd="0" presId="urn:microsoft.com/office/officeart/2016/7/layout/LinearBlockProcessNumbered"/>
    <dgm:cxn modelId="{6984B728-C708-4856-86C9-7EAD6F2F3B48}" type="presParOf" srcId="{9512F476-A5E2-4762-A042-ECCDF17152AF}" destId="{47D0853F-0813-4056-9D77-2967A1BA713E}" srcOrd="1" destOrd="0" presId="urn:microsoft.com/office/officeart/2016/7/layout/LinearBlockProcessNumbered"/>
    <dgm:cxn modelId="{5F5031D8-B958-471F-A5C6-AC112A274C28}" type="presParOf" srcId="{9512F476-A5E2-4762-A042-ECCDF17152AF}" destId="{6BE7EE60-673D-431F-8990-B844F6B6BA7C}" srcOrd="2" destOrd="0" presId="urn:microsoft.com/office/officeart/2016/7/layout/LinearBlockProcessNumbered"/>
    <dgm:cxn modelId="{CBD9F802-7373-445A-85B4-201850932E7A}" type="presParOf" srcId="{6BE7EE60-673D-431F-8990-B844F6B6BA7C}" destId="{D7C3F892-E8DF-42CA-AAFD-68797CA77109}" srcOrd="0" destOrd="0" presId="urn:microsoft.com/office/officeart/2016/7/layout/LinearBlockProcessNumbered"/>
    <dgm:cxn modelId="{52825E96-A804-4CB8-B8DC-D349149D45BE}" type="presParOf" srcId="{6BE7EE60-673D-431F-8990-B844F6B6BA7C}" destId="{9BFCF1E4-1A84-471F-A9E7-549A38E60B6E}" srcOrd="1" destOrd="0" presId="urn:microsoft.com/office/officeart/2016/7/layout/LinearBlockProcessNumbered"/>
    <dgm:cxn modelId="{5A6B356B-9DCD-43A9-A0A8-B2C958C1D262}" type="presParOf" srcId="{6BE7EE60-673D-431F-8990-B844F6B6BA7C}" destId="{9F852429-6434-4183-AD37-87CD91EF89B8}" srcOrd="2" destOrd="0" presId="urn:microsoft.com/office/officeart/2016/7/layout/LinearBlockProcessNumbered"/>
    <dgm:cxn modelId="{94F1939E-172E-44BF-9E00-004B577C3ADC}" type="presParOf" srcId="{9512F476-A5E2-4762-A042-ECCDF17152AF}" destId="{0D199BC9-8E31-4A87-9D2A-164E0A5C953F}" srcOrd="3" destOrd="0" presId="urn:microsoft.com/office/officeart/2016/7/layout/LinearBlockProcessNumbered"/>
    <dgm:cxn modelId="{50EB1B08-0F58-490F-9305-9DEE10C63904}" type="presParOf" srcId="{9512F476-A5E2-4762-A042-ECCDF17152AF}" destId="{6A4A6543-1DFE-4583-9290-23B7DA8D46B8}" srcOrd="4" destOrd="0" presId="urn:microsoft.com/office/officeart/2016/7/layout/LinearBlockProcessNumbered"/>
    <dgm:cxn modelId="{B0BBBBED-C532-43A5-98E3-76F26A34CD08}" type="presParOf" srcId="{6A4A6543-1DFE-4583-9290-23B7DA8D46B8}" destId="{A980D103-5098-4921-80A3-E880FA378864}" srcOrd="0" destOrd="0" presId="urn:microsoft.com/office/officeart/2016/7/layout/LinearBlockProcessNumbered"/>
    <dgm:cxn modelId="{0CF374C9-AC14-4333-9733-653C308A44D0}" type="presParOf" srcId="{6A4A6543-1DFE-4583-9290-23B7DA8D46B8}" destId="{10272C7C-2D1F-4AE1-AB22-61466B4A2269}" srcOrd="1" destOrd="0" presId="urn:microsoft.com/office/officeart/2016/7/layout/LinearBlockProcessNumbered"/>
    <dgm:cxn modelId="{3C0F118D-697D-43EF-8B44-5DD1459DB6C5}" type="presParOf" srcId="{6A4A6543-1DFE-4583-9290-23B7DA8D46B8}" destId="{93A4088C-E512-49F5-A7F3-BBA84A87CF5B}" srcOrd="2" destOrd="0" presId="urn:microsoft.com/office/officeart/2016/7/layout/LinearBlockProcessNumbered"/>
    <dgm:cxn modelId="{A8F0A7CC-36E8-44E6-80FA-6DE9A816F7F2}" type="presParOf" srcId="{9512F476-A5E2-4762-A042-ECCDF17152AF}" destId="{1294CAC7-695A-45C6-99F5-A8C0A376FB49}" srcOrd="5" destOrd="0" presId="urn:microsoft.com/office/officeart/2016/7/layout/LinearBlockProcessNumbered"/>
    <dgm:cxn modelId="{B251F00C-25A0-49D3-861F-0622A732746C}" type="presParOf" srcId="{9512F476-A5E2-4762-A042-ECCDF17152AF}" destId="{913C635B-D7C2-47C8-BCB5-CC93888A0E20}" srcOrd="6" destOrd="0" presId="urn:microsoft.com/office/officeart/2016/7/layout/LinearBlockProcessNumbered"/>
    <dgm:cxn modelId="{29AB812E-6F63-445B-B337-C975A2D2F9F8}" type="presParOf" srcId="{913C635B-D7C2-47C8-BCB5-CC93888A0E20}" destId="{B405F7DC-D37C-41AA-BB3D-B547949490C0}" srcOrd="0" destOrd="0" presId="urn:microsoft.com/office/officeart/2016/7/layout/LinearBlockProcessNumbered"/>
    <dgm:cxn modelId="{507CF4B5-EBD4-41F2-B8AA-BC7A87832BCA}" type="presParOf" srcId="{913C635B-D7C2-47C8-BCB5-CC93888A0E20}" destId="{20C05A47-387F-45A1-A972-64F2FCEB3E39}" srcOrd="1" destOrd="0" presId="urn:microsoft.com/office/officeart/2016/7/layout/LinearBlockProcessNumbered"/>
    <dgm:cxn modelId="{9916BD30-18BF-4B06-9795-FF1DABCD4D55}" type="presParOf" srcId="{913C635B-D7C2-47C8-BCB5-CC93888A0E20}" destId="{A7C212A4-FF1F-4B61-B1D9-44576B00B75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688E59-42F2-46E3-BF8A-A51FA47D5996}">
      <dsp:nvSpPr>
        <dsp:cNvPr id="0" name=""/>
        <dsp:cNvSpPr/>
      </dsp:nvSpPr>
      <dsp:spPr>
        <a:xfrm>
          <a:off x="0" y="346735"/>
          <a:ext cx="7051373" cy="524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265" tIns="187452" rIns="547265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900" b="0" i="0" kern="1200"/>
            <a:t>Zmiana globalnej temperatury powierzchni w porównaniu z długoterminową średnią z lat 1951–1980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900" b="0" i="0" kern="1200">
              <a:hlinkClick xmlns:r="http://schemas.openxmlformats.org/officeDocument/2006/relationships" r:id="rId1"/>
            </a:rPr>
            <a:t>https://climate.nasa.gov/vital-signs/global-temperature/?intent=121</a:t>
          </a:r>
          <a:endParaRPr lang="en-US" sz="900" kern="1200"/>
        </a:p>
      </dsp:txBody>
      <dsp:txXfrm>
        <a:off x="0" y="346735"/>
        <a:ext cx="7051373" cy="524475"/>
      </dsp:txXfrm>
    </dsp:sp>
    <dsp:sp modelId="{4A124651-E918-49F0-B415-DCF366BC298A}">
      <dsp:nvSpPr>
        <dsp:cNvPr id="0" name=""/>
        <dsp:cNvSpPr/>
      </dsp:nvSpPr>
      <dsp:spPr>
        <a:xfrm>
          <a:off x="352568" y="213895"/>
          <a:ext cx="4935961" cy="265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568" tIns="0" rIns="186568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900" b="0" i="1" kern="1200"/>
            <a:t>GST</a:t>
          </a:r>
          <a:r>
            <a:rPr lang="pl-PL" sz="900" b="0" i="0" kern="1200"/>
            <a:t> - Global Surface Temperature</a:t>
          </a:r>
          <a:endParaRPr lang="en-US" sz="900" kern="1200"/>
        </a:p>
      </dsp:txBody>
      <dsp:txXfrm>
        <a:off x="365537" y="226864"/>
        <a:ext cx="4910023" cy="239742"/>
      </dsp:txXfrm>
    </dsp:sp>
    <dsp:sp modelId="{BACFE9FC-C8BA-4BFB-B01D-CD756AF1F08B}">
      <dsp:nvSpPr>
        <dsp:cNvPr id="0" name=""/>
        <dsp:cNvSpPr/>
      </dsp:nvSpPr>
      <dsp:spPr>
        <a:xfrm>
          <a:off x="0" y="1052650"/>
          <a:ext cx="7051373" cy="652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178683"/>
              <a:satOff val="-4440"/>
              <a:lumOff val="3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265" tIns="187452" rIns="547265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900" b="0" i="0" kern="1200"/>
            <a:t>Emisje dwutlenku węgla (CO₂) z paliw kopalnych i przemysłu w miliardach ton w latach 1961-2022. Zmiany sposobu użytkowania gleb (na przykład wylesianie i niszczenie lasów deszczowych) nie są uwzględnione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900" b="0" i="0" kern="1200">
              <a:hlinkClick xmlns:r="http://schemas.openxmlformats.org/officeDocument/2006/relationships" r:id="rId2"/>
            </a:rPr>
            <a:t>https://ourworldindata.org/co2-emissions</a:t>
          </a:r>
          <a:endParaRPr lang="en-US" sz="900" kern="1200"/>
        </a:p>
      </dsp:txBody>
      <dsp:txXfrm>
        <a:off x="0" y="1052650"/>
        <a:ext cx="7051373" cy="652050"/>
      </dsp:txXfrm>
    </dsp:sp>
    <dsp:sp modelId="{B055947B-8596-4286-96AA-753F28852371}">
      <dsp:nvSpPr>
        <dsp:cNvPr id="0" name=""/>
        <dsp:cNvSpPr/>
      </dsp:nvSpPr>
      <dsp:spPr>
        <a:xfrm>
          <a:off x="352568" y="919810"/>
          <a:ext cx="4935961" cy="265680"/>
        </a:xfrm>
        <a:prstGeom prst="roundRect">
          <a:avLst/>
        </a:prstGeom>
        <a:solidFill>
          <a:schemeClr val="accent2">
            <a:hueOff val="1178683"/>
            <a:satOff val="-4440"/>
            <a:lumOff val="3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568" tIns="0" rIns="186568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900" b="0" i="1" kern="1200"/>
            <a:t>CO2</a:t>
          </a:r>
          <a:endParaRPr lang="en-US" sz="900" kern="1200"/>
        </a:p>
      </dsp:txBody>
      <dsp:txXfrm>
        <a:off x="365537" y="932779"/>
        <a:ext cx="4910023" cy="239742"/>
      </dsp:txXfrm>
    </dsp:sp>
    <dsp:sp modelId="{404F3E2F-D4B6-4062-9CD3-420DAFCFB718}">
      <dsp:nvSpPr>
        <dsp:cNvPr id="0" name=""/>
        <dsp:cNvSpPr/>
      </dsp:nvSpPr>
      <dsp:spPr>
        <a:xfrm>
          <a:off x="0" y="1886140"/>
          <a:ext cx="7051373" cy="524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357366"/>
              <a:satOff val="-8879"/>
              <a:lumOff val="7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265" tIns="187452" rIns="547265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900" b="0" i="0" kern="1200"/>
            <a:t>Populacja na świecie w latach 1961-2022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900" b="0" i="0" kern="1200">
              <a:hlinkClick xmlns:r="http://schemas.openxmlformats.org/officeDocument/2006/relationships" r:id="rId3"/>
            </a:rPr>
            <a:t>https://data.worldbank.org/indicator/SP.POP.TOTL</a:t>
          </a:r>
          <a:endParaRPr lang="en-US" sz="900" kern="1200"/>
        </a:p>
      </dsp:txBody>
      <dsp:txXfrm>
        <a:off x="0" y="1886140"/>
        <a:ext cx="7051373" cy="524475"/>
      </dsp:txXfrm>
    </dsp:sp>
    <dsp:sp modelId="{57204359-A112-4A5A-9B81-3CDF081D7453}">
      <dsp:nvSpPr>
        <dsp:cNvPr id="0" name=""/>
        <dsp:cNvSpPr/>
      </dsp:nvSpPr>
      <dsp:spPr>
        <a:xfrm>
          <a:off x="352568" y="1753300"/>
          <a:ext cx="4935961" cy="265680"/>
        </a:xfrm>
        <a:prstGeom prst="roundRect">
          <a:avLst/>
        </a:prstGeom>
        <a:solidFill>
          <a:schemeClr val="accent2">
            <a:hueOff val="2357366"/>
            <a:satOff val="-8879"/>
            <a:lumOff val="7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568" tIns="0" rIns="186568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900" b="0" i="1" kern="1200"/>
            <a:t>World_pop</a:t>
          </a:r>
          <a:endParaRPr lang="en-US" sz="900" kern="1200"/>
        </a:p>
      </dsp:txBody>
      <dsp:txXfrm>
        <a:off x="365537" y="1766269"/>
        <a:ext cx="4910023" cy="239742"/>
      </dsp:txXfrm>
    </dsp:sp>
    <dsp:sp modelId="{EB8E3F81-5FF4-4FF7-89F5-9C900A1BE1BD}">
      <dsp:nvSpPr>
        <dsp:cNvPr id="0" name=""/>
        <dsp:cNvSpPr/>
      </dsp:nvSpPr>
      <dsp:spPr>
        <a:xfrm>
          <a:off x="0" y="2592055"/>
          <a:ext cx="7051373" cy="524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536049"/>
              <a:satOff val="-13319"/>
              <a:lumOff val="111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265" tIns="187452" rIns="547265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900" b="0" i="0" kern="1200" dirty="0"/>
            <a:t>emisja SO2 w milionach ton w latach 1961-2022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900" b="0" i="0" kern="1200">
              <a:hlinkClick xmlns:r="http://schemas.openxmlformats.org/officeDocument/2006/relationships" r:id="rId4"/>
            </a:rPr>
            <a:t>https://ourworldindata.org/grapher/so-emissions-by-world-region-in-million-tonnes?tab=table&amp;time=1960..latest</a:t>
          </a:r>
          <a:endParaRPr lang="en-US" sz="900" kern="1200"/>
        </a:p>
      </dsp:txBody>
      <dsp:txXfrm>
        <a:off x="0" y="2592055"/>
        <a:ext cx="7051373" cy="524475"/>
      </dsp:txXfrm>
    </dsp:sp>
    <dsp:sp modelId="{E7317BC4-0711-4F4F-81F9-F3836A583998}">
      <dsp:nvSpPr>
        <dsp:cNvPr id="0" name=""/>
        <dsp:cNvSpPr/>
      </dsp:nvSpPr>
      <dsp:spPr>
        <a:xfrm>
          <a:off x="352568" y="2459215"/>
          <a:ext cx="4935961" cy="265680"/>
        </a:xfrm>
        <a:prstGeom prst="roundRect">
          <a:avLst/>
        </a:prstGeom>
        <a:solidFill>
          <a:schemeClr val="accent2">
            <a:hueOff val="3536049"/>
            <a:satOff val="-13319"/>
            <a:lumOff val="1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568" tIns="0" rIns="186568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900" b="0" i="1" kern="1200"/>
            <a:t>SO2</a:t>
          </a:r>
          <a:endParaRPr lang="en-US" sz="900" kern="1200"/>
        </a:p>
      </dsp:txBody>
      <dsp:txXfrm>
        <a:off x="365537" y="2472184"/>
        <a:ext cx="4910023" cy="239742"/>
      </dsp:txXfrm>
    </dsp:sp>
    <dsp:sp modelId="{2F194CA4-44CF-41A1-84B5-6010100A6D7A}">
      <dsp:nvSpPr>
        <dsp:cNvPr id="0" name=""/>
        <dsp:cNvSpPr/>
      </dsp:nvSpPr>
      <dsp:spPr>
        <a:xfrm>
          <a:off x="0" y="3297970"/>
          <a:ext cx="7051373" cy="524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4714731"/>
              <a:satOff val="-17759"/>
              <a:lumOff val="1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265" tIns="187452" rIns="547265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900" b="0" i="0" kern="1200"/>
            <a:t>globalna produkcja mięsa w tonach w latach 1961-2022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900" b="0" i="0" kern="1200">
              <a:hlinkClick xmlns:r="http://schemas.openxmlformats.org/officeDocument/2006/relationships" r:id="rId5"/>
            </a:rPr>
            <a:t>https://ourworldindata.org/grapher/global-meat-production?tab=table</a:t>
          </a:r>
          <a:endParaRPr lang="en-US" sz="900" kern="1200"/>
        </a:p>
      </dsp:txBody>
      <dsp:txXfrm>
        <a:off x="0" y="3297970"/>
        <a:ext cx="7051373" cy="524475"/>
      </dsp:txXfrm>
    </dsp:sp>
    <dsp:sp modelId="{FEEDF7F4-8B42-4FE1-BD90-224027C9BD27}">
      <dsp:nvSpPr>
        <dsp:cNvPr id="0" name=""/>
        <dsp:cNvSpPr/>
      </dsp:nvSpPr>
      <dsp:spPr>
        <a:xfrm>
          <a:off x="352568" y="3165130"/>
          <a:ext cx="4935961" cy="265680"/>
        </a:xfrm>
        <a:prstGeom prst="roundRect">
          <a:avLst/>
        </a:prstGeom>
        <a:solidFill>
          <a:schemeClr val="accent2">
            <a:hueOff val="4714731"/>
            <a:satOff val="-17759"/>
            <a:lumOff val="1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568" tIns="0" rIns="186568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900" b="0" i="1" kern="1200"/>
            <a:t>World_meat_production</a:t>
          </a:r>
          <a:endParaRPr lang="en-US" sz="900" kern="1200"/>
        </a:p>
      </dsp:txBody>
      <dsp:txXfrm>
        <a:off x="365537" y="3178099"/>
        <a:ext cx="4910023" cy="239742"/>
      </dsp:txXfrm>
    </dsp:sp>
    <dsp:sp modelId="{75C50DB4-21AD-4E48-9707-9BF345454E48}">
      <dsp:nvSpPr>
        <dsp:cNvPr id="0" name=""/>
        <dsp:cNvSpPr/>
      </dsp:nvSpPr>
      <dsp:spPr>
        <a:xfrm>
          <a:off x="0" y="4003885"/>
          <a:ext cx="7051373" cy="524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5893414"/>
              <a:satOff val="-22198"/>
              <a:lumOff val="186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265" tIns="187452" rIns="547265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900" b="0" i="0" kern="1200"/>
            <a:t>liczba lotów w latach 1961-2022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900" b="0" i="0" kern="1200">
              <a:hlinkClick xmlns:r="http://schemas.openxmlformats.org/officeDocument/2006/relationships" r:id="rId6"/>
            </a:rPr>
            <a:t>https://www.airlines.org/dataset/world-airlines-traffic-and-capacity/</a:t>
          </a:r>
          <a:endParaRPr lang="en-US" sz="900" kern="1200"/>
        </a:p>
      </dsp:txBody>
      <dsp:txXfrm>
        <a:off x="0" y="4003885"/>
        <a:ext cx="7051373" cy="524475"/>
      </dsp:txXfrm>
    </dsp:sp>
    <dsp:sp modelId="{9ADE5635-0656-4267-B65A-4779FDCB0D04}">
      <dsp:nvSpPr>
        <dsp:cNvPr id="0" name=""/>
        <dsp:cNvSpPr/>
      </dsp:nvSpPr>
      <dsp:spPr>
        <a:xfrm>
          <a:off x="352568" y="3871045"/>
          <a:ext cx="4935961" cy="265680"/>
        </a:xfrm>
        <a:prstGeom prst="roundRect">
          <a:avLst/>
        </a:prstGeom>
        <a:solidFill>
          <a:schemeClr val="accent2">
            <a:hueOff val="5893414"/>
            <a:satOff val="-22198"/>
            <a:lumOff val="186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568" tIns="0" rIns="186568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900" b="0" i="1" kern="1200"/>
            <a:t>Aircraft_Departures</a:t>
          </a:r>
          <a:endParaRPr lang="en-US" sz="900" kern="1200"/>
        </a:p>
      </dsp:txBody>
      <dsp:txXfrm>
        <a:off x="365537" y="3884014"/>
        <a:ext cx="4910023" cy="239742"/>
      </dsp:txXfrm>
    </dsp:sp>
    <dsp:sp modelId="{2EDA1075-562E-4B98-A1F8-434E2BE936FC}">
      <dsp:nvSpPr>
        <dsp:cNvPr id="0" name=""/>
        <dsp:cNvSpPr/>
      </dsp:nvSpPr>
      <dsp:spPr>
        <a:xfrm>
          <a:off x="0" y="4709800"/>
          <a:ext cx="7051373" cy="524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7072097"/>
              <a:satOff val="-26638"/>
              <a:lumOff val="2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265" tIns="187452" rIns="547265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900" b="0" i="0" kern="1200"/>
            <a:t>emisja podtlenku azotu (N2O) w tonach w latach 1961-2022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900" b="0" i="0" kern="1200">
              <a:hlinkClick xmlns:r="http://schemas.openxmlformats.org/officeDocument/2006/relationships" r:id="rId7"/>
            </a:rPr>
            <a:t>https://ourworldindata.org/grapher/nitrous-oxide-emissions?tab=table&amp;time=1960..latest&amp;mapSelect=~OWID_ASI</a:t>
          </a:r>
          <a:endParaRPr lang="en-US" sz="900" kern="1200"/>
        </a:p>
      </dsp:txBody>
      <dsp:txXfrm>
        <a:off x="0" y="4709800"/>
        <a:ext cx="7051373" cy="524475"/>
      </dsp:txXfrm>
    </dsp:sp>
    <dsp:sp modelId="{075C1DA0-36C7-4BD0-BBEF-2AF7DC559AC7}">
      <dsp:nvSpPr>
        <dsp:cNvPr id="0" name=""/>
        <dsp:cNvSpPr/>
      </dsp:nvSpPr>
      <dsp:spPr>
        <a:xfrm>
          <a:off x="352568" y="4576960"/>
          <a:ext cx="4935961" cy="265680"/>
        </a:xfrm>
        <a:prstGeom prst="roundRect">
          <a:avLst/>
        </a:prstGeom>
        <a:solidFill>
          <a:schemeClr val="accent2">
            <a:hueOff val="7072097"/>
            <a:satOff val="-26638"/>
            <a:lumOff val="2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568" tIns="0" rIns="186568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900" b="0" i="1" kern="1200"/>
            <a:t>N2O</a:t>
          </a:r>
          <a:endParaRPr lang="en-US" sz="900" kern="1200"/>
        </a:p>
      </dsp:txBody>
      <dsp:txXfrm>
        <a:off x="365537" y="4589929"/>
        <a:ext cx="4910023" cy="2397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5539D-DC3D-41FE-83EF-DA0A204A30F4}">
      <dsp:nvSpPr>
        <dsp:cNvPr id="0" name=""/>
        <dsp:cNvSpPr/>
      </dsp:nvSpPr>
      <dsp:spPr>
        <a:xfrm>
          <a:off x="0" y="735245"/>
          <a:ext cx="3063073" cy="1945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C6B5BA-1031-4BDA-909B-D19D9AF74DDD}">
      <dsp:nvSpPr>
        <dsp:cNvPr id="0" name=""/>
        <dsp:cNvSpPr/>
      </dsp:nvSpPr>
      <dsp:spPr>
        <a:xfrm>
          <a:off x="340341" y="1058570"/>
          <a:ext cx="3063073" cy="1945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b="0" i="0" kern="1200"/>
            <a:t>najlepsze modele to ARIMA(1, 0, 1) dla CO2, populacji i SO2, oraz ARIMA(1, 0, 1) dla N2O i produkcji mięsa</a:t>
          </a:r>
          <a:endParaRPr lang="en-US" sz="1900" kern="1200"/>
        </a:p>
      </dsp:txBody>
      <dsp:txXfrm>
        <a:off x="397310" y="1115539"/>
        <a:ext cx="2949135" cy="1831113"/>
      </dsp:txXfrm>
    </dsp:sp>
    <dsp:sp modelId="{354EBFF8-6529-4E81-AD56-3F0DB0BDC794}">
      <dsp:nvSpPr>
        <dsp:cNvPr id="0" name=""/>
        <dsp:cNvSpPr/>
      </dsp:nvSpPr>
      <dsp:spPr>
        <a:xfrm>
          <a:off x="3743756" y="735245"/>
          <a:ext cx="3063073" cy="1945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34220B-C162-4FFC-AAC9-37AEA21F2347}">
      <dsp:nvSpPr>
        <dsp:cNvPr id="0" name=""/>
        <dsp:cNvSpPr/>
      </dsp:nvSpPr>
      <dsp:spPr>
        <a:xfrm>
          <a:off x="4084098" y="1058570"/>
          <a:ext cx="3063073" cy="1945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b="0" i="0" kern="1200"/>
            <a:t>Oba modele uzyskały bardzo dobre dopasowanie statystyczne (AIC: –109.4 oraz –106.4) i wykazały istotność wszystkich predyktorów. </a:t>
          </a:r>
          <a:endParaRPr lang="en-US" sz="1900" kern="1200"/>
        </a:p>
      </dsp:txBody>
      <dsp:txXfrm>
        <a:off x="4141067" y="1115539"/>
        <a:ext cx="2949135" cy="1831113"/>
      </dsp:txXfrm>
    </dsp:sp>
    <dsp:sp modelId="{35581DD8-7622-47FC-A0E2-10C2CF9703D4}">
      <dsp:nvSpPr>
        <dsp:cNvPr id="0" name=""/>
        <dsp:cNvSpPr/>
      </dsp:nvSpPr>
      <dsp:spPr>
        <a:xfrm>
          <a:off x="7487513" y="735245"/>
          <a:ext cx="3063073" cy="1945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18855-D454-402C-961A-B9747294BFA5}">
      <dsp:nvSpPr>
        <dsp:cNvPr id="0" name=""/>
        <dsp:cNvSpPr/>
      </dsp:nvSpPr>
      <dsp:spPr>
        <a:xfrm>
          <a:off x="7827855" y="1058570"/>
          <a:ext cx="3063073" cy="1945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b="0" i="0" kern="1200"/>
            <a:t>Porównanie sugeruje, że zarówno wzrost populacji i emisje przemysłowe, jak i intensyfikacja produkcji żywności przyczyniają się do zmian klimatycznych.</a:t>
          </a:r>
          <a:endParaRPr lang="en-US" sz="1900" kern="1200"/>
        </a:p>
      </dsp:txBody>
      <dsp:txXfrm>
        <a:off x="7884824" y="1115539"/>
        <a:ext cx="2949135" cy="18311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646E3-631E-4240-9AC1-C77B7C7C8A28}">
      <dsp:nvSpPr>
        <dsp:cNvPr id="0" name=""/>
        <dsp:cNvSpPr/>
      </dsp:nvSpPr>
      <dsp:spPr>
        <a:xfrm>
          <a:off x="0" y="0"/>
          <a:ext cx="8712743" cy="8225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b="0" i="0" kern="1200"/>
            <a:t>Dopasowanie modeli regresji</a:t>
          </a:r>
          <a:endParaRPr lang="en-US" sz="3600" kern="1200"/>
        </a:p>
      </dsp:txBody>
      <dsp:txXfrm>
        <a:off x="24092" y="24092"/>
        <a:ext cx="7755641" cy="774365"/>
      </dsp:txXfrm>
    </dsp:sp>
    <dsp:sp modelId="{2896126E-B75C-48B1-8B59-3E8294DDF01F}">
      <dsp:nvSpPr>
        <dsp:cNvPr id="0" name=""/>
        <dsp:cNvSpPr/>
      </dsp:nvSpPr>
      <dsp:spPr>
        <a:xfrm>
          <a:off x="729692" y="972104"/>
          <a:ext cx="8712743" cy="822549"/>
        </a:xfrm>
        <a:prstGeom prst="roundRect">
          <a:avLst>
            <a:gd name="adj" fmla="val 10000"/>
          </a:avLst>
        </a:prstGeom>
        <a:solidFill>
          <a:schemeClr val="accent2">
            <a:hueOff val="2357366"/>
            <a:satOff val="-8879"/>
            <a:lumOff val="7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b="0" i="0" kern="1200"/>
            <a:t>Prognoza zmiennych niezależnych</a:t>
          </a:r>
          <a:endParaRPr lang="en-US" sz="3600" kern="1200"/>
        </a:p>
      </dsp:txBody>
      <dsp:txXfrm>
        <a:off x="753784" y="996196"/>
        <a:ext cx="7400209" cy="774365"/>
      </dsp:txXfrm>
    </dsp:sp>
    <dsp:sp modelId="{2E82BFAB-0088-4754-B657-0AC91E2ACB59}">
      <dsp:nvSpPr>
        <dsp:cNvPr id="0" name=""/>
        <dsp:cNvSpPr/>
      </dsp:nvSpPr>
      <dsp:spPr>
        <a:xfrm>
          <a:off x="1448493" y="1944208"/>
          <a:ext cx="8712743" cy="822549"/>
        </a:xfrm>
        <a:prstGeom prst="roundRect">
          <a:avLst>
            <a:gd name="adj" fmla="val 10000"/>
          </a:avLst>
        </a:prstGeom>
        <a:solidFill>
          <a:schemeClr val="accent2">
            <a:hueOff val="4714731"/>
            <a:satOff val="-17759"/>
            <a:lumOff val="1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b="0" i="0" kern="1200"/>
            <a:t>Wykonanie predykcji GST</a:t>
          </a:r>
          <a:endParaRPr lang="en-US" sz="3600" kern="1200"/>
        </a:p>
      </dsp:txBody>
      <dsp:txXfrm>
        <a:off x="1472585" y="1968300"/>
        <a:ext cx="7411100" cy="774365"/>
      </dsp:txXfrm>
    </dsp:sp>
    <dsp:sp modelId="{FAF36E1B-D042-4763-94AB-B08871F23979}">
      <dsp:nvSpPr>
        <dsp:cNvPr id="0" name=""/>
        <dsp:cNvSpPr/>
      </dsp:nvSpPr>
      <dsp:spPr>
        <a:xfrm>
          <a:off x="2178185" y="2916313"/>
          <a:ext cx="8712743" cy="822549"/>
        </a:xfrm>
        <a:prstGeom prst="roundRect">
          <a:avLst>
            <a:gd name="adj" fmla="val 10000"/>
          </a:avLst>
        </a:prstGeom>
        <a:solidFill>
          <a:schemeClr val="accent2">
            <a:hueOff val="7072097"/>
            <a:satOff val="-26638"/>
            <a:lumOff val="2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b="0" i="0" kern="1200" dirty="0"/>
            <a:t>Kiedy GST przekroczy 1,5°C?</a:t>
          </a:r>
          <a:endParaRPr lang="en-US" sz="3600" kern="1200" dirty="0"/>
        </a:p>
      </dsp:txBody>
      <dsp:txXfrm>
        <a:off x="2202277" y="2940405"/>
        <a:ext cx="7400209" cy="774365"/>
      </dsp:txXfrm>
    </dsp:sp>
    <dsp:sp modelId="{587FEFD8-C41C-4448-8E28-ECC1488597C8}">
      <dsp:nvSpPr>
        <dsp:cNvPr id="0" name=""/>
        <dsp:cNvSpPr/>
      </dsp:nvSpPr>
      <dsp:spPr>
        <a:xfrm>
          <a:off x="8178085" y="629998"/>
          <a:ext cx="534657" cy="53465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298383" y="629998"/>
        <a:ext cx="294061" cy="402329"/>
      </dsp:txXfrm>
    </dsp:sp>
    <dsp:sp modelId="{8FC1FBFE-C5AC-4972-A3C7-DA2F03763D28}">
      <dsp:nvSpPr>
        <dsp:cNvPr id="0" name=""/>
        <dsp:cNvSpPr/>
      </dsp:nvSpPr>
      <dsp:spPr>
        <a:xfrm>
          <a:off x="8907778" y="1602102"/>
          <a:ext cx="534657" cy="53465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707439"/>
            <a:satOff val="-3703"/>
            <a:lumOff val="170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707439"/>
              <a:satOff val="-3703"/>
              <a:lumOff val="17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028076" y="1602102"/>
        <a:ext cx="294061" cy="402329"/>
      </dsp:txXfrm>
    </dsp:sp>
    <dsp:sp modelId="{E02598DD-5F8B-47C8-8838-3F7CF25E72DC}">
      <dsp:nvSpPr>
        <dsp:cNvPr id="0" name=""/>
        <dsp:cNvSpPr/>
      </dsp:nvSpPr>
      <dsp:spPr>
        <a:xfrm>
          <a:off x="9626579" y="2574207"/>
          <a:ext cx="534657" cy="53465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7414877"/>
            <a:satOff val="-7406"/>
            <a:lumOff val="341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7414877"/>
              <a:satOff val="-7406"/>
              <a:lumOff val="34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746877" y="2574207"/>
        <a:ext cx="294061" cy="4023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646E3-631E-4240-9AC1-C77B7C7C8A28}">
      <dsp:nvSpPr>
        <dsp:cNvPr id="0" name=""/>
        <dsp:cNvSpPr/>
      </dsp:nvSpPr>
      <dsp:spPr>
        <a:xfrm>
          <a:off x="0" y="0"/>
          <a:ext cx="8712743" cy="8225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b="0" i="0" kern="1200"/>
            <a:t>Dopasowanie modeli regresji</a:t>
          </a:r>
          <a:endParaRPr lang="en-US" sz="3600" kern="1200"/>
        </a:p>
      </dsp:txBody>
      <dsp:txXfrm>
        <a:off x="24092" y="24092"/>
        <a:ext cx="7755641" cy="774365"/>
      </dsp:txXfrm>
    </dsp:sp>
    <dsp:sp modelId="{2896126E-B75C-48B1-8B59-3E8294DDF01F}">
      <dsp:nvSpPr>
        <dsp:cNvPr id="0" name=""/>
        <dsp:cNvSpPr/>
      </dsp:nvSpPr>
      <dsp:spPr>
        <a:xfrm>
          <a:off x="729692" y="972104"/>
          <a:ext cx="8712743" cy="822549"/>
        </a:xfrm>
        <a:prstGeom prst="roundRect">
          <a:avLst>
            <a:gd name="adj" fmla="val 10000"/>
          </a:avLst>
        </a:prstGeom>
        <a:solidFill>
          <a:schemeClr val="accent2">
            <a:hueOff val="2357366"/>
            <a:satOff val="-8879"/>
            <a:lumOff val="7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b="0" i="0" kern="1200"/>
            <a:t>Prognoza zmiennych niezależnych</a:t>
          </a:r>
          <a:endParaRPr lang="en-US" sz="3600" kern="1200"/>
        </a:p>
      </dsp:txBody>
      <dsp:txXfrm>
        <a:off x="753784" y="996196"/>
        <a:ext cx="7400209" cy="774365"/>
      </dsp:txXfrm>
    </dsp:sp>
    <dsp:sp modelId="{2E82BFAB-0088-4754-B657-0AC91E2ACB59}">
      <dsp:nvSpPr>
        <dsp:cNvPr id="0" name=""/>
        <dsp:cNvSpPr/>
      </dsp:nvSpPr>
      <dsp:spPr>
        <a:xfrm>
          <a:off x="1448493" y="1944208"/>
          <a:ext cx="8712743" cy="822549"/>
        </a:xfrm>
        <a:prstGeom prst="roundRect">
          <a:avLst>
            <a:gd name="adj" fmla="val 10000"/>
          </a:avLst>
        </a:prstGeom>
        <a:solidFill>
          <a:schemeClr val="accent2">
            <a:hueOff val="4714731"/>
            <a:satOff val="-17759"/>
            <a:lumOff val="1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b="0" i="0" kern="1200"/>
            <a:t>Wykonanie predykcji GST</a:t>
          </a:r>
          <a:endParaRPr lang="en-US" sz="3600" kern="1200"/>
        </a:p>
      </dsp:txBody>
      <dsp:txXfrm>
        <a:off x="1472585" y="1968300"/>
        <a:ext cx="7411100" cy="774365"/>
      </dsp:txXfrm>
    </dsp:sp>
    <dsp:sp modelId="{FAF36E1B-D042-4763-94AB-B08871F23979}">
      <dsp:nvSpPr>
        <dsp:cNvPr id="0" name=""/>
        <dsp:cNvSpPr/>
      </dsp:nvSpPr>
      <dsp:spPr>
        <a:xfrm>
          <a:off x="2178185" y="2916313"/>
          <a:ext cx="8712743" cy="822549"/>
        </a:xfrm>
        <a:prstGeom prst="roundRect">
          <a:avLst>
            <a:gd name="adj" fmla="val 10000"/>
          </a:avLst>
        </a:prstGeom>
        <a:solidFill>
          <a:schemeClr val="accent2">
            <a:hueOff val="7072097"/>
            <a:satOff val="-26638"/>
            <a:lumOff val="2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b="0" i="0" kern="1200" dirty="0"/>
            <a:t>Kiedy GST przekroczy 1,5°C?</a:t>
          </a:r>
          <a:endParaRPr lang="en-US" sz="3600" kern="1200" dirty="0"/>
        </a:p>
      </dsp:txBody>
      <dsp:txXfrm>
        <a:off x="2202277" y="2940405"/>
        <a:ext cx="7400209" cy="774365"/>
      </dsp:txXfrm>
    </dsp:sp>
    <dsp:sp modelId="{587FEFD8-C41C-4448-8E28-ECC1488597C8}">
      <dsp:nvSpPr>
        <dsp:cNvPr id="0" name=""/>
        <dsp:cNvSpPr/>
      </dsp:nvSpPr>
      <dsp:spPr>
        <a:xfrm>
          <a:off x="8178085" y="629998"/>
          <a:ext cx="534657" cy="53465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298383" y="629998"/>
        <a:ext cx="294061" cy="402329"/>
      </dsp:txXfrm>
    </dsp:sp>
    <dsp:sp modelId="{8FC1FBFE-C5AC-4972-A3C7-DA2F03763D28}">
      <dsp:nvSpPr>
        <dsp:cNvPr id="0" name=""/>
        <dsp:cNvSpPr/>
      </dsp:nvSpPr>
      <dsp:spPr>
        <a:xfrm>
          <a:off x="8907778" y="1602102"/>
          <a:ext cx="534657" cy="53465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707439"/>
            <a:satOff val="-3703"/>
            <a:lumOff val="170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707439"/>
              <a:satOff val="-3703"/>
              <a:lumOff val="17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028076" y="1602102"/>
        <a:ext cx="294061" cy="402329"/>
      </dsp:txXfrm>
    </dsp:sp>
    <dsp:sp modelId="{E02598DD-5F8B-47C8-8838-3F7CF25E72DC}">
      <dsp:nvSpPr>
        <dsp:cNvPr id="0" name=""/>
        <dsp:cNvSpPr/>
      </dsp:nvSpPr>
      <dsp:spPr>
        <a:xfrm>
          <a:off x="9626579" y="2574207"/>
          <a:ext cx="534657" cy="53465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7414877"/>
            <a:satOff val="-7406"/>
            <a:lumOff val="341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7414877"/>
              <a:satOff val="-7406"/>
              <a:lumOff val="34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746877" y="2574207"/>
        <a:ext cx="294061" cy="4023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10AC09-674E-4AEC-8EF9-3545D04E274C}">
      <dsp:nvSpPr>
        <dsp:cNvPr id="0" name=""/>
        <dsp:cNvSpPr/>
      </dsp:nvSpPr>
      <dsp:spPr>
        <a:xfrm>
          <a:off x="212" y="328322"/>
          <a:ext cx="2568514" cy="30822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12" tIns="0" rIns="253712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b="0" i="0" kern="1200"/>
            <a:t>Różnica w prognozie przekroczenia progu 1.5°C między modelami wynosi 5 lat (2043 vs 2048), co jest istotne w kontekście planowania polityki klimatycznej i strategii adaptacyjnych.</a:t>
          </a:r>
          <a:endParaRPr lang="en-US" sz="1100" kern="1200"/>
        </a:p>
      </dsp:txBody>
      <dsp:txXfrm>
        <a:off x="212" y="1561209"/>
        <a:ext cx="2568514" cy="1849330"/>
      </dsp:txXfrm>
    </dsp:sp>
    <dsp:sp modelId="{A5C38C51-DEE2-4D8B-AEB5-C1FE51D54772}">
      <dsp:nvSpPr>
        <dsp:cNvPr id="0" name=""/>
        <dsp:cNvSpPr/>
      </dsp:nvSpPr>
      <dsp:spPr>
        <a:xfrm>
          <a:off x="212" y="328322"/>
          <a:ext cx="2568514" cy="123288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12" tIns="165100" rIns="253712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01</a:t>
          </a:r>
        </a:p>
      </dsp:txBody>
      <dsp:txXfrm>
        <a:off x="212" y="328322"/>
        <a:ext cx="2568514" cy="1232887"/>
      </dsp:txXfrm>
    </dsp:sp>
    <dsp:sp modelId="{D7C3F892-E8DF-42CA-AAFD-68797CA77109}">
      <dsp:nvSpPr>
        <dsp:cNvPr id="0" name=""/>
        <dsp:cNvSpPr/>
      </dsp:nvSpPr>
      <dsp:spPr>
        <a:xfrm>
          <a:off x="2774208" y="328322"/>
          <a:ext cx="2568514" cy="308221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12" tIns="0" rIns="253712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b="0" i="0" kern="1200"/>
            <a:t>Model 1 oferuje bardziej konserwatywny (opóźniony) scenariusz, ale jego konstrukcja oparta jest na klasycznych zmiennych, które mogą nie oddawać pełnej złożoności systemu klimatycznego.</a:t>
          </a:r>
          <a:endParaRPr lang="en-US" sz="1100" kern="1200"/>
        </a:p>
      </dsp:txBody>
      <dsp:txXfrm>
        <a:off x="2774208" y="1561209"/>
        <a:ext cx="2568514" cy="1849330"/>
      </dsp:txXfrm>
    </dsp:sp>
    <dsp:sp modelId="{9BFCF1E4-1A84-471F-A9E7-549A38E60B6E}">
      <dsp:nvSpPr>
        <dsp:cNvPr id="0" name=""/>
        <dsp:cNvSpPr/>
      </dsp:nvSpPr>
      <dsp:spPr>
        <a:xfrm>
          <a:off x="2774208" y="328322"/>
          <a:ext cx="2568514" cy="123288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12" tIns="165100" rIns="253712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02</a:t>
          </a:r>
        </a:p>
      </dsp:txBody>
      <dsp:txXfrm>
        <a:off x="2774208" y="328322"/>
        <a:ext cx="2568514" cy="1232887"/>
      </dsp:txXfrm>
    </dsp:sp>
    <dsp:sp modelId="{A980D103-5098-4921-80A3-E880FA378864}">
      <dsp:nvSpPr>
        <dsp:cNvPr id="0" name=""/>
        <dsp:cNvSpPr/>
      </dsp:nvSpPr>
      <dsp:spPr>
        <a:xfrm>
          <a:off x="5548205" y="328322"/>
          <a:ext cx="2568514" cy="30822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12" tIns="0" rIns="253712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b="0" i="0" kern="1200"/>
            <a:t>Model 2, choć nieco słabszy pod względem dopasowania ogólnego, uwzględnia dynamiczne czynniki rolnicze i może odzwierciedlać alternatywną ścieżkę rozwoju temperatury, silniej zależną od sektora żywnościowego.</a:t>
          </a:r>
          <a:endParaRPr lang="en-US" sz="1100" kern="1200"/>
        </a:p>
      </dsp:txBody>
      <dsp:txXfrm>
        <a:off x="5548205" y="1561209"/>
        <a:ext cx="2568514" cy="1849330"/>
      </dsp:txXfrm>
    </dsp:sp>
    <dsp:sp modelId="{10272C7C-2D1F-4AE1-AB22-61466B4A2269}">
      <dsp:nvSpPr>
        <dsp:cNvPr id="0" name=""/>
        <dsp:cNvSpPr/>
      </dsp:nvSpPr>
      <dsp:spPr>
        <a:xfrm>
          <a:off x="5548205" y="328322"/>
          <a:ext cx="2568514" cy="123288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12" tIns="165100" rIns="253712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03</a:t>
          </a:r>
        </a:p>
      </dsp:txBody>
      <dsp:txXfrm>
        <a:off x="5548205" y="328322"/>
        <a:ext cx="2568514" cy="1232887"/>
      </dsp:txXfrm>
    </dsp:sp>
    <dsp:sp modelId="{B405F7DC-D37C-41AA-BB3D-B547949490C0}">
      <dsp:nvSpPr>
        <dsp:cNvPr id="0" name=""/>
        <dsp:cNvSpPr/>
      </dsp:nvSpPr>
      <dsp:spPr>
        <a:xfrm>
          <a:off x="8322201" y="328322"/>
          <a:ext cx="2568514" cy="308221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12" tIns="0" rIns="253712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b="0" i="0" kern="1200"/>
            <a:t>Użycie modelu 1 jako bazowego oraz modelu 2 jako wariantu alternatywnego pozwala uchwycić szersze spektrum możliwych trajektorii zmian klimatycznych, co jest zgodne z podejściem wielomodelowym zalecanym m.in. przez IPCC.</a:t>
          </a:r>
          <a:endParaRPr lang="en-US" sz="1100" kern="1200"/>
        </a:p>
      </dsp:txBody>
      <dsp:txXfrm>
        <a:off x="8322201" y="1561209"/>
        <a:ext cx="2568514" cy="1849330"/>
      </dsp:txXfrm>
    </dsp:sp>
    <dsp:sp modelId="{20C05A47-387F-45A1-A972-64F2FCEB3E39}">
      <dsp:nvSpPr>
        <dsp:cNvPr id="0" name=""/>
        <dsp:cNvSpPr/>
      </dsp:nvSpPr>
      <dsp:spPr>
        <a:xfrm>
          <a:off x="8322201" y="328322"/>
          <a:ext cx="2568514" cy="123288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12" tIns="165100" rIns="253712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04</a:t>
          </a:r>
        </a:p>
      </dsp:txBody>
      <dsp:txXfrm>
        <a:off x="8322201" y="328322"/>
        <a:ext cx="2568514" cy="1232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5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2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09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071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48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8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1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0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3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4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92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iskokątny widok chmur na niebie">
            <a:extLst>
              <a:ext uri="{FF2B5EF4-FFF2-40B4-BE49-F238E27FC236}">
                <a16:creationId xmlns:a16="http://schemas.microsoft.com/office/drawing/2014/main" id="{73FC8F3A-F455-C0AE-DCE0-A1C4CDC4FB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597" b="10134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E9D00D9-C4F5-471E-BE2C-126CB112A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8708A28-A050-9030-C1C1-256EED51A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914400"/>
            <a:ext cx="4892948" cy="3427867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pl-PL" sz="4200" dirty="0">
                <a:solidFill>
                  <a:srgbClr val="FFFFFF"/>
                </a:solidFill>
              </a:rPr>
              <a:t>Badanie zmiany globalnej średniej temperatury w latach 1961-2022 w zależności od wybranych czynników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19773ED-D02D-F1D1-18B9-A41D5AF9E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970" y="5253051"/>
            <a:ext cx="4892948" cy="812923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</a:pPr>
            <a:r>
              <a:rPr lang="pl-PL" sz="1600" dirty="0">
                <a:solidFill>
                  <a:srgbClr val="FFFFFF"/>
                </a:solidFill>
              </a:rPr>
              <a:t>JOANNA MAŚLANKIEWICZ</a:t>
            </a:r>
          </a:p>
          <a:p>
            <a:pPr>
              <a:lnSpc>
                <a:spcPct val="120000"/>
              </a:lnSpc>
            </a:pPr>
            <a:r>
              <a:rPr lang="pl-PL" sz="1600" dirty="0">
                <a:solidFill>
                  <a:srgbClr val="FFFFFF"/>
                </a:solidFill>
              </a:rPr>
              <a:t>MARCIN ŁOCHOWSKI</a:t>
            </a:r>
          </a:p>
          <a:p>
            <a:pPr>
              <a:lnSpc>
                <a:spcPct val="120000"/>
              </a:lnSpc>
            </a:pPr>
            <a:r>
              <a:rPr lang="pl-PL" sz="1600" dirty="0">
                <a:solidFill>
                  <a:srgbClr val="FFFFFF"/>
                </a:solidFill>
              </a:rPr>
              <a:t>MAKSYMILIAN SIEMASZ</a:t>
            </a:r>
          </a:p>
        </p:txBody>
      </p:sp>
      <p:cxnSp>
        <p:nvCxnSpPr>
          <p:cNvPr id="26" name="Straight Connector 21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20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65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3A8352-66C3-1CC5-2633-1D1046972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54" y="290052"/>
            <a:ext cx="10890929" cy="1097280"/>
          </a:xfrm>
        </p:spPr>
        <p:txBody>
          <a:bodyPr/>
          <a:lstStyle/>
          <a:p>
            <a:r>
              <a:rPr lang="pl-PL" dirty="0"/>
              <a:t>Testy autoregresji</a:t>
            </a:r>
          </a:p>
        </p:txBody>
      </p:sp>
      <p:pic>
        <p:nvPicPr>
          <p:cNvPr id="5" name="Symbol zastępczy zawartości 4" descr="Obraz zawierający tekst, zrzut ekranu, numer, linia&#10;&#10;Zawartość wygenerowana przez AI może być niepoprawna.">
            <a:extLst>
              <a:ext uri="{FF2B5EF4-FFF2-40B4-BE49-F238E27FC236}">
                <a16:creationId xmlns:a16="http://schemas.microsoft.com/office/drawing/2014/main" id="{9066B465-335B-6D9E-6684-E06F9CCF8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520" y="1485655"/>
            <a:ext cx="7033399" cy="4662768"/>
          </a:xfrm>
        </p:spPr>
      </p:pic>
    </p:spTree>
    <p:extLst>
      <p:ext uri="{BB962C8B-B14F-4D97-AF65-F5344CB8AC3E}">
        <p14:creationId xmlns:p14="http://schemas.microsoft.com/office/powerpoint/2010/main" val="2173182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45209DA-B854-890F-0235-4A8724560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737859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Testy autoregresji</a:t>
            </a:r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B14F74A8-DE7D-15AA-2768-FECDA4D4E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" y="2633236"/>
            <a:ext cx="5737860" cy="36669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171450" marR="0" lvl="0" indent="-17145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Pct val="87000"/>
              <a:buFont typeface="Arial" panose="020B0604020202020204" pitchFamily="34" charset="0"/>
              <a:buChar char="•"/>
              <a:tabLst/>
            </a:pPr>
            <a:r>
              <a:rPr kumimoji="0" lang="en-US" altLang="pl-PL" b="0" i="1" u="none" strike="noStrike" cap="none" normalizeH="0" baseline="0">
                <a:ln>
                  <a:noFill/>
                </a:ln>
                <a:effectLst/>
              </a:rPr>
              <a:t>GST - AR(2)</a:t>
            </a:r>
            <a:r>
              <a:rPr kumimoji="0" lang="en-US" altLang="pl-PL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lang="en-US" altLang="pl-PL" i="1"/>
          </a:p>
          <a:p>
            <a:pPr marL="171450" marR="0" lvl="0" indent="-17145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Pct val="87000"/>
              <a:buFont typeface="Arial" panose="020B0604020202020204" pitchFamily="34" charset="0"/>
              <a:buChar char="•"/>
              <a:tabLst/>
            </a:pPr>
            <a:r>
              <a:rPr kumimoji="0" lang="en-US" altLang="pl-PL" b="0" i="1" u="none" strike="noStrike" cap="none" normalizeH="0" baseline="0">
                <a:ln>
                  <a:noFill/>
                </a:ln>
                <a:effectLst/>
              </a:rPr>
              <a:t>CO2 - brak AR</a:t>
            </a:r>
            <a:r>
              <a:rPr kumimoji="0" lang="en-US" altLang="pl-PL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lang="en-US" altLang="pl-PL" i="1"/>
          </a:p>
          <a:p>
            <a:pPr marL="171450" marR="0" lvl="0" indent="-17145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Pct val="87000"/>
              <a:buFont typeface="Arial" panose="020B0604020202020204" pitchFamily="34" charset="0"/>
              <a:buChar char="•"/>
              <a:tabLst/>
            </a:pPr>
            <a:r>
              <a:rPr kumimoji="0" lang="en-US" altLang="pl-PL" b="0" i="1" u="none" strike="noStrike" cap="none" normalizeH="0" baseline="0">
                <a:ln>
                  <a:noFill/>
                </a:ln>
                <a:effectLst/>
              </a:rPr>
              <a:t>World_pop - brak AR</a:t>
            </a:r>
            <a:r>
              <a:rPr kumimoji="0" lang="en-US" altLang="pl-PL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lang="en-US" altLang="pl-PL" i="1"/>
          </a:p>
          <a:p>
            <a:pPr marL="171450" marR="0" lvl="0" indent="-17145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Pct val="87000"/>
              <a:buFont typeface="Arial" panose="020B0604020202020204" pitchFamily="34" charset="0"/>
              <a:buChar char="•"/>
              <a:tabLst/>
            </a:pPr>
            <a:r>
              <a:rPr kumimoji="0" lang="en-US" altLang="pl-PL" b="0" i="1" u="none" strike="noStrike" cap="none" normalizeH="0" baseline="0">
                <a:ln>
                  <a:noFill/>
                </a:ln>
                <a:effectLst/>
              </a:rPr>
              <a:t>Aircraft_departures - AR(2)</a:t>
            </a:r>
            <a:r>
              <a:rPr kumimoji="0" lang="en-US" altLang="pl-PL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lang="en-US" altLang="pl-PL" i="1"/>
          </a:p>
          <a:p>
            <a:pPr marL="171450" marR="0" lvl="0" indent="-17145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Pct val="87000"/>
              <a:buFont typeface="Arial" panose="020B0604020202020204" pitchFamily="34" charset="0"/>
              <a:buChar char="•"/>
              <a:tabLst/>
            </a:pPr>
            <a:r>
              <a:rPr kumimoji="0" lang="en-US" altLang="pl-PL" b="0" i="1" u="none" strike="noStrike" cap="none" normalizeH="0" baseline="0">
                <a:ln>
                  <a:noFill/>
                </a:ln>
                <a:effectLst/>
              </a:rPr>
              <a:t>N2O - AR(2)</a:t>
            </a:r>
            <a:r>
              <a:rPr kumimoji="0" lang="en-US" altLang="pl-PL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lang="en-US" altLang="pl-PL" i="1"/>
          </a:p>
          <a:p>
            <a:pPr marL="171450" marR="0" lvl="0" indent="-17145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Pct val="87000"/>
              <a:buFont typeface="Arial" panose="020B0604020202020204" pitchFamily="34" charset="0"/>
              <a:buChar char="•"/>
              <a:tabLst/>
            </a:pPr>
            <a:r>
              <a:rPr kumimoji="0" lang="en-US" altLang="pl-PL" b="0" i="1" u="none" strike="noStrike" cap="none" normalizeH="0" baseline="0">
                <a:ln>
                  <a:noFill/>
                </a:ln>
                <a:effectLst/>
              </a:rPr>
              <a:t>meat - AR(1)</a:t>
            </a:r>
            <a:r>
              <a:rPr kumimoji="0" lang="en-US" altLang="pl-PL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lang="en-US" altLang="pl-PL" i="1"/>
          </a:p>
          <a:p>
            <a:pPr marL="171450" marR="0" lvl="0" indent="-17145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Pct val="87000"/>
              <a:buFont typeface="Arial" panose="020B0604020202020204" pitchFamily="34" charset="0"/>
              <a:buChar char="•"/>
              <a:tabLst/>
            </a:pPr>
            <a:r>
              <a:rPr kumimoji="0" lang="en-US" altLang="pl-PL" b="0" i="1" u="none" strike="noStrike" cap="none" normalizeH="0" baseline="0">
                <a:ln>
                  <a:noFill/>
                </a:ln>
                <a:effectLst/>
              </a:rPr>
              <a:t>SO2 - brak AR</a:t>
            </a:r>
            <a:r>
              <a:rPr kumimoji="0" lang="en-US" altLang="pl-PL" b="0" i="0" u="none" strike="noStrike" cap="none" normalizeH="0" baseline="0">
                <a:ln>
                  <a:noFill/>
                </a:ln>
                <a:effectLst/>
              </a:rPr>
              <a:t> </a:t>
            </a:r>
          </a:p>
        </p:txBody>
      </p:sp>
      <p:pic>
        <p:nvPicPr>
          <p:cNvPr id="5" name="Symbol zastępczy zawartości 4" descr="Obraz zawierający tekst, zrzut ekranu, numer, Równolegle&#10;&#10;Zawartość wygenerowana przez AI może być niepoprawna.">
            <a:extLst>
              <a:ext uri="{FF2B5EF4-FFF2-40B4-BE49-F238E27FC236}">
                <a16:creationId xmlns:a16="http://schemas.microsoft.com/office/drawing/2014/main" id="{9E467F36-1C1E-57B7-8286-4C8736063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060" y="557784"/>
            <a:ext cx="5737860" cy="570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84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CA9BF03-F9B3-7B90-391C-2683B38B7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02091"/>
            <a:ext cx="3291840" cy="27702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/>
              <a:t>Model ARIMA(2,1,1)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4596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Obraz 6" descr="Obraz zawierający tekst, zrzut ekranu, numer, Czcionk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C3F675DC-73BC-A893-FBA9-EDCCAAA07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076" y="966978"/>
            <a:ext cx="6722415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547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ADA176E-3A43-5AE0-E24E-F58B2E80E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Model ARIMA(2,1,1) – </a:t>
            </a:r>
            <a:r>
              <a:rPr lang="en-US" dirty="0" err="1"/>
              <a:t>dla</a:t>
            </a:r>
            <a:r>
              <a:rPr lang="en-US" dirty="0"/>
              <a:t> CO2</a:t>
            </a:r>
            <a:r>
              <a:rPr lang="pl-PL" dirty="0"/>
              <a:t> i populacji</a:t>
            </a:r>
            <a:endParaRPr lang="en-US" dirty="0"/>
          </a:p>
        </p:txBody>
      </p:sp>
      <p:pic>
        <p:nvPicPr>
          <p:cNvPr id="7" name="Obraz 6" descr="Obraz zawierający tekst, zrzut ekranu, numer, Czcionk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D415FEB6-C00E-44C4-0EBF-318F97F72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2256287"/>
            <a:ext cx="5585060" cy="3760459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7359DD12-516D-F20D-9C35-9D4922B71ED6}"/>
              </a:ext>
            </a:extLst>
          </p:cNvPr>
          <p:cNvSpPr txBox="1"/>
          <p:nvPr/>
        </p:nvSpPr>
        <p:spPr>
          <a:xfrm>
            <a:off x="6915150" y="2256287"/>
            <a:ext cx="4563618" cy="37604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AIC - </a:t>
            </a:r>
            <a:r>
              <a:rPr lang="en-US" b="0" i="0">
                <a:effectLst/>
              </a:rPr>
              <a:t>lepszy</a:t>
            </a:r>
            <a:endParaRPr lang="en-US" b="0" i="0" dirty="0">
              <a:effectLst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normalność</a:t>
            </a:r>
            <a:r>
              <a:rPr lang="en-US" b="0" i="0" dirty="0">
                <a:effectLst/>
              </a:rPr>
              <a:t> </a:t>
            </a:r>
            <a:r>
              <a:rPr lang="en-US" b="0" i="0">
                <a:effectLst/>
              </a:rPr>
              <a:t>i</a:t>
            </a:r>
            <a:r>
              <a:rPr lang="en-US" b="0" i="0" dirty="0">
                <a:effectLst/>
              </a:rPr>
              <a:t> </a:t>
            </a:r>
            <a:r>
              <a:rPr lang="en-US" b="0" i="0">
                <a:effectLst/>
              </a:rPr>
              <a:t>brak</a:t>
            </a:r>
            <a:r>
              <a:rPr lang="en-US" b="0" i="0" dirty="0">
                <a:effectLst/>
              </a:rPr>
              <a:t> </a:t>
            </a:r>
            <a:r>
              <a:rPr lang="en-US" b="0" i="0">
                <a:effectLst/>
              </a:rPr>
              <a:t>autokorelacji</a:t>
            </a:r>
            <a:r>
              <a:rPr lang="en-US" b="0" i="0" dirty="0">
                <a:effectLst/>
              </a:rPr>
              <a:t> </a:t>
            </a:r>
            <a:r>
              <a:rPr lang="en-US" b="0" i="0">
                <a:effectLst/>
              </a:rPr>
              <a:t>reszt</a:t>
            </a:r>
            <a:endParaRPr lang="en-US" b="0" i="0" dirty="0">
              <a:effectLst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brak</a:t>
            </a:r>
            <a:r>
              <a:rPr lang="en-US" b="0" i="0" dirty="0">
                <a:effectLst/>
              </a:rPr>
              <a:t> </a:t>
            </a:r>
            <a:r>
              <a:rPr lang="en-US" b="0" i="0">
                <a:effectLst/>
              </a:rPr>
              <a:t>sezonowości</a:t>
            </a:r>
            <a:endParaRPr lang="en-US" b="0" i="0" dirty="0">
              <a:effectLst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wszystkie</a:t>
            </a:r>
            <a:r>
              <a:rPr lang="en-US" b="0" i="0" dirty="0">
                <a:effectLst/>
              </a:rPr>
              <a:t> </a:t>
            </a:r>
            <a:r>
              <a:rPr lang="en-US" b="0" i="0">
                <a:effectLst/>
              </a:rPr>
              <a:t>współczynniki</a:t>
            </a:r>
            <a:r>
              <a:rPr lang="en-US" b="0" i="0" dirty="0">
                <a:effectLst/>
              </a:rPr>
              <a:t> </a:t>
            </a:r>
            <a:r>
              <a:rPr lang="en-US" b="0" i="0">
                <a:effectLst/>
              </a:rPr>
              <a:t>statystycznie</a:t>
            </a:r>
            <a:r>
              <a:rPr lang="en-US" b="0" i="0" dirty="0">
                <a:effectLst/>
              </a:rPr>
              <a:t> </a:t>
            </a:r>
            <a:r>
              <a:rPr lang="en-US" b="0" i="0">
                <a:effectLst/>
              </a:rPr>
              <a:t>istotne</a:t>
            </a:r>
            <a:endParaRPr lang="en-US" b="0" i="0" dirty="0">
              <a:effectLst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136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A8E31D-2431-C2C6-1436-34C0FE086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16" y="349046"/>
            <a:ext cx="10890929" cy="1097280"/>
          </a:xfrm>
        </p:spPr>
        <p:txBody>
          <a:bodyPr/>
          <a:lstStyle/>
          <a:p>
            <a:r>
              <a:rPr lang="pl-PL" dirty="0"/>
              <a:t>Model ARIMA (1,0,1) z CO2, SO2 i populacją</a:t>
            </a:r>
          </a:p>
        </p:txBody>
      </p:sp>
      <p:pic>
        <p:nvPicPr>
          <p:cNvPr id="5" name="Symbol zastępczy zawartości 4" descr="Obraz zawierający tekst, zrzut ekranu, numer, Czcionka&#10;&#10;Zawartość wygenerowana przez AI może być niepoprawna.">
            <a:extLst>
              <a:ext uri="{FF2B5EF4-FFF2-40B4-BE49-F238E27FC236}">
                <a16:creationId xmlns:a16="http://schemas.microsoft.com/office/drawing/2014/main" id="{1E32A8B5-3366-0792-B3FD-D5E80C0A2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38" y="1446326"/>
            <a:ext cx="6487723" cy="4554127"/>
          </a:xfrm>
        </p:spPr>
      </p:pic>
    </p:spTree>
    <p:extLst>
      <p:ext uri="{BB962C8B-B14F-4D97-AF65-F5344CB8AC3E}">
        <p14:creationId xmlns:p14="http://schemas.microsoft.com/office/powerpoint/2010/main" val="3619807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6C9EC59-3FF1-B6A1-9B31-FE4CF104D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932" y="1186382"/>
            <a:ext cx="3324820" cy="2682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i="0">
                <a:effectLst/>
              </a:rPr>
              <a:t>ARIMA(1, 0, 1) na poziomach - N2O, produkcja mięsa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3567624-723D-06FA-95A6-FF560C58F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53" y="1265222"/>
            <a:ext cx="6881991" cy="416360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AC3912-9445-326E-F355-EA4A28801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428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74B9C9-292D-750B-FF3F-CE13423DA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F4D2CFA-5070-E746-4BB3-D54ADEA6C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3191" y="1371600"/>
            <a:ext cx="3445342" cy="269686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i="0">
                <a:effectLst/>
              </a:rPr>
              <a:t>ARIMA(1, 0, 1) na poziomach - CO2, populacja, SO2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99C6859-2114-0E6A-25BD-2BE11B328C51}"/>
              </a:ext>
            </a:extLst>
          </p:cNvPr>
          <p:cNvSpPr txBox="1"/>
          <p:nvPr/>
        </p:nvSpPr>
        <p:spPr>
          <a:xfrm>
            <a:off x="8103191" y="4497789"/>
            <a:ext cx="3229888" cy="12116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SzPct val="87000"/>
            </a:pPr>
            <a:r>
              <a:rPr lang="en-US" b="1" cap="all" spc="300"/>
              <a:t>Najlepszy model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145DA0B-524B-C53C-4F23-490329369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47" y="1073349"/>
            <a:ext cx="7098453" cy="4823549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CED01B4-40F2-4CAE-8062-1D4CE845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116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181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BB0EAF-BEB0-34E6-6E5A-9CF62CA33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21C69525-1BE4-4BA0-A23C-3BB6C162E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9C12E12E-71D1-FB09-9532-34E928083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Podsumowanie</a:t>
            </a:r>
            <a:r>
              <a:rPr lang="en-US" dirty="0"/>
              <a:t> </a:t>
            </a:r>
            <a:r>
              <a:rPr lang="en-US" dirty="0" err="1"/>
              <a:t>wybranych</a:t>
            </a:r>
            <a:r>
              <a:rPr lang="en-US" dirty="0"/>
              <a:t> </a:t>
            </a:r>
            <a:r>
              <a:rPr lang="en-US" dirty="0" err="1"/>
              <a:t>modeli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68AF875-C18B-4B48-AE4C-A63FD3CEF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pole tekstowe 7">
            <a:extLst>
              <a:ext uri="{FF2B5EF4-FFF2-40B4-BE49-F238E27FC236}">
                <a16:creationId xmlns:a16="http://schemas.microsoft.com/office/drawing/2014/main" id="{C2F8E065-8E4D-0D01-91C6-9208ED8C41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6689587"/>
              </p:ext>
            </p:extLst>
          </p:nvPr>
        </p:nvGraphicFramePr>
        <p:xfrm>
          <a:off x="640079" y="2559050"/>
          <a:ext cx="10890929" cy="3738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5464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1C69525-1BE4-4BA0-A23C-3BB6C162E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DCDA8D3-CD63-2437-95E3-20CA842B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pl-PL" sz="3100" dirty="0"/>
              <a:t>Próba predykcji kiedy średni przyrost temperatury przekroczy 1.5 (model ARIMA(1, 0, 1) - CO2, populacja, SO2)</a:t>
            </a:r>
            <a:br>
              <a:rPr lang="pl-PL" sz="2200" dirty="0"/>
            </a:br>
            <a:endParaRPr lang="pl-PL" sz="22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68AF875-C18B-4B48-AE4C-A63FD3CEF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Symbol zastępczy zawartości 3">
            <a:extLst>
              <a:ext uri="{FF2B5EF4-FFF2-40B4-BE49-F238E27FC236}">
                <a16:creationId xmlns:a16="http://schemas.microsoft.com/office/drawing/2014/main" id="{B74CB5AF-111A-5D15-7EA4-0767D4F847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7769519"/>
              </p:ext>
            </p:extLst>
          </p:nvPr>
        </p:nvGraphicFramePr>
        <p:xfrm>
          <a:off x="640079" y="2559050"/>
          <a:ext cx="10890929" cy="373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075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A113C7-FC60-FB57-A685-3D4845686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64161"/>
            <a:ext cx="10890929" cy="1097280"/>
          </a:xfrm>
        </p:spPr>
        <p:txBody>
          <a:bodyPr/>
          <a:lstStyle/>
          <a:p>
            <a:r>
              <a:rPr lang="pl-PL" dirty="0"/>
              <a:t>Dopasowanie modeli regresji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B83AD24-0BC0-6D48-37EE-968C24090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301" y="2462106"/>
            <a:ext cx="5014799" cy="1178176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5A69ECC1-31C7-3E9C-FE18-5E6EA39AC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89" y="1942828"/>
            <a:ext cx="769644" cy="384823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E942E109-81BF-F1FF-8C27-8504483AD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966" y="1841856"/>
            <a:ext cx="1202868" cy="293383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6104AFE7-FE31-3071-A123-377353F24D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0966" y="2327651"/>
            <a:ext cx="5356314" cy="1205100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69B13598-3FC3-958A-811B-2638AB7ADE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189" y="4104011"/>
            <a:ext cx="707865" cy="337845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2A753BB5-59E2-F019-C482-850576C617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302" y="4740948"/>
            <a:ext cx="5014799" cy="1002320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C22C01CB-898A-C7AC-CF8A-5E9993D0DFE5}"/>
              </a:ext>
            </a:extLst>
          </p:cNvPr>
          <p:cNvSpPr txBox="1"/>
          <p:nvPr/>
        </p:nvSpPr>
        <p:spPr>
          <a:xfrm>
            <a:off x="2050473" y="2135239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MSE		R</a:t>
            </a:r>
            <a:r>
              <a:rPr lang="pl-PL" dirty="0">
                <a:latin typeface="Cambria Math" panose="02040503050406030204" pitchFamily="18" charset="0"/>
                <a:ea typeface="Cambria Math" panose="02040503050406030204" pitchFamily="18" charset="0"/>
              </a:rPr>
              <a:t>²</a:t>
            </a: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36CE38C-F664-CE0E-ACB0-FB0AB0A7D4A6}"/>
              </a:ext>
            </a:extLst>
          </p:cNvPr>
          <p:cNvSpPr txBox="1"/>
          <p:nvPr/>
        </p:nvSpPr>
        <p:spPr>
          <a:xfrm>
            <a:off x="7539449" y="1988547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MSE		R</a:t>
            </a:r>
            <a:r>
              <a:rPr lang="pl-PL" dirty="0">
                <a:latin typeface="Cambria Math" panose="02040503050406030204" pitchFamily="18" charset="0"/>
                <a:ea typeface="Cambria Math" panose="02040503050406030204" pitchFamily="18" charset="0"/>
              </a:rPr>
              <a:t>²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C6F732D-0239-D03C-BC11-F778679AD3DA}"/>
              </a:ext>
            </a:extLst>
          </p:cNvPr>
          <p:cNvSpPr txBox="1"/>
          <p:nvPr/>
        </p:nvSpPr>
        <p:spPr>
          <a:xfrm>
            <a:off x="2050473" y="43690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MSE		R</a:t>
            </a:r>
            <a:r>
              <a:rPr lang="pl-PL" dirty="0">
                <a:latin typeface="Cambria Math" panose="02040503050406030204" pitchFamily="18" charset="0"/>
                <a:ea typeface="Cambria Math" panose="02040503050406030204" pitchFamily="18" charset="0"/>
              </a:rPr>
              <a:t>²</a:t>
            </a:r>
            <a:endParaRPr lang="pl-PL" dirty="0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20553838-B122-04BF-DF21-DDF2052803E8}"/>
              </a:ext>
            </a:extLst>
          </p:cNvPr>
          <p:cNvSpPr/>
          <p:nvPr/>
        </p:nvSpPr>
        <p:spPr>
          <a:xfrm>
            <a:off x="609189" y="2937164"/>
            <a:ext cx="4794084" cy="1642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3537B7AA-395D-6548-7424-14D06D84A3F6}"/>
              </a:ext>
            </a:extLst>
          </p:cNvPr>
          <p:cNvSpPr/>
          <p:nvPr/>
        </p:nvSpPr>
        <p:spPr>
          <a:xfrm>
            <a:off x="5900966" y="2765916"/>
            <a:ext cx="4794084" cy="1642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FA3760F4-00AB-AB2C-E735-5B2511BE5EF0}"/>
              </a:ext>
            </a:extLst>
          </p:cNvPr>
          <p:cNvSpPr/>
          <p:nvPr/>
        </p:nvSpPr>
        <p:spPr>
          <a:xfrm>
            <a:off x="609189" y="5159965"/>
            <a:ext cx="4433866" cy="1878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4320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92DB193-DDCD-E64F-60A5-DE6D6098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2652779" cy="4150811"/>
          </a:xfrm>
        </p:spPr>
        <p:txBody>
          <a:bodyPr>
            <a:normAutofit/>
          </a:bodyPr>
          <a:lstStyle/>
          <a:p>
            <a:r>
              <a:rPr lang="pl-PL" sz="4400" dirty="0"/>
              <a:t>Dane</a:t>
            </a:r>
            <a:r>
              <a:rPr lang="pl-PL" sz="3400" dirty="0"/>
              <a:t>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85A180-17F0-9F5F-51D9-6D242E788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AF81A634-426C-B032-0185-C0B9CD41DC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127045"/>
              </p:ext>
            </p:extLst>
          </p:nvPr>
        </p:nvGraphicFramePr>
        <p:xfrm>
          <a:off x="4479636" y="849747"/>
          <a:ext cx="7051373" cy="544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7525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A8ABE18-BF89-8CC5-EA6D-5C74D90A8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932" y="1186382"/>
            <a:ext cx="3324820" cy="2682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Prognoza CO2</a:t>
            </a:r>
          </a:p>
        </p:txBody>
      </p:sp>
      <p:pic>
        <p:nvPicPr>
          <p:cNvPr id="5" name="Symbol zastępczy zawartości 4" descr="Obraz zawierający tekst, linia, Wykres, diagram&#10;&#10;Zawartość wygenerowana przez AI może być niepoprawna.">
            <a:extLst>
              <a:ext uri="{FF2B5EF4-FFF2-40B4-BE49-F238E27FC236}">
                <a16:creationId xmlns:a16="http://schemas.microsoft.com/office/drawing/2014/main" id="{0500519C-47B6-3D9A-5C0D-642A712B5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53" y="1488887"/>
            <a:ext cx="6881991" cy="371627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4AC3912-9445-326E-F355-EA4A28801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282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B07021C-57C6-461F-901C-4BE34B3C4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932" y="1186382"/>
            <a:ext cx="3324820" cy="2682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Prognoza SO2</a:t>
            </a:r>
          </a:p>
        </p:txBody>
      </p:sp>
      <p:pic>
        <p:nvPicPr>
          <p:cNvPr id="5" name="Symbol zastępczy zawartości 4" descr="Obraz zawierający tekst, linia, Wykres, diagram&#10;&#10;Zawartość wygenerowana przez AI może być niepoprawna.">
            <a:extLst>
              <a:ext uri="{FF2B5EF4-FFF2-40B4-BE49-F238E27FC236}">
                <a16:creationId xmlns:a16="http://schemas.microsoft.com/office/drawing/2014/main" id="{2F97CDDE-5908-4232-CD71-08B20BCA3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53" y="1703949"/>
            <a:ext cx="6881991" cy="32861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4AC3912-9445-326E-F355-EA4A28801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988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959142E-3F49-04A6-B6AC-BC3289189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932" y="1186382"/>
            <a:ext cx="3324820" cy="2682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Prognoza populacji</a:t>
            </a:r>
          </a:p>
        </p:txBody>
      </p:sp>
      <p:pic>
        <p:nvPicPr>
          <p:cNvPr id="5" name="Symbol zastępczy zawartości 4" descr="Obraz zawierający tekst, linia, paragon, Wykres&#10;&#10;Zawartość wygenerowana przez AI może być niepoprawna.">
            <a:extLst>
              <a:ext uri="{FF2B5EF4-FFF2-40B4-BE49-F238E27FC236}">
                <a16:creationId xmlns:a16="http://schemas.microsoft.com/office/drawing/2014/main" id="{4F43907A-CD40-034E-196F-9BFF255AB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53" y="1678142"/>
            <a:ext cx="6881991" cy="333776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4AC3912-9445-326E-F355-EA4A28801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459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BE85065-FD52-3E99-88E6-89689FA65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932" y="1186382"/>
            <a:ext cx="3324820" cy="2682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Predykcja GST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3BA4DB08-7F22-0321-FEF5-FB042982E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931" y="4157886"/>
            <a:ext cx="3324821" cy="126181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Tx/>
              <a:buSzPct val="87000"/>
              <a:tabLst/>
            </a:pPr>
            <a:r>
              <a:rPr kumimoji="0" lang="en-US" altLang="pl-PL" b="1" i="0" u="none" strike="noStrike" cap="all" spc="300" normalizeH="0">
                <a:ln>
                  <a:noFill/>
                </a:ln>
                <a:effectLst/>
              </a:rPr>
              <a:t>Prognozowane przekroczenie 1.5°C w roku: 2048 </a:t>
            </a:r>
          </a:p>
        </p:txBody>
      </p:sp>
      <p:pic>
        <p:nvPicPr>
          <p:cNvPr id="8" name="Obraz 7" descr="Obraz zawierający tekst, linia, Wykres, Czcionk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99B7D9AF-655B-B7D1-D157-1D9C559F5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53" y="1531899"/>
            <a:ext cx="6881991" cy="36302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4AC3912-9445-326E-F355-EA4A28801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980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8C050C-3814-F8B8-715F-2CEF50A05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9442BAB-64E4-367A-E76C-F1026D66C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A30DC55-49FE-B712-491B-44AD74E10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pl-PL" sz="3100" dirty="0"/>
              <a:t>Próba predykcji kiedy średni przyrost temperatury przekroczy 1.5 (model ARIMA(1, 0, 1) – N2O, produkcja mięsa)</a:t>
            </a:r>
            <a:br>
              <a:rPr lang="pl-PL" sz="2200" dirty="0"/>
            </a:br>
            <a:endParaRPr lang="pl-PL" sz="22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F7668B-984F-1BC7-6CDB-5E2FE8770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Symbol zastępczy zawartości 3">
            <a:extLst>
              <a:ext uri="{FF2B5EF4-FFF2-40B4-BE49-F238E27FC236}">
                <a16:creationId xmlns:a16="http://schemas.microsoft.com/office/drawing/2014/main" id="{0E9E6C75-8B4D-263F-4B28-6F6DCAAF16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366173"/>
              </p:ext>
            </p:extLst>
          </p:nvPr>
        </p:nvGraphicFramePr>
        <p:xfrm>
          <a:off x="640079" y="2559050"/>
          <a:ext cx="10890929" cy="373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8268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A37DF7-A7BB-2305-7ACC-1FB204673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50" y="349046"/>
            <a:ext cx="10890929" cy="1097280"/>
          </a:xfrm>
        </p:spPr>
        <p:txBody>
          <a:bodyPr/>
          <a:lstStyle/>
          <a:p>
            <a:r>
              <a:rPr lang="pl-PL" dirty="0"/>
              <a:t>Dopasowanie modeli regresji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72C1E0E9-5793-3B86-D35C-3299351C0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066" y="2362574"/>
            <a:ext cx="404034" cy="312280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6C02F99-D932-7ECC-8728-336F2ABEA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507" y="2373941"/>
            <a:ext cx="280853" cy="300913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F0969775-624D-9942-2246-C2019DB1F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69" y="2906523"/>
            <a:ext cx="5076121" cy="1173819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8C6DB791-922C-9BF7-728E-923A055B4C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020" y="2394930"/>
            <a:ext cx="1757300" cy="279924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DCC8C6F7-E956-0673-7F13-287ED3A0FB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6401" y="2906523"/>
            <a:ext cx="6008787" cy="1297813"/>
          </a:xfrm>
          <a:prstGeom prst="rect">
            <a:avLst/>
          </a:prstGeom>
        </p:spPr>
      </p:pic>
      <p:sp>
        <p:nvSpPr>
          <p:cNvPr id="3" name="Prostokąt 2">
            <a:extLst>
              <a:ext uri="{FF2B5EF4-FFF2-40B4-BE49-F238E27FC236}">
                <a16:creationId xmlns:a16="http://schemas.microsoft.com/office/drawing/2014/main" id="{4FC977ED-0616-B5EE-EFB3-E86DADF0C9F3}"/>
              </a:ext>
            </a:extLst>
          </p:cNvPr>
          <p:cNvSpPr/>
          <p:nvPr/>
        </p:nvSpPr>
        <p:spPr>
          <a:xfrm>
            <a:off x="853419" y="3916057"/>
            <a:ext cx="4794084" cy="1642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0D8F6236-8799-BA5F-423B-8CC5D3E14AF2}"/>
              </a:ext>
            </a:extLst>
          </p:cNvPr>
          <p:cNvSpPr/>
          <p:nvPr/>
        </p:nvSpPr>
        <p:spPr>
          <a:xfrm>
            <a:off x="6096000" y="3400587"/>
            <a:ext cx="5560291" cy="18568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9981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5A8F31-F121-EC1B-4303-9B4B5950A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3E0211E-B4D0-A87C-1456-025455004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932" y="1186382"/>
            <a:ext cx="3324820" cy="2682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Prognoza</a:t>
            </a:r>
            <a:r>
              <a:rPr lang="en-US" sz="4400" dirty="0"/>
              <a:t> </a:t>
            </a:r>
            <a:r>
              <a:rPr lang="en-US" sz="4400"/>
              <a:t>N2O</a:t>
            </a:r>
            <a:endParaRPr lang="en-US" sz="440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27ACADE6-216E-689D-6B02-29CD61B58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53" y="1600719"/>
            <a:ext cx="6881991" cy="349261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AC3912-9445-326E-F355-EA4A28801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697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27B2CB-33C0-66FC-9B3A-AB3B2971E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F869903-FDDE-F697-AD45-325C3F640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932" y="1186382"/>
            <a:ext cx="3324820" cy="2682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Prognoza</a:t>
            </a:r>
            <a:r>
              <a:rPr lang="en-US" sz="4400" dirty="0"/>
              <a:t> </a:t>
            </a:r>
            <a:r>
              <a:rPr lang="en-US" sz="4400"/>
              <a:t>produkcji mięsa</a:t>
            </a:r>
            <a:endParaRPr lang="en-US" sz="4400" dirty="0"/>
          </a:p>
        </p:txBody>
      </p:sp>
      <p:pic>
        <p:nvPicPr>
          <p:cNvPr id="7" name="Obraz 6" descr="Obraz zawierający tekst, linia, Wykres, diagram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E0FBC198-7458-2A9E-A0CB-9F5176695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53" y="1600719"/>
            <a:ext cx="6881991" cy="349261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AC3912-9445-326E-F355-EA4A28801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67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5A0758-FE5A-C971-9DE3-5E9C5987B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A0C8D17-8E39-1B79-498B-458357E69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932" y="1186382"/>
            <a:ext cx="3324820" cy="2682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Predykcja GST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DBF473F5-93D8-6D84-E62D-A981CE60A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931" y="4157886"/>
            <a:ext cx="3324821" cy="126181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Tx/>
              <a:buSzPct val="87000"/>
              <a:tabLst/>
            </a:pPr>
            <a:r>
              <a:rPr kumimoji="0" lang="en-US" altLang="pl-PL" b="1" i="0" u="none" strike="noStrike" cap="all" spc="300" normalizeH="0">
                <a:ln>
                  <a:noFill/>
                </a:ln>
                <a:effectLst/>
              </a:rPr>
              <a:t>Prognozowane</a:t>
            </a:r>
            <a:r>
              <a:rPr kumimoji="0" lang="en-US" altLang="pl-PL" b="1" i="0" u="none" strike="noStrike" cap="all" spc="300" normalizeH="0" dirty="0">
                <a:ln>
                  <a:noFill/>
                </a:ln>
                <a:effectLst/>
              </a:rPr>
              <a:t> </a:t>
            </a:r>
            <a:r>
              <a:rPr kumimoji="0" lang="en-US" altLang="pl-PL" b="1" i="0" u="none" strike="noStrike" cap="all" spc="300" normalizeH="0">
                <a:ln>
                  <a:noFill/>
                </a:ln>
                <a:effectLst/>
              </a:rPr>
              <a:t>przekroczenie</a:t>
            </a:r>
            <a:r>
              <a:rPr kumimoji="0" lang="en-US" altLang="pl-PL" b="1" i="0" u="none" strike="noStrike" cap="all" spc="300" normalizeH="0" dirty="0">
                <a:ln>
                  <a:noFill/>
                </a:ln>
                <a:effectLst/>
              </a:rPr>
              <a:t> 1.5°C w </a:t>
            </a:r>
            <a:r>
              <a:rPr kumimoji="0" lang="en-US" altLang="pl-PL" b="1" i="0" u="none" strike="noStrike" cap="all" spc="300" normalizeH="0">
                <a:ln>
                  <a:noFill/>
                </a:ln>
                <a:effectLst/>
              </a:rPr>
              <a:t>roku</a:t>
            </a:r>
            <a:r>
              <a:rPr kumimoji="0" lang="en-US" altLang="pl-PL" b="1" i="0" u="none" strike="noStrike" cap="all" spc="300" normalizeH="0" dirty="0">
                <a:ln>
                  <a:noFill/>
                </a:ln>
                <a:effectLst/>
              </a:rPr>
              <a:t>: 204</a:t>
            </a:r>
            <a:r>
              <a:rPr kumimoji="0" lang="en-US" altLang="pl-PL" b="1" i="0" u="none" strike="noStrike" cap="all" spc="300" normalizeH="0">
                <a:ln>
                  <a:noFill/>
                </a:ln>
                <a:effectLst/>
              </a:rPr>
              <a:t>3</a:t>
            </a:r>
            <a:endParaRPr kumimoji="0" lang="en-US" altLang="pl-PL" b="1" i="0" u="none" strike="noStrike" cap="all" spc="300" normalizeH="0" dirty="0">
              <a:ln>
                <a:noFill/>
              </a:ln>
              <a:effectLst/>
            </a:endParaRPr>
          </a:p>
        </p:txBody>
      </p:sp>
      <p:pic>
        <p:nvPicPr>
          <p:cNvPr id="4" name="Obraz 3" descr="Obraz zawierający tekst, linia, Wykres, Czcionk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2A68FDCA-2B1D-3207-FFC5-591F0E140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53" y="1480285"/>
            <a:ext cx="6881991" cy="3733479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4AC3912-9445-326E-F355-EA4A28801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385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0349703-1861-8A9E-E766-8B2B0D521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pl-PL" dirty="0"/>
              <a:t>Wnioski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Symbol zastępczy zawartości 2">
            <a:extLst>
              <a:ext uri="{FF2B5EF4-FFF2-40B4-BE49-F238E27FC236}">
                <a16:creationId xmlns:a16="http://schemas.microsoft.com/office/drawing/2014/main" id="{3C24785F-E3D9-AF97-9362-9EDCF21072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2852942"/>
              </p:ext>
            </p:extLst>
          </p:nvPr>
        </p:nvGraphicFramePr>
        <p:xfrm>
          <a:off x="640079" y="2559050"/>
          <a:ext cx="10890929" cy="373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0396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3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ytuł 8">
            <a:extLst>
              <a:ext uri="{FF2B5EF4-FFF2-40B4-BE49-F238E27FC236}">
                <a16:creationId xmlns:a16="http://schemas.microsoft.com/office/drawing/2014/main" id="{31B78718-63A3-7874-140B-5777F1E68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434438"/>
            <a:ext cx="2983229" cy="26129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 err="1"/>
              <a:t>Struktura</a:t>
            </a:r>
            <a:r>
              <a:rPr lang="en-US" sz="4400" dirty="0"/>
              <a:t> </a:t>
            </a:r>
            <a:r>
              <a:rPr lang="en-US" sz="4400" dirty="0" err="1"/>
              <a:t>danych</a:t>
            </a:r>
            <a:endParaRPr lang="en-US" sz="4400" dirty="0"/>
          </a:p>
        </p:txBody>
      </p:sp>
      <p:pic>
        <p:nvPicPr>
          <p:cNvPr id="7" name="Obraz 6" descr="Obraz zawierający tekst, zrzut ekranu, Czcionka, numer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C2AE6D4D-4702-880D-77BE-54CE6B9A6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492659"/>
            <a:ext cx="7290648" cy="2223647"/>
          </a:xfrm>
          <a:prstGeom prst="rect">
            <a:avLst/>
          </a:prstGeom>
        </p:spPr>
      </p:pic>
      <p:cxnSp>
        <p:nvCxnSpPr>
          <p:cNvPr id="22" name="Straight Connector 17">
            <a:extLst>
              <a:ext uri="{FF2B5EF4-FFF2-40B4-BE49-F238E27FC236}">
                <a16:creationId xmlns:a16="http://schemas.microsoft.com/office/drawing/2014/main" id="{426B4E86-32C4-273A-1ADF-6B4424354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braz 10">
            <a:extLst>
              <a:ext uri="{FF2B5EF4-FFF2-40B4-BE49-F238E27FC236}">
                <a16:creationId xmlns:a16="http://schemas.microsoft.com/office/drawing/2014/main" id="{E7E467EE-6D6A-B94B-59B1-82A0FF987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705" y="3102392"/>
            <a:ext cx="7244043" cy="26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73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AAFBB0-5208-5365-A0B8-19D44A14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7" y="284482"/>
            <a:ext cx="10890929" cy="1097280"/>
          </a:xfrm>
        </p:spPr>
        <p:txBody>
          <a:bodyPr/>
          <a:lstStyle/>
          <a:p>
            <a:r>
              <a:rPr lang="pl-PL" dirty="0"/>
              <a:t>Wykresy dla zmiennych</a:t>
            </a:r>
          </a:p>
        </p:txBody>
      </p:sp>
      <p:pic>
        <p:nvPicPr>
          <p:cNvPr id="5" name="Symbol zastępczy zawartości 4" descr="Obraz zawierający tekst, diagram, linia, Wykres&#10;&#10;Zawartość wygenerowana przez AI może być niepoprawna.">
            <a:extLst>
              <a:ext uri="{FF2B5EF4-FFF2-40B4-BE49-F238E27FC236}">
                <a16:creationId xmlns:a16="http://schemas.microsoft.com/office/drawing/2014/main" id="{1C786CF6-E980-1B69-8A63-1DFC95A9A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024" y="1371601"/>
            <a:ext cx="7393037" cy="5000382"/>
          </a:xfrm>
        </p:spPr>
      </p:pic>
    </p:spTree>
    <p:extLst>
      <p:ext uri="{BB962C8B-B14F-4D97-AF65-F5344CB8AC3E}">
        <p14:creationId xmlns:p14="http://schemas.microsoft.com/office/powerpoint/2010/main" val="2683775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808523-6948-BACE-79AD-1EE56728C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99F4E72-91A5-D32C-2D8E-4BC44E51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02091"/>
            <a:ext cx="3291840" cy="27702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Macierz korelacji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4596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Obraz 5">
            <a:extLst>
              <a:ext uri="{FF2B5EF4-FFF2-40B4-BE49-F238E27FC236}">
                <a16:creationId xmlns:a16="http://schemas.microsoft.com/office/drawing/2014/main" id="{C19FC412-21AC-30B9-106D-1D30F6FE5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849" y="966978"/>
            <a:ext cx="5784869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69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26EDDD-9E44-1BDC-BB10-A6A3C228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274321"/>
            <a:ext cx="10890929" cy="1097280"/>
          </a:xfrm>
        </p:spPr>
        <p:txBody>
          <a:bodyPr/>
          <a:lstStyle/>
          <a:p>
            <a:r>
              <a:rPr lang="pl-PL"/>
              <a:t>Histogramy i wykresy rozrzutu</a:t>
            </a:r>
            <a:endParaRPr lang="pl-PL" dirty="0"/>
          </a:p>
        </p:txBody>
      </p:sp>
      <p:pic>
        <p:nvPicPr>
          <p:cNvPr id="5" name="Symbol zastępczy zawartości 4" descr="Obraz zawierający tekst, linia, diagram, Czcionka&#10;&#10;Zawartość wygenerowana przez AI może być niepoprawna.">
            <a:extLst>
              <a:ext uri="{FF2B5EF4-FFF2-40B4-BE49-F238E27FC236}">
                <a16:creationId xmlns:a16="http://schemas.microsoft.com/office/drawing/2014/main" id="{97C0C4E2-5DC8-86C8-58E4-DB6DF91A5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723" y="1371601"/>
            <a:ext cx="7300554" cy="5333999"/>
          </a:xfrm>
        </p:spPr>
      </p:pic>
    </p:spTree>
    <p:extLst>
      <p:ext uri="{BB962C8B-B14F-4D97-AF65-F5344CB8AC3E}">
        <p14:creationId xmlns:p14="http://schemas.microsoft.com/office/powerpoint/2010/main" val="180703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40FF8B2-C362-0730-4D95-90AE0B011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02091"/>
            <a:ext cx="3291840" cy="2770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Testy stacjonarności - poziomy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C8745F0-DFEC-0CB4-C601-A6DAFD4DCCA2}"/>
              </a:ext>
            </a:extLst>
          </p:cNvPr>
          <p:cNvSpPr txBox="1"/>
          <p:nvPr/>
        </p:nvSpPr>
        <p:spPr>
          <a:xfrm>
            <a:off x="640080" y="4846904"/>
            <a:ext cx="3145535" cy="993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buSzPct val="87000"/>
            </a:pPr>
            <a:r>
              <a:rPr lang="en-US" sz="1100" b="1" cap="all" spc="300"/>
              <a:t>Wszystkie zmienne są niestacjonarne. Przechodzimy na przyrosty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4596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Obraz 6" descr="Obraz zawierający tekst, zrzut ekranu, Czcionka, numer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EE4BAAD2-C39A-E356-D1B9-ACCF84F20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984" y="1614046"/>
            <a:ext cx="7086600" cy="357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159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6D794ED-C56A-EE97-657C-FDEF6BB8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02091"/>
            <a:ext cx="3291840" cy="2770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Testy stacjonarności - przyrosty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C76C1658-D856-39E7-4789-5C3593613845}"/>
              </a:ext>
            </a:extLst>
          </p:cNvPr>
          <p:cNvSpPr txBox="1"/>
          <p:nvPr/>
        </p:nvSpPr>
        <p:spPr>
          <a:xfrm>
            <a:off x="640080" y="4846904"/>
            <a:ext cx="3145535" cy="99382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SzPct val="87000"/>
            </a:pPr>
            <a:r>
              <a:rPr lang="en-US" b="1" cap="all" spc="300" dirty="0" err="1"/>
              <a:t>Populacja</a:t>
            </a:r>
            <a:r>
              <a:rPr lang="en-US" b="1" cap="all" spc="300" dirty="0"/>
              <a:t> </a:t>
            </a:r>
            <a:r>
              <a:rPr lang="en-US" b="1" cap="all" spc="300" dirty="0" err="1"/>
              <a:t>nadal</a:t>
            </a:r>
            <a:r>
              <a:rPr lang="en-US" b="1" cap="all" spc="300" dirty="0"/>
              <a:t> </a:t>
            </a:r>
            <a:r>
              <a:rPr lang="en-US" b="1" cap="all" spc="300" dirty="0" err="1"/>
              <a:t>niestacjonarna</a:t>
            </a:r>
            <a:r>
              <a:rPr lang="pl-PL" b="1" cap="all" spc="300" dirty="0"/>
              <a:t>. Dla populacji przechodzimy na 2 przyrosty</a:t>
            </a:r>
            <a:endParaRPr lang="en-US" b="1" cap="all" spc="3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4596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Obraz 6">
            <a:extLst>
              <a:ext uri="{FF2B5EF4-FFF2-40B4-BE49-F238E27FC236}">
                <a16:creationId xmlns:a16="http://schemas.microsoft.com/office/drawing/2014/main" id="{E1F43985-AA37-AAAC-4A98-3B2BDA472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984" y="1606074"/>
            <a:ext cx="7086600" cy="359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89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479365-002D-6F50-E713-71D4D2C9A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93" y="319549"/>
            <a:ext cx="10890929" cy="1097280"/>
          </a:xfrm>
        </p:spPr>
        <p:txBody>
          <a:bodyPr/>
          <a:lstStyle/>
          <a:p>
            <a:r>
              <a:rPr lang="pl-PL" dirty="0"/>
              <a:t>Testy autoregresji</a:t>
            </a:r>
          </a:p>
        </p:txBody>
      </p:sp>
      <p:pic>
        <p:nvPicPr>
          <p:cNvPr id="5" name="Symbol zastępczy zawartości 4" descr="Obraz zawierający tekst, linia, numer, Równolegle&#10;&#10;Zawartość wygenerowana przez AI może być niepoprawna.">
            <a:extLst>
              <a:ext uri="{FF2B5EF4-FFF2-40B4-BE49-F238E27FC236}">
                <a16:creationId xmlns:a16="http://schemas.microsoft.com/office/drawing/2014/main" id="{BE2848CE-ADF4-89F8-C0A1-7ACBA6173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982" y="1416829"/>
            <a:ext cx="6936036" cy="4665356"/>
          </a:xfrm>
        </p:spPr>
      </p:pic>
    </p:spTree>
    <p:extLst>
      <p:ext uri="{BB962C8B-B14F-4D97-AF65-F5344CB8AC3E}">
        <p14:creationId xmlns:p14="http://schemas.microsoft.com/office/powerpoint/2010/main" val="2741812695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725</Words>
  <Application>Microsoft Office PowerPoint</Application>
  <PresentationFormat>Panoramiczny</PresentationFormat>
  <Paragraphs>91</Paragraphs>
  <Slides>29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29</vt:i4>
      </vt:variant>
    </vt:vector>
  </HeadingPairs>
  <TitlesOfParts>
    <vt:vector size="33" baseType="lpstr">
      <vt:lpstr>Arial</vt:lpstr>
      <vt:lpstr>Cambria Math</vt:lpstr>
      <vt:lpstr>Grandview Display</vt:lpstr>
      <vt:lpstr>DashVTI</vt:lpstr>
      <vt:lpstr>Badanie zmiany globalnej średniej temperatury w latach 1961-2022 w zależności od wybranych czynników</vt:lpstr>
      <vt:lpstr>Dane </vt:lpstr>
      <vt:lpstr>Struktura danych</vt:lpstr>
      <vt:lpstr>Wykresy dla zmiennych</vt:lpstr>
      <vt:lpstr>Macierz korelacji</vt:lpstr>
      <vt:lpstr>Histogramy i wykresy rozrzutu</vt:lpstr>
      <vt:lpstr>Testy stacjonarności - poziomy</vt:lpstr>
      <vt:lpstr>Testy stacjonarności - przyrosty</vt:lpstr>
      <vt:lpstr>Testy autoregresji</vt:lpstr>
      <vt:lpstr>Testy autoregresji</vt:lpstr>
      <vt:lpstr>Testy autoregresji</vt:lpstr>
      <vt:lpstr>Model ARIMA(2,1,1)</vt:lpstr>
      <vt:lpstr>Model ARIMA(2,1,1) – dla CO2 i populacji</vt:lpstr>
      <vt:lpstr>Model ARIMA (1,0,1) z CO2, SO2 i populacją</vt:lpstr>
      <vt:lpstr>ARIMA(1, 0, 1) na poziomach - N2O, produkcja mięsa</vt:lpstr>
      <vt:lpstr>ARIMA(1, 0, 1) na poziomach - CO2, populacja, SO2</vt:lpstr>
      <vt:lpstr>Podsumowanie wybranych modeli</vt:lpstr>
      <vt:lpstr>Próba predykcji kiedy średni przyrost temperatury przekroczy 1.5 (model ARIMA(1, 0, 1) - CO2, populacja, SO2) </vt:lpstr>
      <vt:lpstr>Dopasowanie modeli regresji</vt:lpstr>
      <vt:lpstr>Prognoza CO2</vt:lpstr>
      <vt:lpstr>Prognoza SO2</vt:lpstr>
      <vt:lpstr>Prognoza populacji</vt:lpstr>
      <vt:lpstr>Predykcja GST</vt:lpstr>
      <vt:lpstr>Próba predykcji kiedy średni przyrost temperatury przekroczy 1.5 (model ARIMA(1, 0, 1) – N2O, produkcja mięsa) </vt:lpstr>
      <vt:lpstr>Dopasowanie modeli regresji</vt:lpstr>
      <vt:lpstr>Prognoza N2O</vt:lpstr>
      <vt:lpstr>Prognoza produkcji mięsa</vt:lpstr>
      <vt:lpstr>Predykcja GST</vt:lpstr>
      <vt:lpstr>Wnioski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Maksymilian Siemasz</dc:creator>
  <cp:lastModifiedBy>Marcin Łochowski</cp:lastModifiedBy>
  <cp:revision>5</cp:revision>
  <dcterms:created xsi:type="dcterms:W3CDTF">2025-06-09T18:23:19Z</dcterms:created>
  <dcterms:modified xsi:type="dcterms:W3CDTF">2025-06-10T11:25:21Z</dcterms:modified>
</cp:coreProperties>
</file>