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59" r:id="rId6"/>
    <p:sldId id="260" r:id="rId7"/>
    <p:sldId id="261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CF45F-365F-4172-9122-1C53BF840E3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F109511A-7562-420E-B6E1-221038D56A90}">
      <dgm:prSet phldrT="[Text]"/>
      <dgm:spPr/>
      <dgm:t>
        <a:bodyPr/>
        <a:lstStyle/>
        <a:p>
          <a:r>
            <a:rPr lang="en-AU" dirty="0"/>
            <a:t>Home</a:t>
          </a:r>
        </a:p>
      </dgm:t>
    </dgm:pt>
    <dgm:pt modelId="{F62B14B7-350F-44F6-B6AC-C7E1FE239F8E}" type="parTrans" cxnId="{CB812217-7633-4776-9E33-0C9CE5D0AEB5}">
      <dgm:prSet/>
      <dgm:spPr/>
      <dgm:t>
        <a:bodyPr/>
        <a:lstStyle/>
        <a:p>
          <a:endParaRPr lang="en-AU"/>
        </a:p>
      </dgm:t>
    </dgm:pt>
    <dgm:pt modelId="{34BDECA2-E633-4381-B68E-1EA008F84F9B}" type="sibTrans" cxnId="{CB812217-7633-4776-9E33-0C9CE5D0AEB5}">
      <dgm:prSet/>
      <dgm:spPr/>
      <dgm:t>
        <a:bodyPr/>
        <a:lstStyle/>
        <a:p>
          <a:endParaRPr lang="en-AU"/>
        </a:p>
      </dgm:t>
    </dgm:pt>
    <dgm:pt modelId="{2E0F3AFD-73DA-4529-ADAD-FE7B6D7A7724}">
      <dgm:prSet phldrT="[Text]"/>
      <dgm:spPr/>
      <dgm:t>
        <a:bodyPr/>
        <a:lstStyle/>
        <a:p>
          <a:r>
            <a:rPr lang="en-AU" dirty="0"/>
            <a:t>About Me</a:t>
          </a:r>
        </a:p>
      </dgm:t>
    </dgm:pt>
    <dgm:pt modelId="{2908D236-8E56-4FD0-99BF-D6A7ED4F5C55}" type="parTrans" cxnId="{F8238295-C63C-4BFE-87CB-888884E1566B}">
      <dgm:prSet/>
      <dgm:spPr/>
      <dgm:t>
        <a:bodyPr/>
        <a:lstStyle/>
        <a:p>
          <a:endParaRPr lang="en-AU"/>
        </a:p>
      </dgm:t>
    </dgm:pt>
    <dgm:pt modelId="{FD4016A2-8298-4072-9A29-F7C412EAC7A0}" type="sibTrans" cxnId="{F8238295-C63C-4BFE-87CB-888884E1566B}">
      <dgm:prSet/>
      <dgm:spPr/>
      <dgm:t>
        <a:bodyPr/>
        <a:lstStyle/>
        <a:p>
          <a:endParaRPr lang="en-AU"/>
        </a:p>
      </dgm:t>
    </dgm:pt>
    <dgm:pt modelId="{CC1532D5-4B6A-42D1-9EFA-B1FAC4DBC619}">
      <dgm:prSet phldrT="[Text]"/>
      <dgm:spPr/>
      <dgm:t>
        <a:bodyPr/>
        <a:lstStyle/>
        <a:p>
          <a:r>
            <a:rPr lang="en-AU" dirty="0"/>
            <a:t>Blog</a:t>
          </a:r>
        </a:p>
      </dgm:t>
    </dgm:pt>
    <dgm:pt modelId="{E0421FF3-1B07-4F9D-A717-6A7E55A6999D}" type="parTrans" cxnId="{48F091F6-1FF1-453A-AF37-69BD6B6F18E2}">
      <dgm:prSet/>
      <dgm:spPr/>
      <dgm:t>
        <a:bodyPr/>
        <a:lstStyle/>
        <a:p>
          <a:endParaRPr lang="en-AU"/>
        </a:p>
      </dgm:t>
    </dgm:pt>
    <dgm:pt modelId="{03B0FDA7-1A7E-4EB3-A0D0-817BB28F024C}" type="sibTrans" cxnId="{48F091F6-1FF1-453A-AF37-69BD6B6F18E2}">
      <dgm:prSet/>
      <dgm:spPr/>
      <dgm:t>
        <a:bodyPr/>
        <a:lstStyle/>
        <a:p>
          <a:endParaRPr lang="en-AU"/>
        </a:p>
      </dgm:t>
    </dgm:pt>
    <dgm:pt modelId="{48F867F0-23A4-4674-B905-FD90A61DDBC9}">
      <dgm:prSet phldrT="[Text]"/>
      <dgm:spPr/>
      <dgm:t>
        <a:bodyPr/>
        <a:lstStyle/>
        <a:p>
          <a:r>
            <a:rPr lang="en-AU" dirty="0"/>
            <a:t>Projects</a:t>
          </a:r>
        </a:p>
      </dgm:t>
    </dgm:pt>
    <dgm:pt modelId="{AF63533C-FC3F-486B-86F6-919E0F72FE3B}" type="parTrans" cxnId="{53B4556C-AE4D-409D-9A41-2BA7C4F84161}">
      <dgm:prSet/>
      <dgm:spPr/>
      <dgm:t>
        <a:bodyPr/>
        <a:lstStyle/>
        <a:p>
          <a:endParaRPr lang="en-AU"/>
        </a:p>
      </dgm:t>
    </dgm:pt>
    <dgm:pt modelId="{C09EEDC8-B365-47AA-978D-272AA4DFA689}" type="sibTrans" cxnId="{53B4556C-AE4D-409D-9A41-2BA7C4F84161}">
      <dgm:prSet/>
      <dgm:spPr/>
      <dgm:t>
        <a:bodyPr/>
        <a:lstStyle/>
        <a:p>
          <a:endParaRPr lang="en-AU"/>
        </a:p>
      </dgm:t>
    </dgm:pt>
    <dgm:pt modelId="{1E0632EA-8794-405A-82AB-E6232B7A1B36}" type="pres">
      <dgm:prSet presAssocID="{B0ACF45F-365F-4172-9122-1C53BF840E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3ADF4F-E8C0-4F2A-994F-0398468C8FF4}" type="pres">
      <dgm:prSet presAssocID="{F109511A-7562-420E-B6E1-221038D56A90}" presName="hierRoot1" presStyleCnt="0">
        <dgm:presLayoutVars>
          <dgm:hierBranch val="init"/>
        </dgm:presLayoutVars>
      </dgm:prSet>
      <dgm:spPr/>
    </dgm:pt>
    <dgm:pt modelId="{10930900-13FF-4DE6-9B66-4B99992DFB58}" type="pres">
      <dgm:prSet presAssocID="{F109511A-7562-420E-B6E1-221038D56A90}" presName="rootComposite1" presStyleCnt="0"/>
      <dgm:spPr/>
    </dgm:pt>
    <dgm:pt modelId="{8CC8A181-7395-4EFB-ADFD-1725DCB9EB43}" type="pres">
      <dgm:prSet presAssocID="{F109511A-7562-420E-B6E1-221038D56A90}" presName="rootText1" presStyleLbl="node0" presStyleIdx="0" presStyleCnt="1">
        <dgm:presLayoutVars>
          <dgm:chPref val="3"/>
        </dgm:presLayoutVars>
      </dgm:prSet>
      <dgm:spPr/>
    </dgm:pt>
    <dgm:pt modelId="{CF010842-4122-4A8C-824E-8A1DD261F5DD}" type="pres">
      <dgm:prSet presAssocID="{F109511A-7562-420E-B6E1-221038D56A90}" presName="rootConnector1" presStyleLbl="node1" presStyleIdx="0" presStyleCnt="0"/>
      <dgm:spPr/>
    </dgm:pt>
    <dgm:pt modelId="{95718F37-6FA6-4C75-9DAA-1B848CAB8A87}" type="pres">
      <dgm:prSet presAssocID="{F109511A-7562-420E-B6E1-221038D56A90}" presName="hierChild2" presStyleCnt="0"/>
      <dgm:spPr/>
    </dgm:pt>
    <dgm:pt modelId="{E6CBC7F4-E368-485A-BC33-6262ED214288}" type="pres">
      <dgm:prSet presAssocID="{2908D236-8E56-4FD0-99BF-D6A7ED4F5C55}" presName="Name37" presStyleLbl="parChTrans1D2" presStyleIdx="0" presStyleCnt="3"/>
      <dgm:spPr/>
    </dgm:pt>
    <dgm:pt modelId="{7364B0D5-2C57-472F-A4A8-327204F1B4D3}" type="pres">
      <dgm:prSet presAssocID="{2E0F3AFD-73DA-4529-ADAD-FE7B6D7A7724}" presName="hierRoot2" presStyleCnt="0">
        <dgm:presLayoutVars>
          <dgm:hierBranch val="init"/>
        </dgm:presLayoutVars>
      </dgm:prSet>
      <dgm:spPr/>
    </dgm:pt>
    <dgm:pt modelId="{1EBA11B7-71E6-4409-97E9-6B17A082287B}" type="pres">
      <dgm:prSet presAssocID="{2E0F3AFD-73DA-4529-ADAD-FE7B6D7A7724}" presName="rootComposite" presStyleCnt="0"/>
      <dgm:spPr/>
    </dgm:pt>
    <dgm:pt modelId="{8D100EB6-BB53-48CF-8809-C6FC1EDF4521}" type="pres">
      <dgm:prSet presAssocID="{2E0F3AFD-73DA-4529-ADAD-FE7B6D7A7724}" presName="rootText" presStyleLbl="node2" presStyleIdx="0" presStyleCnt="3">
        <dgm:presLayoutVars>
          <dgm:chPref val="3"/>
        </dgm:presLayoutVars>
      </dgm:prSet>
      <dgm:spPr/>
    </dgm:pt>
    <dgm:pt modelId="{B88BD7E1-FED3-4779-B824-32A5F74C8821}" type="pres">
      <dgm:prSet presAssocID="{2E0F3AFD-73DA-4529-ADAD-FE7B6D7A7724}" presName="rootConnector" presStyleLbl="node2" presStyleIdx="0" presStyleCnt="3"/>
      <dgm:spPr/>
    </dgm:pt>
    <dgm:pt modelId="{3D63E2E0-482C-4CE1-AEBD-CFD1D01ECD30}" type="pres">
      <dgm:prSet presAssocID="{2E0F3AFD-73DA-4529-ADAD-FE7B6D7A7724}" presName="hierChild4" presStyleCnt="0"/>
      <dgm:spPr/>
    </dgm:pt>
    <dgm:pt modelId="{9DACBE08-74B5-44F6-8BC8-508B8D835D8B}" type="pres">
      <dgm:prSet presAssocID="{2E0F3AFD-73DA-4529-ADAD-FE7B6D7A7724}" presName="hierChild5" presStyleCnt="0"/>
      <dgm:spPr/>
    </dgm:pt>
    <dgm:pt modelId="{EFE3239E-1DB1-4C4E-8AE7-787A365F4163}" type="pres">
      <dgm:prSet presAssocID="{E0421FF3-1B07-4F9D-A717-6A7E55A6999D}" presName="Name37" presStyleLbl="parChTrans1D2" presStyleIdx="1" presStyleCnt="3"/>
      <dgm:spPr/>
    </dgm:pt>
    <dgm:pt modelId="{2CAEE2C0-E2BF-42CF-A06C-2E4F7F63E83E}" type="pres">
      <dgm:prSet presAssocID="{CC1532D5-4B6A-42D1-9EFA-B1FAC4DBC619}" presName="hierRoot2" presStyleCnt="0">
        <dgm:presLayoutVars>
          <dgm:hierBranch val="init"/>
        </dgm:presLayoutVars>
      </dgm:prSet>
      <dgm:spPr/>
    </dgm:pt>
    <dgm:pt modelId="{A46A127F-463D-4BDD-B489-B37DD83F282E}" type="pres">
      <dgm:prSet presAssocID="{CC1532D5-4B6A-42D1-9EFA-B1FAC4DBC619}" presName="rootComposite" presStyleCnt="0"/>
      <dgm:spPr/>
    </dgm:pt>
    <dgm:pt modelId="{E4E51F88-77A3-4331-8B9E-790BE32FF9DB}" type="pres">
      <dgm:prSet presAssocID="{CC1532D5-4B6A-42D1-9EFA-B1FAC4DBC619}" presName="rootText" presStyleLbl="node2" presStyleIdx="1" presStyleCnt="3">
        <dgm:presLayoutVars>
          <dgm:chPref val="3"/>
        </dgm:presLayoutVars>
      </dgm:prSet>
      <dgm:spPr/>
    </dgm:pt>
    <dgm:pt modelId="{287D50CE-E661-46F7-83AF-312C68BCF7F1}" type="pres">
      <dgm:prSet presAssocID="{CC1532D5-4B6A-42D1-9EFA-B1FAC4DBC619}" presName="rootConnector" presStyleLbl="node2" presStyleIdx="1" presStyleCnt="3"/>
      <dgm:spPr/>
    </dgm:pt>
    <dgm:pt modelId="{B65F1E6A-F6ED-48C9-BCE7-A1AD1686D174}" type="pres">
      <dgm:prSet presAssocID="{CC1532D5-4B6A-42D1-9EFA-B1FAC4DBC619}" presName="hierChild4" presStyleCnt="0"/>
      <dgm:spPr/>
    </dgm:pt>
    <dgm:pt modelId="{3307979F-AE34-474B-98BC-F678B2942089}" type="pres">
      <dgm:prSet presAssocID="{CC1532D5-4B6A-42D1-9EFA-B1FAC4DBC619}" presName="hierChild5" presStyleCnt="0"/>
      <dgm:spPr/>
    </dgm:pt>
    <dgm:pt modelId="{DC2463B9-B886-42FF-93B3-E3CDC8D92837}" type="pres">
      <dgm:prSet presAssocID="{AF63533C-FC3F-486B-86F6-919E0F72FE3B}" presName="Name37" presStyleLbl="parChTrans1D2" presStyleIdx="2" presStyleCnt="3"/>
      <dgm:spPr/>
    </dgm:pt>
    <dgm:pt modelId="{86FA5577-5724-4D2A-AB59-AE0442006833}" type="pres">
      <dgm:prSet presAssocID="{48F867F0-23A4-4674-B905-FD90A61DDBC9}" presName="hierRoot2" presStyleCnt="0">
        <dgm:presLayoutVars>
          <dgm:hierBranch val="init"/>
        </dgm:presLayoutVars>
      </dgm:prSet>
      <dgm:spPr/>
    </dgm:pt>
    <dgm:pt modelId="{4BE8E19D-DE65-413B-B0E8-5E0BFEA36C06}" type="pres">
      <dgm:prSet presAssocID="{48F867F0-23A4-4674-B905-FD90A61DDBC9}" presName="rootComposite" presStyleCnt="0"/>
      <dgm:spPr/>
    </dgm:pt>
    <dgm:pt modelId="{29845CAE-0237-4758-B255-EEE3280FA6EC}" type="pres">
      <dgm:prSet presAssocID="{48F867F0-23A4-4674-B905-FD90A61DDBC9}" presName="rootText" presStyleLbl="node2" presStyleIdx="2" presStyleCnt="3">
        <dgm:presLayoutVars>
          <dgm:chPref val="3"/>
        </dgm:presLayoutVars>
      </dgm:prSet>
      <dgm:spPr/>
    </dgm:pt>
    <dgm:pt modelId="{70A36D79-106F-4F1E-A7FF-F0BF19BAA30A}" type="pres">
      <dgm:prSet presAssocID="{48F867F0-23A4-4674-B905-FD90A61DDBC9}" presName="rootConnector" presStyleLbl="node2" presStyleIdx="2" presStyleCnt="3"/>
      <dgm:spPr/>
    </dgm:pt>
    <dgm:pt modelId="{D2E1CAC8-7343-4939-8FEF-BD5B67A5C72A}" type="pres">
      <dgm:prSet presAssocID="{48F867F0-23A4-4674-B905-FD90A61DDBC9}" presName="hierChild4" presStyleCnt="0"/>
      <dgm:spPr/>
    </dgm:pt>
    <dgm:pt modelId="{372AF259-E30B-4318-8DCB-18E5999B7C07}" type="pres">
      <dgm:prSet presAssocID="{48F867F0-23A4-4674-B905-FD90A61DDBC9}" presName="hierChild5" presStyleCnt="0"/>
      <dgm:spPr/>
    </dgm:pt>
    <dgm:pt modelId="{6886AF65-CA2C-4D77-9C30-80576526CB68}" type="pres">
      <dgm:prSet presAssocID="{F109511A-7562-420E-B6E1-221038D56A90}" presName="hierChild3" presStyleCnt="0"/>
      <dgm:spPr/>
    </dgm:pt>
  </dgm:ptLst>
  <dgm:cxnLst>
    <dgm:cxn modelId="{CB812217-7633-4776-9E33-0C9CE5D0AEB5}" srcId="{B0ACF45F-365F-4172-9122-1C53BF840E39}" destId="{F109511A-7562-420E-B6E1-221038D56A90}" srcOrd="0" destOrd="0" parTransId="{F62B14B7-350F-44F6-B6AC-C7E1FE239F8E}" sibTransId="{34BDECA2-E633-4381-B68E-1EA008F84F9B}"/>
    <dgm:cxn modelId="{38818834-AC02-4E80-819D-53E7A77A2432}" type="presOf" srcId="{CC1532D5-4B6A-42D1-9EFA-B1FAC4DBC619}" destId="{E4E51F88-77A3-4331-8B9E-790BE32FF9DB}" srcOrd="0" destOrd="0" presId="urn:microsoft.com/office/officeart/2005/8/layout/orgChart1"/>
    <dgm:cxn modelId="{80BB7940-22CD-4869-BC9F-A0838C258A29}" type="presOf" srcId="{2908D236-8E56-4FD0-99BF-D6A7ED4F5C55}" destId="{E6CBC7F4-E368-485A-BC33-6262ED214288}" srcOrd="0" destOrd="0" presId="urn:microsoft.com/office/officeart/2005/8/layout/orgChart1"/>
    <dgm:cxn modelId="{EE101C5B-CA74-4D17-B055-D80B16104331}" type="presOf" srcId="{AF63533C-FC3F-486B-86F6-919E0F72FE3B}" destId="{DC2463B9-B886-42FF-93B3-E3CDC8D92837}" srcOrd="0" destOrd="0" presId="urn:microsoft.com/office/officeart/2005/8/layout/orgChart1"/>
    <dgm:cxn modelId="{A8EF1869-F305-4CDD-98E5-A0797C3FFDC7}" type="presOf" srcId="{E0421FF3-1B07-4F9D-A717-6A7E55A6999D}" destId="{EFE3239E-1DB1-4C4E-8AE7-787A365F4163}" srcOrd="0" destOrd="0" presId="urn:microsoft.com/office/officeart/2005/8/layout/orgChart1"/>
    <dgm:cxn modelId="{53B4556C-AE4D-409D-9A41-2BA7C4F84161}" srcId="{F109511A-7562-420E-B6E1-221038D56A90}" destId="{48F867F0-23A4-4674-B905-FD90A61DDBC9}" srcOrd="2" destOrd="0" parTransId="{AF63533C-FC3F-486B-86F6-919E0F72FE3B}" sibTransId="{C09EEDC8-B365-47AA-978D-272AA4DFA689}"/>
    <dgm:cxn modelId="{41263377-29A7-469E-81B6-4AABC5D0F0CD}" type="presOf" srcId="{F109511A-7562-420E-B6E1-221038D56A90}" destId="{CF010842-4122-4A8C-824E-8A1DD261F5DD}" srcOrd="1" destOrd="0" presId="urn:microsoft.com/office/officeart/2005/8/layout/orgChart1"/>
    <dgm:cxn modelId="{4A6B855A-6152-4DD7-B4AA-46B1CBE01D38}" type="presOf" srcId="{48F867F0-23A4-4674-B905-FD90A61DDBC9}" destId="{29845CAE-0237-4758-B255-EEE3280FA6EC}" srcOrd="0" destOrd="0" presId="urn:microsoft.com/office/officeart/2005/8/layout/orgChart1"/>
    <dgm:cxn modelId="{F8238295-C63C-4BFE-87CB-888884E1566B}" srcId="{F109511A-7562-420E-B6E1-221038D56A90}" destId="{2E0F3AFD-73DA-4529-ADAD-FE7B6D7A7724}" srcOrd="0" destOrd="0" parTransId="{2908D236-8E56-4FD0-99BF-D6A7ED4F5C55}" sibTransId="{FD4016A2-8298-4072-9A29-F7C412EAC7A0}"/>
    <dgm:cxn modelId="{166A9A9B-8979-46D9-B6FC-50C79B936347}" type="presOf" srcId="{B0ACF45F-365F-4172-9122-1C53BF840E39}" destId="{1E0632EA-8794-405A-82AB-E6232B7A1B36}" srcOrd="0" destOrd="0" presId="urn:microsoft.com/office/officeart/2005/8/layout/orgChart1"/>
    <dgm:cxn modelId="{AC252AA4-C554-4EC2-8C92-CCD291645B29}" type="presOf" srcId="{F109511A-7562-420E-B6E1-221038D56A90}" destId="{8CC8A181-7395-4EFB-ADFD-1725DCB9EB43}" srcOrd="0" destOrd="0" presId="urn:microsoft.com/office/officeart/2005/8/layout/orgChart1"/>
    <dgm:cxn modelId="{9EADD6B5-D6A2-498C-B6F2-15B5952DEB0C}" type="presOf" srcId="{CC1532D5-4B6A-42D1-9EFA-B1FAC4DBC619}" destId="{287D50CE-E661-46F7-83AF-312C68BCF7F1}" srcOrd="1" destOrd="0" presId="urn:microsoft.com/office/officeart/2005/8/layout/orgChart1"/>
    <dgm:cxn modelId="{721211B9-864B-4896-A308-5CD4CF90909E}" type="presOf" srcId="{2E0F3AFD-73DA-4529-ADAD-FE7B6D7A7724}" destId="{B88BD7E1-FED3-4779-B824-32A5F74C8821}" srcOrd="1" destOrd="0" presId="urn:microsoft.com/office/officeart/2005/8/layout/orgChart1"/>
    <dgm:cxn modelId="{03E41ADE-D153-4484-8775-204C072A25E0}" type="presOf" srcId="{2E0F3AFD-73DA-4529-ADAD-FE7B6D7A7724}" destId="{8D100EB6-BB53-48CF-8809-C6FC1EDF4521}" srcOrd="0" destOrd="0" presId="urn:microsoft.com/office/officeart/2005/8/layout/orgChart1"/>
    <dgm:cxn modelId="{09B745E4-AD1F-402D-88AD-95A082C5EF18}" type="presOf" srcId="{48F867F0-23A4-4674-B905-FD90A61DDBC9}" destId="{70A36D79-106F-4F1E-A7FF-F0BF19BAA30A}" srcOrd="1" destOrd="0" presId="urn:microsoft.com/office/officeart/2005/8/layout/orgChart1"/>
    <dgm:cxn modelId="{48F091F6-1FF1-453A-AF37-69BD6B6F18E2}" srcId="{F109511A-7562-420E-B6E1-221038D56A90}" destId="{CC1532D5-4B6A-42D1-9EFA-B1FAC4DBC619}" srcOrd="1" destOrd="0" parTransId="{E0421FF3-1B07-4F9D-A717-6A7E55A6999D}" sibTransId="{03B0FDA7-1A7E-4EB3-A0D0-817BB28F024C}"/>
    <dgm:cxn modelId="{9DC25C4F-9A3B-439A-82E7-B5C77BA5B797}" type="presParOf" srcId="{1E0632EA-8794-405A-82AB-E6232B7A1B36}" destId="{8B3ADF4F-E8C0-4F2A-994F-0398468C8FF4}" srcOrd="0" destOrd="0" presId="urn:microsoft.com/office/officeart/2005/8/layout/orgChart1"/>
    <dgm:cxn modelId="{32D5BE88-223F-48A4-8B55-1441DA471B5A}" type="presParOf" srcId="{8B3ADF4F-E8C0-4F2A-994F-0398468C8FF4}" destId="{10930900-13FF-4DE6-9B66-4B99992DFB58}" srcOrd="0" destOrd="0" presId="urn:microsoft.com/office/officeart/2005/8/layout/orgChart1"/>
    <dgm:cxn modelId="{80117C0E-1BA7-4599-A8EA-090653FA4CD2}" type="presParOf" srcId="{10930900-13FF-4DE6-9B66-4B99992DFB58}" destId="{8CC8A181-7395-4EFB-ADFD-1725DCB9EB43}" srcOrd="0" destOrd="0" presId="urn:microsoft.com/office/officeart/2005/8/layout/orgChart1"/>
    <dgm:cxn modelId="{FFDA6014-6DA5-4E0E-8722-281B5270201B}" type="presParOf" srcId="{10930900-13FF-4DE6-9B66-4B99992DFB58}" destId="{CF010842-4122-4A8C-824E-8A1DD261F5DD}" srcOrd="1" destOrd="0" presId="urn:microsoft.com/office/officeart/2005/8/layout/orgChart1"/>
    <dgm:cxn modelId="{14CC835E-8886-4585-B5E1-2268FA1C0CD3}" type="presParOf" srcId="{8B3ADF4F-E8C0-4F2A-994F-0398468C8FF4}" destId="{95718F37-6FA6-4C75-9DAA-1B848CAB8A87}" srcOrd="1" destOrd="0" presId="urn:microsoft.com/office/officeart/2005/8/layout/orgChart1"/>
    <dgm:cxn modelId="{0EA68A3D-3384-4047-AFD0-E157F25DB17C}" type="presParOf" srcId="{95718F37-6FA6-4C75-9DAA-1B848CAB8A87}" destId="{E6CBC7F4-E368-485A-BC33-6262ED214288}" srcOrd="0" destOrd="0" presId="urn:microsoft.com/office/officeart/2005/8/layout/orgChart1"/>
    <dgm:cxn modelId="{23915F96-A8A5-486B-AA24-42D563450D32}" type="presParOf" srcId="{95718F37-6FA6-4C75-9DAA-1B848CAB8A87}" destId="{7364B0D5-2C57-472F-A4A8-327204F1B4D3}" srcOrd="1" destOrd="0" presId="urn:microsoft.com/office/officeart/2005/8/layout/orgChart1"/>
    <dgm:cxn modelId="{B0A74846-2D5D-4848-AB52-668701652EFE}" type="presParOf" srcId="{7364B0D5-2C57-472F-A4A8-327204F1B4D3}" destId="{1EBA11B7-71E6-4409-97E9-6B17A082287B}" srcOrd="0" destOrd="0" presId="urn:microsoft.com/office/officeart/2005/8/layout/orgChart1"/>
    <dgm:cxn modelId="{598D8862-44F0-4055-ABF7-225921C7E30A}" type="presParOf" srcId="{1EBA11B7-71E6-4409-97E9-6B17A082287B}" destId="{8D100EB6-BB53-48CF-8809-C6FC1EDF4521}" srcOrd="0" destOrd="0" presId="urn:microsoft.com/office/officeart/2005/8/layout/orgChart1"/>
    <dgm:cxn modelId="{7780F3DA-6CDD-4B96-AC0E-10D307DC8FC6}" type="presParOf" srcId="{1EBA11B7-71E6-4409-97E9-6B17A082287B}" destId="{B88BD7E1-FED3-4779-B824-32A5F74C8821}" srcOrd="1" destOrd="0" presId="urn:microsoft.com/office/officeart/2005/8/layout/orgChart1"/>
    <dgm:cxn modelId="{6A7A1056-E0A8-4ED4-9365-8DCA8F8C1388}" type="presParOf" srcId="{7364B0D5-2C57-472F-A4A8-327204F1B4D3}" destId="{3D63E2E0-482C-4CE1-AEBD-CFD1D01ECD30}" srcOrd="1" destOrd="0" presId="urn:microsoft.com/office/officeart/2005/8/layout/orgChart1"/>
    <dgm:cxn modelId="{445E4454-8DE8-4A91-A78B-A729BC2E4512}" type="presParOf" srcId="{7364B0D5-2C57-472F-A4A8-327204F1B4D3}" destId="{9DACBE08-74B5-44F6-8BC8-508B8D835D8B}" srcOrd="2" destOrd="0" presId="urn:microsoft.com/office/officeart/2005/8/layout/orgChart1"/>
    <dgm:cxn modelId="{A6244B77-E655-47D4-956C-F20B933CB5E4}" type="presParOf" srcId="{95718F37-6FA6-4C75-9DAA-1B848CAB8A87}" destId="{EFE3239E-1DB1-4C4E-8AE7-787A365F4163}" srcOrd="2" destOrd="0" presId="urn:microsoft.com/office/officeart/2005/8/layout/orgChart1"/>
    <dgm:cxn modelId="{866A6C96-6955-4200-B8AB-27439BD3C8AC}" type="presParOf" srcId="{95718F37-6FA6-4C75-9DAA-1B848CAB8A87}" destId="{2CAEE2C0-E2BF-42CF-A06C-2E4F7F63E83E}" srcOrd="3" destOrd="0" presId="urn:microsoft.com/office/officeart/2005/8/layout/orgChart1"/>
    <dgm:cxn modelId="{5A93B082-CE95-4D9F-B7F1-8DBC0FB158EB}" type="presParOf" srcId="{2CAEE2C0-E2BF-42CF-A06C-2E4F7F63E83E}" destId="{A46A127F-463D-4BDD-B489-B37DD83F282E}" srcOrd="0" destOrd="0" presId="urn:microsoft.com/office/officeart/2005/8/layout/orgChart1"/>
    <dgm:cxn modelId="{63D4E091-AF35-4902-8482-600B8BA02D86}" type="presParOf" srcId="{A46A127F-463D-4BDD-B489-B37DD83F282E}" destId="{E4E51F88-77A3-4331-8B9E-790BE32FF9DB}" srcOrd="0" destOrd="0" presId="urn:microsoft.com/office/officeart/2005/8/layout/orgChart1"/>
    <dgm:cxn modelId="{52F2E139-8235-4B42-AA24-696484F6832B}" type="presParOf" srcId="{A46A127F-463D-4BDD-B489-B37DD83F282E}" destId="{287D50CE-E661-46F7-83AF-312C68BCF7F1}" srcOrd="1" destOrd="0" presId="urn:microsoft.com/office/officeart/2005/8/layout/orgChart1"/>
    <dgm:cxn modelId="{FCEF3B82-EB56-472B-99DE-53FCF5B62119}" type="presParOf" srcId="{2CAEE2C0-E2BF-42CF-A06C-2E4F7F63E83E}" destId="{B65F1E6A-F6ED-48C9-BCE7-A1AD1686D174}" srcOrd="1" destOrd="0" presId="urn:microsoft.com/office/officeart/2005/8/layout/orgChart1"/>
    <dgm:cxn modelId="{C543A133-B2A8-4637-BAE2-9EC678E981D1}" type="presParOf" srcId="{2CAEE2C0-E2BF-42CF-A06C-2E4F7F63E83E}" destId="{3307979F-AE34-474B-98BC-F678B2942089}" srcOrd="2" destOrd="0" presId="urn:microsoft.com/office/officeart/2005/8/layout/orgChart1"/>
    <dgm:cxn modelId="{FCA8124F-F643-4E33-9F3B-568416A8903D}" type="presParOf" srcId="{95718F37-6FA6-4C75-9DAA-1B848CAB8A87}" destId="{DC2463B9-B886-42FF-93B3-E3CDC8D92837}" srcOrd="4" destOrd="0" presId="urn:microsoft.com/office/officeart/2005/8/layout/orgChart1"/>
    <dgm:cxn modelId="{5C34C2B2-33F5-474C-9C4E-349C91A7F523}" type="presParOf" srcId="{95718F37-6FA6-4C75-9DAA-1B848CAB8A87}" destId="{86FA5577-5724-4D2A-AB59-AE0442006833}" srcOrd="5" destOrd="0" presId="urn:microsoft.com/office/officeart/2005/8/layout/orgChart1"/>
    <dgm:cxn modelId="{D1A4290A-A4F1-4C0E-A1E2-51BB93AC300F}" type="presParOf" srcId="{86FA5577-5724-4D2A-AB59-AE0442006833}" destId="{4BE8E19D-DE65-413B-B0E8-5E0BFEA36C06}" srcOrd="0" destOrd="0" presId="urn:microsoft.com/office/officeart/2005/8/layout/orgChart1"/>
    <dgm:cxn modelId="{23782A3D-A414-4F8E-BD23-261B9103D8AE}" type="presParOf" srcId="{4BE8E19D-DE65-413B-B0E8-5E0BFEA36C06}" destId="{29845CAE-0237-4758-B255-EEE3280FA6EC}" srcOrd="0" destOrd="0" presId="urn:microsoft.com/office/officeart/2005/8/layout/orgChart1"/>
    <dgm:cxn modelId="{70445C49-A7A9-4A3F-B8B2-7C21C4EFA6D8}" type="presParOf" srcId="{4BE8E19D-DE65-413B-B0E8-5E0BFEA36C06}" destId="{70A36D79-106F-4F1E-A7FF-F0BF19BAA30A}" srcOrd="1" destOrd="0" presId="urn:microsoft.com/office/officeart/2005/8/layout/orgChart1"/>
    <dgm:cxn modelId="{AC99B79F-EA02-47F7-8A52-2142766BCDDF}" type="presParOf" srcId="{86FA5577-5724-4D2A-AB59-AE0442006833}" destId="{D2E1CAC8-7343-4939-8FEF-BD5B67A5C72A}" srcOrd="1" destOrd="0" presId="urn:microsoft.com/office/officeart/2005/8/layout/orgChart1"/>
    <dgm:cxn modelId="{BDAAB32F-DE64-4E28-9E45-5BA27D5C2BB0}" type="presParOf" srcId="{86FA5577-5724-4D2A-AB59-AE0442006833}" destId="{372AF259-E30B-4318-8DCB-18E5999B7C07}" srcOrd="2" destOrd="0" presId="urn:microsoft.com/office/officeart/2005/8/layout/orgChart1"/>
    <dgm:cxn modelId="{EACE5CB9-DD70-4824-803F-2BFA569AF020}" type="presParOf" srcId="{8B3ADF4F-E8C0-4F2A-994F-0398468C8FF4}" destId="{6886AF65-CA2C-4D77-9C30-80576526CB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463B9-B886-42FF-93B3-E3CDC8D92837}">
      <dsp:nvSpPr>
        <dsp:cNvPr id="0" name=""/>
        <dsp:cNvSpPr/>
      </dsp:nvSpPr>
      <dsp:spPr>
        <a:xfrm>
          <a:off x="5052218" y="1711499"/>
          <a:ext cx="3574481" cy="620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182"/>
              </a:lnTo>
              <a:lnTo>
                <a:pt x="3574481" y="310182"/>
              </a:lnTo>
              <a:lnTo>
                <a:pt x="3574481" y="620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3239E-1DB1-4C4E-8AE7-787A365F4163}">
      <dsp:nvSpPr>
        <dsp:cNvPr id="0" name=""/>
        <dsp:cNvSpPr/>
      </dsp:nvSpPr>
      <dsp:spPr>
        <a:xfrm>
          <a:off x="5006498" y="1711499"/>
          <a:ext cx="91440" cy="620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C7F4-E368-485A-BC33-6262ED214288}">
      <dsp:nvSpPr>
        <dsp:cNvPr id="0" name=""/>
        <dsp:cNvSpPr/>
      </dsp:nvSpPr>
      <dsp:spPr>
        <a:xfrm>
          <a:off x="1477736" y="1711499"/>
          <a:ext cx="3574481" cy="620364"/>
        </a:xfrm>
        <a:custGeom>
          <a:avLst/>
          <a:gdLst/>
          <a:ahLst/>
          <a:cxnLst/>
          <a:rect l="0" t="0" r="0" b="0"/>
          <a:pathLst>
            <a:path>
              <a:moveTo>
                <a:pt x="3574481" y="0"/>
              </a:moveTo>
              <a:lnTo>
                <a:pt x="3574481" y="310182"/>
              </a:lnTo>
              <a:lnTo>
                <a:pt x="0" y="310182"/>
              </a:lnTo>
              <a:lnTo>
                <a:pt x="0" y="620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A181-7395-4EFB-ADFD-1725DCB9EB43}">
      <dsp:nvSpPr>
        <dsp:cNvPr id="0" name=""/>
        <dsp:cNvSpPr/>
      </dsp:nvSpPr>
      <dsp:spPr>
        <a:xfrm>
          <a:off x="3575159" y="234440"/>
          <a:ext cx="2954117" cy="1477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 dirty="0"/>
            <a:t>Home</a:t>
          </a:r>
        </a:p>
      </dsp:txBody>
      <dsp:txXfrm>
        <a:off x="3575159" y="234440"/>
        <a:ext cx="2954117" cy="1477058"/>
      </dsp:txXfrm>
    </dsp:sp>
    <dsp:sp modelId="{8D100EB6-BB53-48CF-8809-C6FC1EDF4521}">
      <dsp:nvSpPr>
        <dsp:cNvPr id="0" name=""/>
        <dsp:cNvSpPr/>
      </dsp:nvSpPr>
      <dsp:spPr>
        <a:xfrm>
          <a:off x="678" y="2331863"/>
          <a:ext cx="2954117" cy="1477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 dirty="0"/>
            <a:t>About Me</a:t>
          </a:r>
        </a:p>
      </dsp:txBody>
      <dsp:txXfrm>
        <a:off x="678" y="2331863"/>
        <a:ext cx="2954117" cy="1477058"/>
      </dsp:txXfrm>
    </dsp:sp>
    <dsp:sp modelId="{E4E51F88-77A3-4331-8B9E-790BE32FF9DB}">
      <dsp:nvSpPr>
        <dsp:cNvPr id="0" name=""/>
        <dsp:cNvSpPr/>
      </dsp:nvSpPr>
      <dsp:spPr>
        <a:xfrm>
          <a:off x="3575159" y="2331863"/>
          <a:ext cx="2954117" cy="1477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 dirty="0"/>
            <a:t>Blog</a:t>
          </a:r>
        </a:p>
      </dsp:txBody>
      <dsp:txXfrm>
        <a:off x="3575159" y="2331863"/>
        <a:ext cx="2954117" cy="1477058"/>
      </dsp:txXfrm>
    </dsp:sp>
    <dsp:sp modelId="{29845CAE-0237-4758-B255-EEE3280FA6EC}">
      <dsp:nvSpPr>
        <dsp:cNvPr id="0" name=""/>
        <dsp:cNvSpPr/>
      </dsp:nvSpPr>
      <dsp:spPr>
        <a:xfrm>
          <a:off x="7149641" y="2331863"/>
          <a:ext cx="2954117" cy="1477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 dirty="0"/>
            <a:t>Projects</a:t>
          </a:r>
        </a:p>
      </dsp:txBody>
      <dsp:txXfrm>
        <a:off x="7149641" y="2331863"/>
        <a:ext cx="2954117" cy="1477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EF2E-F082-4CA8-9F35-C7F36049E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44878-E714-474D-A13B-6DB7A08E5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CC45-765C-40EF-961A-0EBC435D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032B-547D-4641-8A79-2EC77DA9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9949-25DD-4E0D-9E93-FC00E4A3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1D94-BB96-43B6-9436-ACF47A57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AF75-77B5-41EE-9D14-BD51E178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4426-3FF8-41B1-96B6-F2C19DDC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7283-AB16-44D0-890D-BB0FF717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BE43-4048-4B99-8559-D614D389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25077-B903-473C-9E55-F6C682155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BD90-98DD-4D4D-9A58-D38B8C21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2535-E13B-4E3F-B5F4-00A554E4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A28B-4430-458C-A0DA-9308FC7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5B3A-BEA1-44A1-B790-09617BB6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5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70D-5636-4CB0-BFF0-F5A21E04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EC5F-78F7-4483-AC4F-383FE910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8982-AD1D-42D6-AC54-B62DFFB2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A376-AF42-46E3-8E6B-02E909F4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5A11-8576-4FE1-A0A8-2DD7D23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0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2913-177C-4AEE-8818-E1A0D9F7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D4D6-2113-4738-9BAA-99494C54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F3A2-0869-4348-9AA3-47EE43CE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559D-E8AD-4785-B52E-296F2DD2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7475-95BB-45CD-BDB1-7C7D58DE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56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9781-0262-4C08-8F32-D672EB2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B5DE-89A0-4ACE-9992-B28858F7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EE3C-1F93-4339-B269-C77423B4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86CB9-18A5-48FC-B736-1347E5EE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1357-F224-4D69-B4BF-C5D3DF65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4F15-6FA6-4947-B7AF-27E6D5C8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3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AA7F-30CE-4F63-82AD-74BA960C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71CB-4841-4A09-8221-D55F9290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4A221-F470-4891-858D-3F2EE4F9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D41F9-D0F0-4D23-84C6-561F707E9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33347-45E9-4AC9-B183-AE8B343B6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ACB53-0EB9-49A0-A855-E51AF02A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7369E-B1F3-42E5-BB68-EA32143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090EB-8278-4546-8CB1-5CF24BD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5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6A6F-F94C-455B-8F1B-600154E2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4B9-D37A-42E2-BE2D-3E9D13BC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82A47-A5EB-4A1C-9B60-1C71C2A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6A47B-2EC2-4D35-9C12-36596003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2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3917B-937D-46C2-B1E5-8E2D8B90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B4FF2-8076-4F55-AA12-6506A43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BE38-2C16-44FB-AB94-8742C351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A0A5-1237-4495-AC31-6FD8825C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4DD4-AE8A-42CA-8515-22E9259F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F754-4450-4AD9-9222-CF945B8D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41D02-F966-41FA-BB50-C18C6EBC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48D8-FDA8-4D33-92A0-035DD533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7CFC-096F-483E-AF2B-48D01577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38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D419-5EFF-4EE2-9273-18F508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C74CE-52D4-438E-BA27-4A272F0E9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62DC1-BE25-4465-984D-38BEE92A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4729-9FEF-4251-8AA4-6541E8C8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1BA91-F22A-4F0C-A25C-A83266B1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4FB6-E281-4776-8F7E-91C6879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6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9510F-1632-4894-BFB7-ED04D982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9EAA-04AD-4D11-98A6-2E80718A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0288-F9B5-4EC4-BD9E-0E60F1BE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5245-1B4C-42EA-84D7-A40EEA64E5F3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A183-F258-43A7-BA06-07B6AFE22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948D-B104-4337-92B2-F82F981E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0F25-D6C4-4333-A626-39F36440C6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8002BB-758F-49BE-9945-9B674846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AU" sz="5200" b="1" dirty="0">
                <a:solidFill>
                  <a:schemeClr val="tx2"/>
                </a:solidFill>
              </a:rPr>
              <a:t>Jo’s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08B5E-B046-4953-8C57-688DDD37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2"/>
                </a:solidFill>
              </a:rPr>
              <a:t>(WIP)</a:t>
            </a:r>
          </a:p>
        </p:txBody>
      </p:sp>
    </p:spTree>
    <p:extLst>
      <p:ext uri="{BB962C8B-B14F-4D97-AF65-F5344CB8AC3E}">
        <p14:creationId xmlns:p14="http://schemas.microsoft.com/office/powerpoint/2010/main" val="9607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0C1D-6DC2-43E6-9306-5F047EB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4" y="33888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AU" sz="3600" dirty="0">
                <a:solidFill>
                  <a:schemeClr val="tx2"/>
                </a:solidFill>
              </a:rPr>
              <a:t>Challenges and Considerations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91FC-8110-4EB5-8586-77A6FD3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683486"/>
            <a:ext cx="10149631" cy="4371559"/>
          </a:xfrm>
        </p:spPr>
        <p:txBody>
          <a:bodyPr anchor="ctr">
            <a:normAutofit lnSpcReduction="10000"/>
          </a:bodyPr>
          <a:lstStyle/>
          <a:p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Give lots of info – but not overwhelm</a:t>
            </a:r>
          </a:p>
          <a:p>
            <a:r>
              <a:rPr lang="en-AU" dirty="0">
                <a:solidFill>
                  <a:schemeClr val="tx2"/>
                </a:solidFill>
              </a:rPr>
              <a:t>Workable in both mobile and desktop</a:t>
            </a:r>
          </a:p>
          <a:p>
            <a:r>
              <a:rPr lang="en-AU" dirty="0">
                <a:solidFill>
                  <a:schemeClr val="tx2"/>
                </a:solidFill>
              </a:rPr>
              <a:t>Consistency (no broken links – lots of testing)</a:t>
            </a:r>
          </a:p>
          <a:p>
            <a:endParaRPr lang="en-AU" dirty="0">
              <a:solidFill>
                <a:schemeClr val="tx2"/>
              </a:solidFill>
            </a:endParaRPr>
          </a:p>
          <a:p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User friendly (logos/symbols not too obtuse)</a:t>
            </a:r>
          </a:p>
          <a:p>
            <a:r>
              <a:rPr lang="en-AU" dirty="0">
                <a:solidFill>
                  <a:schemeClr val="tx2"/>
                </a:solidFill>
              </a:rPr>
              <a:t>Aesthetically pleasing and simple</a:t>
            </a:r>
          </a:p>
          <a:p>
            <a:r>
              <a:rPr lang="en-AU" dirty="0">
                <a:solidFill>
                  <a:schemeClr val="tx2"/>
                </a:solidFill>
              </a:rPr>
              <a:t>Crediting images used</a:t>
            </a:r>
          </a:p>
          <a:p>
            <a:endParaRPr lang="en-AU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66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671030-2F6D-45D7-80D3-C495DE32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06" y="47329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3600" b="1" dirty="0">
                <a:solidFill>
                  <a:schemeClr val="tx2"/>
                </a:solidFill>
              </a:rPr>
              <a:t>Portfolio/Website Contents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2F6B6-A1D6-4999-AB57-96879C15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2007062"/>
            <a:ext cx="10104120" cy="4043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Name and Contact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 err="1">
                <a:solidFill>
                  <a:schemeClr val="tx2"/>
                </a:solidFill>
              </a:rPr>
              <a:t>Github</a:t>
            </a:r>
            <a:r>
              <a:rPr lang="en-AU" dirty="0">
                <a:solidFill>
                  <a:schemeClr val="tx2"/>
                </a:solidFill>
              </a:rPr>
              <a:t> and LinkedIn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Projects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Resume (link to pdf)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Skills, Interests (About Me+)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Blog (list of posts with titles and dates)</a:t>
            </a:r>
          </a:p>
          <a:p>
            <a:pPr marL="514350" indent="-514350">
              <a:buFont typeface="+mj-lt"/>
              <a:buAutoNum type="arabicParenR"/>
            </a:pPr>
            <a:r>
              <a:rPr lang="en-AU" dirty="0">
                <a:solidFill>
                  <a:schemeClr val="tx2"/>
                </a:solidFill>
              </a:rPr>
              <a:t>Blog (sample posts)</a:t>
            </a:r>
          </a:p>
          <a:p>
            <a:pPr marL="514350" indent="-514350">
              <a:buFont typeface="+mj-lt"/>
              <a:buAutoNum type="arabicParenR"/>
            </a:pPr>
            <a:endParaRPr lang="en-AU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8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671030-2F6D-45D7-80D3-C495DE32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06" y="47329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4800" b="1" dirty="0"/>
              <a:t>Sitemap</a:t>
            </a:r>
            <a:endParaRPr lang="en-AU" sz="4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53CAD8E4-2976-49DA-9677-CECE06D06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175704"/>
              </p:ext>
            </p:extLst>
          </p:nvPr>
        </p:nvGraphicFramePr>
        <p:xfrm>
          <a:off x="944563" y="2006600"/>
          <a:ext cx="10104437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D4AECB70-1A50-48F3-8DED-D2FCC24515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7721" y="2306112"/>
            <a:ext cx="1618756" cy="15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D466F8-64FB-4944-BC45-C2ED33C7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29D23-8396-4D91-BFAA-40924F31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7B19D-7906-41CF-A544-B1E81CE6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69891"/>
            <a:ext cx="5409178" cy="6482325"/>
            <a:chOff x="-19221" y="69891"/>
            <a:chExt cx="5409178" cy="64823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974EF1-A734-4E6A-8BF5-794FDA951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31851"/>
              <a:ext cx="5380971" cy="6158554"/>
            </a:xfrm>
            <a:custGeom>
              <a:avLst/>
              <a:gdLst>
                <a:gd name="connsiteX0" fmla="*/ 2369925 w 5380971"/>
                <a:gd name="connsiteY0" fmla="*/ 1452 h 6158554"/>
                <a:gd name="connsiteX1" fmla="*/ 2674292 w 5380971"/>
                <a:gd name="connsiteY1" fmla="*/ 5969 h 6158554"/>
                <a:gd name="connsiteX2" fmla="*/ 3277239 w 5380971"/>
                <a:gd name="connsiteY2" fmla="*/ 99590 h 6158554"/>
                <a:gd name="connsiteX3" fmla="*/ 3850935 w 5380971"/>
                <a:gd name="connsiteY3" fmla="*/ 316872 h 6158554"/>
                <a:gd name="connsiteX4" fmla="*/ 4359245 w 5380971"/>
                <a:gd name="connsiteY4" fmla="*/ 662333 h 6158554"/>
                <a:gd name="connsiteX5" fmla="*/ 4765689 w 5380971"/>
                <a:gd name="connsiteY5" fmla="*/ 1120048 h 6158554"/>
                <a:gd name="connsiteX6" fmla="*/ 4809507 w 5380971"/>
                <a:gd name="connsiteY6" fmla="*/ 1182613 h 6158554"/>
                <a:gd name="connsiteX7" fmla="*/ 4851517 w 5380971"/>
                <a:gd name="connsiteY7" fmla="*/ 1246306 h 6158554"/>
                <a:gd name="connsiteX8" fmla="*/ 4892286 w 5380971"/>
                <a:gd name="connsiteY8" fmla="*/ 1310678 h 6158554"/>
                <a:gd name="connsiteX9" fmla="*/ 4931587 w 5380971"/>
                <a:gd name="connsiteY9" fmla="*/ 1375953 h 6158554"/>
                <a:gd name="connsiteX10" fmla="*/ 5075124 w 5380971"/>
                <a:gd name="connsiteY10" fmla="*/ 1644507 h 6158554"/>
                <a:gd name="connsiteX11" fmla="*/ 5271626 w 5380971"/>
                <a:gd name="connsiteY11" fmla="*/ 2218203 h 6158554"/>
                <a:gd name="connsiteX12" fmla="*/ 5317703 w 5380971"/>
                <a:gd name="connsiteY12" fmla="*/ 2516684 h 6158554"/>
                <a:gd name="connsiteX13" fmla="*/ 5347630 w 5380971"/>
                <a:gd name="connsiteY13" fmla="*/ 2815391 h 6158554"/>
                <a:gd name="connsiteX14" fmla="*/ 5371458 w 5380971"/>
                <a:gd name="connsiteY14" fmla="*/ 3114097 h 6158554"/>
                <a:gd name="connsiteX15" fmla="*/ 5376315 w 5380971"/>
                <a:gd name="connsiteY15" fmla="*/ 3188971 h 6158554"/>
                <a:gd name="connsiteX16" fmla="*/ 5378461 w 5380971"/>
                <a:gd name="connsiteY16" fmla="*/ 3227481 h 6158554"/>
                <a:gd name="connsiteX17" fmla="*/ 5380041 w 5380971"/>
                <a:gd name="connsiteY17" fmla="*/ 3266669 h 6158554"/>
                <a:gd name="connsiteX18" fmla="*/ 5377896 w 5380971"/>
                <a:gd name="connsiteY18" fmla="*/ 3424548 h 6158554"/>
                <a:gd name="connsiteX19" fmla="*/ 5217080 w 5380971"/>
                <a:gd name="connsiteY19" fmla="*/ 4044661 h 6158554"/>
                <a:gd name="connsiteX20" fmla="*/ 4859649 w 5380971"/>
                <a:gd name="connsiteY20" fmla="*/ 4571265 h 6158554"/>
                <a:gd name="connsiteX21" fmla="*/ 4641802 w 5380971"/>
                <a:gd name="connsiteY21" fmla="*/ 4790806 h 6158554"/>
                <a:gd name="connsiteX22" fmla="*/ 4414695 w 5380971"/>
                <a:gd name="connsiteY22" fmla="*/ 4990358 h 6158554"/>
                <a:gd name="connsiteX23" fmla="*/ 3953365 w 5380971"/>
                <a:gd name="connsiteY23" fmla="*/ 5349935 h 6158554"/>
                <a:gd name="connsiteX24" fmla="*/ 3837271 w 5380971"/>
                <a:gd name="connsiteY24" fmla="*/ 5437683 h 6158554"/>
                <a:gd name="connsiteX25" fmla="*/ 3718014 w 5380971"/>
                <a:gd name="connsiteY25" fmla="*/ 5525996 h 6158554"/>
                <a:gd name="connsiteX26" fmla="*/ 3595821 w 5380971"/>
                <a:gd name="connsiteY26" fmla="*/ 5613180 h 6158554"/>
                <a:gd name="connsiteX27" fmla="*/ 3469788 w 5380971"/>
                <a:gd name="connsiteY27" fmla="*/ 5697880 h 6158554"/>
                <a:gd name="connsiteX28" fmla="*/ 3205188 w 5380971"/>
                <a:gd name="connsiteY28" fmla="*/ 5856889 h 6158554"/>
                <a:gd name="connsiteX29" fmla="*/ 2920598 w 5380971"/>
                <a:gd name="connsiteY29" fmla="*/ 5992069 h 6158554"/>
                <a:gd name="connsiteX30" fmla="*/ 2301276 w 5380971"/>
                <a:gd name="connsiteY30" fmla="*/ 6147577 h 6158554"/>
                <a:gd name="connsiteX31" fmla="*/ 2141815 w 5380971"/>
                <a:gd name="connsiteY31" fmla="*/ 6157628 h 6158554"/>
                <a:gd name="connsiteX32" fmla="*/ 2101950 w 5380971"/>
                <a:gd name="connsiteY32" fmla="*/ 6158531 h 6158554"/>
                <a:gd name="connsiteX33" fmla="*/ 2062198 w 5380971"/>
                <a:gd name="connsiteY33" fmla="*/ 6158306 h 6158554"/>
                <a:gd name="connsiteX34" fmla="*/ 2022558 w 5380971"/>
                <a:gd name="connsiteY34" fmla="*/ 6157853 h 6158554"/>
                <a:gd name="connsiteX35" fmla="*/ 1984048 w 5380971"/>
                <a:gd name="connsiteY35" fmla="*/ 6156385 h 6158554"/>
                <a:gd name="connsiteX36" fmla="*/ 1676420 w 5380971"/>
                <a:gd name="connsiteY36" fmla="*/ 6131879 h 6158554"/>
                <a:gd name="connsiteX37" fmla="*/ 1370712 w 5380971"/>
                <a:gd name="connsiteY37" fmla="*/ 6077898 h 6158554"/>
                <a:gd name="connsiteX38" fmla="*/ 1070425 w 5380971"/>
                <a:gd name="connsiteY38" fmla="*/ 5993311 h 6158554"/>
                <a:gd name="connsiteX39" fmla="*/ 495598 w 5380971"/>
                <a:gd name="connsiteY39" fmla="*/ 5738987 h 6158554"/>
                <a:gd name="connsiteX40" fmla="*/ 11118 w 5380971"/>
                <a:gd name="connsiteY40" fmla="*/ 5343046 h 6158554"/>
                <a:gd name="connsiteX41" fmla="*/ 0 w 5380971"/>
                <a:gd name="connsiteY41" fmla="*/ 5330343 h 6158554"/>
                <a:gd name="connsiteX42" fmla="*/ 0 w 5380971"/>
                <a:gd name="connsiteY42" fmla="*/ 4710800 h 6158554"/>
                <a:gd name="connsiteX43" fmla="*/ 122158 w 5380971"/>
                <a:gd name="connsiteY43" fmla="*/ 4852227 h 6158554"/>
                <a:gd name="connsiteX44" fmla="*/ 313438 w 5380971"/>
                <a:gd name="connsiteY44" fmla="*/ 5049308 h 6158554"/>
                <a:gd name="connsiteX45" fmla="*/ 512086 w 5380971"/>
                <a:gd name="connsiteY45" fmla="*/ 5232936 h 6158554"/>
                <a:gd name="connsiteX46" fmla="*/ 720108 w 5380971"/>
                <a:gd name="connsiteY46" fmla="*/ 5402222 h 6158554"/>
                <a:gd name="connsiteX47" fmla="*/ 1184825 w 5380971"/>
                <a:gd name="connsiteY47" fmla="*/ 5669985 h 6158554"/>
                <a:gd name="connsiteX48" fmla="*/ 1444796 w 5380971"/>
                <a:gd name="connsiteY48" fmla="*/ 5745650 h 6158554"/>
                <a:gd name="connsiteX49" fmla="*/ 1511426 w 5380971"/>
                <a:gd name="connsiteY49" fmla="*/ 5758976 h 6158554"/>
                <a:gd name="connsiteX50" fmla="*/ 1578621 w 5380971"/>
                <a:gd name="connsiteY50" fmla="*/ 5770157 h 6158554"/>
                <a:gd name="connsiteX51" fmla="*/ 1714253 w 5380971"/>
                <a:gd name="connsiteY51" fmla="*/ 5786193 h 6158554"/>
                <a:gd name="connsiteX52" fmla="*/ 1782464 w 5380971"/>
                <a:gd name="connsiteY52" fmla="*/ 5791387 h 6158554"/>
                <a:gd name="connsiteX53" fmla="*/ 1850901 w 5380971"/>
                <a:gd name="connsiteY53" fmla="*/ 5795001 h 6158554"/>
                <a:gd name="connsiteX54" fmla="*/ 1919564 w 5380971"/>
                <a:gd name="connsiteY54" fmla="*/ 5796583 h 6158554"/>
                <a:gd name="connsiteX55" fmla="*/ 1988340 w 5380971"/>
                <a:gd name="connsiteY55" fmla="*/ 5796244 h 6158554"/>
                <a:gd name="connsiteX56" fmla="*/ 2022784 w 5380971"/>
                <a:gd name="connsiteY56" fmla="*/ 5795905 h 6158554"/>
                <a:gd name="connsiteX57" fmla="*/ 2055986 w 5380971"/>
                <a:gd name="connsiteY57" fmla="*/ 5794437 h 6158554"/>
                <a:gd name="connsiteX58" fmla="*/ 2089076 w 5380971"/>
                <a:gd name="connsiteY58" fmla="*/ 5792743 h 6158554"/>
                <a:gd name="connsiteX59" fmla="*/ 2122052 w 5380971"/>
                <a:gd name="connsiteY59" fmla="*/ 5790032 h 6158554"/>
                <a:gd name="connsiteX60" fmla="*/ 2252828 w 5380971"/>
                <a:gd name="connsiteY60" fmla="*/ 5773883 h 6158554"/>
                <a:gd name="connsiteX61" fmla="*/ 2750973 w 5380971"/>
                <a:gd name="connsiteY61" fmla="*/ 5610357 h 6158554"/>
                <a:gd name="connsiteX62" fmla="*/ 3211173 w 5380971"/>
                <a:gd name="connsiteY62" fmla="*/ 5323621 h 6158554"/>
                <a:gd name="connsiteX63" fmla="*/ 3322750 w 5380971"/>
                <a:gd name="connsiteY63" fmla="*/ 5239374 h 6158554"/>
                <a:gd name="connsiteX64" fmla="*/ 3434328 w 5380971"/>
                <a:gd name="connsiteY64" fmla="*/ 5152303 h 6158554"/>
                <a:gd name="connsiteX65" fmla="*/ 3660306 w 5380971"/>
                <a:gd name="connsiteY65" fmla="*/ 4971611 h 6158554"/>
                <a:gd name="connsiteX66" fmla="*/ 4124797 w 5380971"/>
                <a:gd name="connsiteY66" fmla="*/ 4621859 h 6158554"/>
                <a:gd name="connsiteX67" fmla="*/ 4557554 w 5380971"/>
                <a:gd name="connsiteY67" fmla="*/ 4274027 h 6158554"/>
                <a:gd name="connsiteX68" fmla="*/ 4903579 w 5380971"/>
                <a:gd name="connsiteY68" fmla="*/ 3875375 h 6158554"/>
                <a:gd name="connsiteX69" fmla="*/ 5021481 w 5380971"/>
                <a:gd name="connsiteY69" fmla="*/ 3643638 h 6158554"/>
                <a:gd name="connsiteX70" fmla="*/ 5093306 w 5380971"/>
                <a:gd name="connsiteY70" fmla="*/ 3390443 h 6158554"/>
                <a:gd name="connsiteX71" fmla="*/ 5113182 w 5380971"/>
                <a:gd name="connsiteY71" fmla="*/ 3257634 h 6158554"/>
                <a:gd name="connsiteX72" fmla="*/ 5116457 w 5380971"/>
                <a:gd name="connsiteY72" fmla="*/ 3223980 h 6158554"/>
                <a:gd name="connsiteX73" fmla="*/ 5118941 w 5380971"/>
                <a:gd name="connsiteY73" fmla="*/ 3189649 h 6158554"/>
                <a:gd name="connsiteX74" fmla="*/ 5122555 w 5380971"/>
                <a:gd name="connsiteY74" fmla="*/ 3118727 h 6158554"/>
                <a:gd name="connsiteX75" fmla="*/ 5116344 w 5380971"/>
                <a:gd name="connsiteY75" fmla="*/ 2835154 h 6158554"/>
                <a:gd name="connsiteX76" fmla="*/ 5076479 w 5380971"/>
                <a:gd name="connsiteY76" fmla="*/ 2555081 h 6158554"/>
                <a:gd name="connsiteX77" fmla="*/ 5008832 w 5380971"/>
                <a:gd name="connsiteY77" fmla="*/ 2281785 h 6158554"/>
                <a:gd name="connsiteX78" fmla="*/ 4834126 w 5380971"/>
                <a:gd name="connsiteY78" fmla="*/ 1751566 h 6158554"/>
                <a:gd name="connsiteX79" fmla="*/ 4715095 w 5380971"/>
                <a:gd name="connsiteY79" fmla="*/ 1499840 h 6158554"/>
                <a:gd name="connsiteX80" fmla="*/ 4680425 w 5380971"/>
                <a:gd name="connsiteY80" fmla="*/ 1439534 h 6158554"/>
                <a:gd name="connsiteX81" fmla="*/ 4643947 w 5380971"/>
                <a:gd name="connsiteY81" fmla="*/ 1380357 h 6158554"/>
                <a:gd name="connsiteX82" fmla="*/ 4605325 w 5380971"/>
                <a:gd name="connsiteY82" fmla="*/ 1322536 h 6158554"/>
                <a:gd name="connsiteX83" fmla="*/ 4565008 w 5380971"/>
                <a:gd name="connsiteY83" fmla="*/ 1265957 h 6158554"/>
                <a:gd name="connsiteX84" fmla="*/ 4183296 w 5380971"/>
                <a:gd name="connsiteY84" fmla="*/ 867644 h 6158554"/>
                <a:gd name="connsiteX85" fmla="*/ 3723774 w 5380971"/>
                <a:gd name="connsiteY85" fmla="*/ 567469 h 6158554"/>
                <a:gd name="connsiteX86" fmla="*/ 3206656 w 5380971"/>
                <a:gd name="connsiteY86" fmla="*/ 378985 h 6158554"/>
                <a:gd name="connsiteX87" fmla="*/ 2657917 w 5380971"/>
                <a:gd name="connsiteY87" fmla="*/ 300836 h 6158554"/>
                <a:gd name="connsiteX88" fmla="*/ 2101837 w 5380971"/>
                <a:gd name="connsiteY88" fmla="*/ 320712 h 6158554"/>
                <a:gd name="connsiteX89" fmla="*/ 1556034 w 5380971"/>
                <a:gd name="connsiteY89" fmla="*/ 435451 h 6158554"/>
                <a:gd name="connsiteX90" fmla="*/ 1033947 w 5380971"/>
                <a:gd name="connsiteY90" fmla="*/ 635116 h 6158554"/>
                <a:gd name="connsiteX91" fmla="*/ 101012 w 5380971"/>
                <a:gd name="connsiteY91" fmla="*/ 1248565 h 6158554"/>
                <a:gd name="connsiteX92" fmla="*/ 0 w 5380971"/>
                <a:gd name="connsiteY92" fmla="*/ 1348112 h 6158554"/>
                <a:gd name="connsiteX93" fmla="*/ 0 w 5380971"/>
                <a:gd name="connsiteY93" fmla="*/ 968874 h 6158554"/>
                <a:gd name="connsiteX94" fmla="*/ 138873 w 5380971"/>
                <a:gd name="connsiteY94" fmla="*/ 845566 h 6158554"/>
                <a:gd name="connsiteX95" fmla="*/ 380746 w 5380971"/>
                <a:gd name="connsiteY95" fmla="*/ 663462 h 6158554"/>
                <a:gd name="connsiteX96" fmla="*/ 904188 w 5380971"/>
                <a:gd name="connsiteY96" fmla="*/ 359222 h 6158554"/>
                <a:gd name="connsiteX97" fmla="*/ 2066151 w 5380971"/>
                <a:gd name="connsiteY97" fmla="*/ 23699 h 6158554"/>
                <a:gd name="connsiteX98" fmla="*/ 2369925 w 5380971"/>
                <a:gd name="connsiteY98" fmla="*/ 1452 h 615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80971" h="6158554">
                  <a:moveTo>
                    <a:pt x="2369925" y="1452"/>
                  </a:moveTo>
                  <a:cubicBezTo>
                    <a:pt x="2471494" y="-1484"/>
                    <a:pt x="2573161" y="40"/>
                    <a:pt x="2674292" y="5969"/>
                  </a:cubicBezTo>
                  <a:cubicBezTo>
                    <a:pt x="2876893" y="18279"/>
                    <a:pt x="3079381" y="48431"/>
                    <a:pt x="3277239" y="99590"/>
                  </a:cubicBezTo>
                  <a:cubicBezTo>
                    <a:pt x="3475096" y="150635"/>
                    <a:pt x="3668324" y="222912"/>
                    <a:pt x="3850935" y="316872"/>
                  </a:cubicBezTo>
                  <a:cubicBezTo>
                    <a:pt x="4033322" y="410832"/>
                    <a:pt x="4205995" y="525684"/>
                    <a:pt x="4359245" y="662333"/>
                  </a:cubicBezTo>
                  <a:cubicBezTo>
                    <a:pt x="4512607" y="798868"/>
                    <a:pt x="4647448" y="954376"/>
                    <a:pt x="4765689" y="1120048"/>
                  </a:cubicBezTo>
                  <a:lnTo>
                    <a:pt x="4809507" y="1182613"/>
                  </a:lnTo>
                  <a:lnTo>
                    <a:pt x="4851517" y="1246306"/>
                  </a:lnTo>
                  <a:cubicBezTo>
                    <a:pt x="4865069" y="1267764"/>
                    <a:pt x="4878960" y="1289108"/>
                    <a:pt x="4892286" y="1310678"/>
                  </a:cubicBezTo>
                  <a:lnTo>
                    <a:pt x="4931587" y="1375953"/>
                  </a:lnTo>
                  <a:cubicBezTo>
                    <a:pt x="4982971" y="1463589"/>
                    <a:pt x="5031419" y="1552918"/>
                    <a:pt x="5075124" y="1644507"/>
                  </a:cubicBezTo>
                  <a:cubicBezTo>
                    <a:pt x="5162759" y="1827683"/>
                    <a:pt x="5230293" y="2020459"/>
                    <a:pt x="5271626" y="2218203"/>
                  </a:cubicBezTo>
                  <a:cubicBezTo>
                    <a:pt x="5292180" y="2317132"/>
                    <a:pt x="5306522" y="2416852"/>
                    <a:pt x="5317703" y="2516684"/>
                  </a:cubicBezTo>
                  <a:cubicBezTo>
                    <a:pt x="5329109" y="2616404"/>
                    <a:pt x="5338256" y="2716010"/>
                    <a:pt x="5347630" y="2815391"/>
                  </a:cubicBezTo>
                  <a:cubicBezTo>
                    <a:pt x="5356552" y="2914884"/>
                    <a:pt x="5364457" y="3014378"/>
                    <a:pt x="5371458" y="3114097"/>
                  </a:cubicBezTo>
                  <a:lnTo>
                    <a:pt x="5376315" y="3188971"/>
                  </a:lnTo>
                  <a:cubicBezTo>
                    <a:pt x="5377218" y="3201281"/>
                    <a:pt x="5377783" y="3214494"/>
                    <a:pt x="5378461" y="3227481"/>
                  </a:cubicBezTo>
                  <a:cubicBezTo>
                    <a:pt x="5379138" y="3240468"/>
                    <a:pt x="5379816" y="3253569"/>
                    <a:pt x="5380041" y="3266669"/>
                  </a:cubicBezTo>
                  <a:cubicBezTo>
                    <a:pt x="5381736" y="3318957"/>
                    <a:pt x="5381171" y="3371696"/>
                    <a:pt x="5377896" y="3424548"/>
                  </a:cubicBezTo>
                  <a:cubicBezTo>
                    <a:pt x="5365699" y="3636071"/>
                    <a:pt x="5308894" y="3849175"/>
                    <a:pt x="5217080" y="4044661"/>
                  </a:cubicBezTo>
                  <a:cubicBezTo>
                    <a:pt x="5125492" y="4240712"/>
                    <a:pt x="4999233" y="4416660"/>
                    <a:pt x="4859649" y="4571265"/>
                  </a:cubicBezTo>
                  <a:cubicBezTo>
                    <a:pt x="4789856" y="4648850"/>
                    <a:pt x="4716563" y="4721578"/>
                    <a:pt x="4641802" y="4790806"/>
                  </a:cubicBezTo>
                  <a:cubicBezTo>
                    <a:pt x="4567040" y="4860033"/>
                    <a:pt x="4491263" y="4926664"/>
                    <a:pt x="4414695" y="4990358"/>
                  </a:cubicBezTo>
                  <a:cubicBezTo>
                    <a:pt x="4261897" y="5118310"/>
                    <a:pt x="4105711" y="5234969"/>
                    <a:pt x="3953365" y="5349935"/>
                  </a:cubicBezTo>
                  <a:lnTo>
                    <a:pt x="3837271" y="5437683"/>
                  </a:lnTo>
                  <a:cubicBezTo>
                    <a:pt x="3797970" y="5467159"/>
                    <a:pt x="3758331" y="5496860"/>
                    <a:pt x="3718014" y="5525996"/>
                  </a:cubicBezTo>
                  <a:cubicBezTo>
                    <a:pt x="3677810" y="5555246"/>
                    <a:pt x="3637154" y="5584382"/>
                    <a:pt x="3595821" y="5613180"/>
                  </a:cubicBezTo>
                  <a:cubicBezTo>
                    <a:pt x="3554375" y="5641752"/>
                    <a:pt x="3512590" y="5670098"/>
                    <a:pt x="3469788" y="5697880"/>
                  </a:cubicBezTo>
                  <a:cubicBezTo>
                    <a:pt x="3384637" y="5753555"/>
                    <a:pt x="3296776" y="5807537"/>
                    <a:pt x="3205188" y="5856889"/>
                  </a:cubicBezTo>
                  <a:cubicBezTo>
                    <a:pt x="3113712" y="5906466"/>
                    <a:pt x="3019075" y="5952542"/>
                    <a:pt x="2920598" y="5992069"/>
                  </a:cubicBezTo>
                  <a:cubicBezTo>
                    <a:pt x="2724547" y="6072251"/>
                    <a:pt x="2513928" y="6126346"/>
                    <a:pt x="2301276" y="6147577"/>
                  </a:cubicBezTo>
                  <a:cubicBezTo>
                    <a:pt x="2248085" y="6152659"/>
                    <a:pt x="2194893" y="6156498"/>
                    <a:pt x="2141815" y="6157628"/>
                  </a:cubicBezTo>
                  <a:lnTo>
                    <a:pt x="2101950" y="6158531"/>
                  </a:lnTo>
                  <a:cubicBezTo>
                    <a:pt x="2088737" y="6158644"/>
                    <a:pt x="2075411" y="6158306"/>
                    <a:pt x="2062198" y="6158306"/>
                  </a:cubicBezTo>
                  <a:lnTo>
                    <a:pt x="2022558" y="6157853"/>
                  </a:lnTo>
                  <a:lnTo>
                    <a:pt x="1984048" y="6156385"/>
                  </a:lnTo>
                  <a:cubicBezTo>
                    <a:pt x="1881506" y="6153111"/>
                    <a:pt x="1778737" y="6144979"/>
                    <a:pt x="1676420" y="6131879"/>
                  </a:cubicBezTo>
                  <a:cubicBezTo>
                    <a:pt x="1573991" y="6119457"/>
                    <a:pt x="1471787" y="6101613"/>
                    <a:pt x="1370712" y="6077898"/>
                  </a:cubicBezTo>
                  <a:cubicBezTo>
                    <a:pt x="1269751" y="6053955"/>
                    <a:pt x="1169579" y="6025610"/>
                    <a:pt x="1070425" y="5993311"/>
                  </a:cubicBezTo>
                  <a:cubicBezTo>
                    <a:pt x="872454" y="5928149"/>
                    <a:pt x="676742" y="5847064"/>
                    <a:pt x="495598" y="5738987"/>
                  </a:cubicBezTo>
                  <a:cubicBezTo>
                    <a:pt x="314342" y="5631136"/>
                    <a:pt x="152509" y="5494375"/>
                    <a:pt x="11118" y="5343046"/>
                  </a:cubicBezTo>
                  <a:lnTo>
                    <a:pt x="0" y="5330343"/>
                  </a:lnTo>
                  <a:lnTo>
                    <a:pt x="0" y="4710800"/>
                  </a:lnTo>
                  <a:lnTo>
                    <a:pt x="122158" y="4852227"/>
                  </a:lnTo>
                  <a:cubicBezTo>
                    <a:pt x="184751" y="4920058"/>
                    <a:pt x="248841" y="4985558"/>
                    <a:pt x="313438" y="5049308"/>
                  </a:cubicBezTo>
                  <a:cubicBezTo>
                    <a:pt x="378374" y="5112776"/>
                    <a:pt x="444440" y="5174099"/>
                    <a:pt x="512086" y="5232936"/>
                  </a:cubicBezTo>
                  <a:cubicBezTo>
                    <a:pt x="579733" y="5291775"/>
                    <a:pt x="648622" y="5348692"/>
                    <a:pt x="720108" y="5402222"/>
                  </a:cubicBezTo>
                  <a:cubicBezTo>
                    <a:pt x="862516" y="5509508"/>
                    <a:pt x="1016104" y="5605388"/>
                    <a:pt x="1184825" y="5669985"/>
                  </a:cubicBezTo>
                  <a:cubicBezTo>
                    <a:pt x="1268960" y="5702284"/>
                    <a:pt x="1356144" y="5727016"/>
                    <a:pt x="1444796" y="5745650"/>
                  </a:cubicBezTo>
                  <a:cubicBezTo>
                    <a:pt x="1467043" y="5750054"/>
                    <a:pt x="1489065" y="5755137"/>
                    <a:pt x="1511426" y="5758976"/>
                  </a:cubicBezTo>
                  <a:lnTo>
                    <a:pt x="1578621" y="5770157"/>
                  </a:lnTo>
                  <a:cubicBezTo>
                    <a:pt x="1623681" y="5776142"/>
                    <a:pt x="1668741" y="5782466"/>
                    <a:pt x="1714253" y="5786193"/>
                  </a:cubicBezTo>
                  <a:cubicBezTo>
                    <a:pt x="1736952" y="5788339"/>
                    <a:pt x="1759652" y="5790371"/>
                    <a:pt x="1782464" y="5791387"/>
                  </a:cubicBezTo>
                  <a:cubicBezTo>
                    <a:pt x="1805276" y="5792517"/>
                    <a:pt x="1827976" y="5794324"/>
                    <a:pt x="1850901" y="5795001"/>
                  </a:cubicBezTo>
                  <a:lnTo>
                    <a:pt x="1919564" y="5796583"/>
                  </a:lnTo>
                  <a:cubicBezTo>
                    <a:pt x="1942376" y="5797147"/>
                    <a:pt x="1965415" y="5796356"/>
                    <a:pt x="1988340" y="5796244"/>
                  </a:cubicBezTo>
                  <a:lnTo>
                    <a:pt x="2022784" y="5795905"/>
                  </a:lnTo>
                  <a:cubicBezTo>
                    <a:pt x="2033965" y="5795567"/>
                    <a:pt x="2044919" y="5794888"/>
                    <a:pt x="2055986" y="5794437"/>
                  </a:cubicBezTo>
                  <a:cubicBezTo>
                    <a:pt x="2067054" y="5793872"/>
                    <a:pt x="2078121" y="5793533"/>
                    <a:pt x="2089076" y="5792743"/>
                  </a:cubicBezTo>
                  <a:lnTo>
                    <a:pt x="2122052" y="5790032"/>
                  </a:lnTo>
                  <a:cubicBezTo>
                    <a:pt x="2165983" y="5786531"/>
                    <a:pt x="2209575" y="5780659"/>
                    <a:pt x="2252828" y="5773883"/>
                  </a:cubicBezTo>
                  <a:cubicBezTo>
                    <a:pt x="2425953" y="5745198"/>
                    <a:pt x="2592416" y="5689071"/>
                    <a:pt x="2750973" y="5610357"/>
                  </a:cubicBezTo>
                  <a:cubicBezTo>
                    <a:pt x="2910095" y="5532546"/>
                    <a:pt x="3061537" y="5432940"/>
                    <a:pt x="3211173" y="5323621"/>
                  </a:cubicBezTo>
                  <a:cubicBezTo>
                    <a:pt x="3248554" y="5296404"/>
                    <a:pt x="3285709" y="5268059"/>
                    <a:pt x="3322750" y="5239374"/>
                  </a:cubicBezTo>
                  <a:cubicBezTo>
                    <a:pt x="3360018" y="5210802"/>
                    <a:pt x="3397173" y="5181778"/>
                    <a:pt x="3434328" y="5152303"/>
                  </a:cubicBezTo>
                  <a:lnTo>
                    <a:pt x="3660306" y="4971611"/>
                  </a:lnTo>
                  <a:cubicBezTo>
                    <a:pt x="3815362" y="4848627"/>
                    <a:pt x="3971886" y="4734114"/>
                    <a:pt x="4124797" y="4621859"/>
                  </a:cubicBezTo>
                  <a:cubicBezTo>
                    <a:pt x="4277594" y="4509604"/>
                    <a:pt x="4424633" y="4396220"/>
                    <a:pt x="4557554" y="4274027"/>
                  </a:cubicBezTo>
                  <a:cubicBezTo>
                    <a:pt x="4690476" y="4152060"/>
                    <a:pt x="4810523" y="4022074"/>
                    <a:pt x="4903579" y="3875375"/>
                  </a:cubicBezTo>
                  <a:cubicBezTo>
                    <a:pt x="4950107" y="3802082"/>
                    <a:pt x="4989860" y="3724836"/>
                    <a:pt x="5021481" y="3643638"/>
                  </a:cubicBezTo>
                  <a:cubicBezTo>
                    <a:pt x="5053328" y="3562552"/>
                    <a:pt x="5076253" y="3477627"/>
                    <a:pt x="5093306" y="3390443"/>
                  </a:cubicBezTo>
                  <a:cubicBezTo>
                    <a:pt x="5101776" y="3346851"/>
                    <a:pt x="5108552" y="3302468"/>
                    <a:pt x="5113182" y="3257634"/>
                  </a:cubicBezTo>
                  <a:cubicBezTo>
                    <a:pt x="5114537" y="3246454"/>
                    <a:pt x="5115441" y="3235161"/>
                    <a:pt x="5116457" y="3223980"/>
                  </a:cubicBezTo>
                  <a:cubicBezTo>
                    <a:pt x="5117360" y="3212687"/>
                    <a:pt x="5118490" y="3201620"/>
                    <a:pt x="5118941" y="3189649"/>
                  </a:cubicBezTo>
                  <a:lnTo>
                    <a:pt x="5122555" y="3118727"/>
                  </a:lnTo>
                  <a:cubicBezTo>
                    <a:pt x="5125830" y="3024090"/>
                    <a:pt x="5123798" y="2929340"/>
                    <a:pt x="5116344" y="2835154"/>
                  </a:cubicBezTo>
                  <a:cubicBezTo>
                    <a:pt x="5109116" y="2740855"/>
                    <a:pt x="5095226" y="2647347"/>
                    <a:pt x="5076479" y="2555081"/>
                  </a:cubicBezTo>
                  <a:cubicBezTo>
                    <a:pt x="5057506" y="2462815"/>
                    <a:pt x="5033791" y="2371792"/>
                    <a:pt x="5008832" y="2281785"/>
                  </a:cubicBezTo>
                  <a:cubicBezTo>
                    <a:pt x="4959029" y="2101657"/>
                    <a:pt x="4904031" y="1923901"/>
                    <a:pt x="4834126" y="1751566"/>
                  </a:cubicBezTo>
                  <a:cubicBezTo>
                    <a:pt x="4799117" y="1665512"/>
                    <a:pt x="4760042" y="1581038"/>
                    <a:pt x="4715095" y="1499840"/>
                  </a:cubicBezTo>
                  <a:cubicBezTo>
                    <a:pt x="4704141" y="1479399"/>
                    <a:pt x="4692057" y="1459523"/>
                    <a:pt x="4680425" y="1439534"/>
                  </a:cubicBezTo>
                  <a:cubicBezTo>
                    <a:pt x="4668454" y="1419658"/>
                    <a:pt x="4656031" y="1400121"/>
                    <a:pt x="4643947" y="1380357"/>
                  </a:cubicBezTo>
                  <a:lnTo>
                    <a:pt x="4605325" y="1322536"/>
                  </a:lnTo>
                  <a:lnTo>
                    <a:pt x="4565008" y="1265957"/>
                  </a:lnTo>
                  <a:cubicBezTo>
                    <a:pt x="4454673" y="1117225"/>
                    <a:pt x="4325139" y="984190"/>
                    <a:pt x="4183296" y="867644"/>
                  </a:cubicBezTo>
                  <a:cubicBezTo>
                    <a:pt x="4041792" y="750759"/>
                    <a:pt x="3888090" y="649119"/>
                    <a:pt x="3723774" y="567469"/>
                  </a:cubicBezTo>
                  <a:cubicBezTo>
                    <a:pt x="3559570" y="485593"/>
                    <a:pt x="3385767" y="422803"/>
                    <a:pt x="3206656" y="378985"/>
                  </a:cubicBezTo>
                  <a:cubicBezTo>
                    <a:pt x="3027545" y="335054"/>
                    <a:pt x="2843465" y="309757"/>
                    <a:pt x="2657917" y="300836"/>
                  </a:cubicBezTo>
                  <a:cubicBezTo>
                    <a:pt x="2472030" y="291462"/>
                    <a:pt x="2286369" y="297674"/>
                    <a:pt x="2101837" y="320712"/>
                  </a:cubicBezTo>
                  <a:cubicBezTo>
                    <a:pt x="1917418" y="343863"/>
                    <a:pt x="1734694" y="382599"/>
                    <a:pt x="1556034" y="435451"/>
                  </a:cubicBezTo>
                  <a:cubicBezTo>
                    <a:pt x="1377262" y="488078"/>
                    <a:pt x="1202894" y="556176"/>
                    <a:pt x="1033947" y="635116"/>
                  </a:cubicBezTo>
                  <a:cubicBezTo>
                    <a:pt x="695037" y="791301"/>
                    <a:pt x="378600" y="998420"/>
                    <a:pt x="101012" y="1248565"/>
                  </a:cubicBezTo>
                  <a:lnTo>
                    <a:pt x="0" y="1348112"/>
                  </a:lnTo>
                  <a:lnTo>
                    <a:pt x="0" y="968874"/>
                  </a:lnTo>
                  <a:lnTo>
                    <a:pt x="138873" y="845566"/>
                  </a:lnTo>
                  <a:cubicBezTo>
                    <a:pt x="217050" y="781674"/>
                    <a:pt x="297797" y="720945"/>
                    <a:pt x="380746" y="663462"/>
                  </a:cubicBezTo>
                  <a:cubicBezTo>
                    <a:pt x="546869" y="548609"/>
                    <a:pt x="721689" y="446293"/>
                    <a:pt x="904188" y="359222"/>
                  </a:cubicBezTo>
                  <a:cubicBezTo>
                    <a:pt x="1269637" y="186322"/>
                    <a:pt x="1663094" y="72034"/>
                    <a:pt x="2066151" y="23699"/>
                  </a:cubicBezTo>
                  <a:cubicBezTo>
                    <a:pt x="2166887" y="11785"/>
                    <a:pt x="2268356" y="4388"/>
                    <a:pt x="2369925" y="14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9617A2-E6D2-4F17-9111-CFDF36BA7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4169527 h 6074639"/>
                <a:gd name="connsiteX7" fmla="*/ 45364 w 5364004"/>
                <a:gd name="connsiteY7" fmla="*/ 4232131 h 6074639"/>
                <a:gd name="connsiteX8" fmla="*/ 149459 w 5364004"/>
                <a:gd name="connsiteY8" fmla="*/ 4381216 h 6074639"/>
                <a:gd name="connsiteX9" fmla="*/ 2075975 w 5364004"/>
                <a:gd name="connsiteY9" fmla="*/ 5509977 h 6074639"/>
                <a:gd name="connsiteX10" fmla="*/ 3538451 w 5364004"/>
                <a:gd name="connsiteY10" fmla="*/ 4815555 h 6074639"/>
                <a:gd name="connsiteX11" fmla="*/ 3716432 w 5364004"/>
                <a:gd name="connsiteY11" fmla="*/ 4677664 h 6074639"/>
                <a:gd name="connsiteX12" fmla="*/ 4525932 w 5364004"/>
                <a:gd name="connsiteY12" fmla="*/ 3956816 h 6074639"/>
                <a:gd name="connsiteX13" fmla="*/ 4799342 w 5364004"/>
                <a:gd name="connsiteY13" fmla="*/ 3182664 h 6074639"/>
                <a:gd name="connsiteX14" fmla="*/ 4185667 w 5364004"/>
                <a:gd name="connsiteY14" fmla="*/ 1295110 h 6074639"/>
                <a:gd name="connsiteX15" fmla="*/ 3495197 w 5364004"/>
                <a:gd name="connsiteY15" fmla="*/ 762181 h 6074639"/>
                <a:gd name="connsiteX16" fmla="*/ 2548484 w 5364004"/>
                <a:gd name="connsiteY16" fmla="*/ 564663 h 6074639"/>
                <a:gd name="connsiteX17" fmla="*/ 1443440 w 5364004"/>
                <a:gd name="connsiteY17" fmla="*/ 777089 h 6074639"/>
                <a:gd name="connsiteX18" fmla="*/ 461830 w 5364004"/>
                <a:gd name="connsiteY18" fmla="*/ 1360949 h 6074639"/>
                <a:gd name="connsiteX19" fmla="*/ 73272 w 5364004"/>
                <a:gd name="connsiteY19" fmla="*/ 1759206 h 6074639"/>
                <a:gd name="connsiteX20" fmla="*/ 0 w 5364004"/>
                <a:gd name="connsiteY20" fmla="*/ 1859770 h 6074639"/>
                <a:gd name="connsiteX21" fmla="*/ 0 w 5364004"/>
                <a:gd name="connsiteY21" fmla="*/ 1020639 h 6074639"/>
                <a:gd name="connsiteX22" fmla="*/ 94433 w 5364004"/>
                <a:gd name="connsiteY22" fmla="*/ 932159 h 6074639"/>
                <a:gd name="connsiteX23" fmla="*/ 2548484 w 5364004"/>
                <a:gd name="connsiteY23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4169527"/>
                  </a:lnTo>
                  <a:lnTo>
                    <a:pt x="45364" y="4232131"/>
                  </a:lnTo>
                  <a:cubicBezTo>
                    <a:pt x="79610" y="4280001"/>
                    <a:pt x="114337" y="4329437"/>
                    <a:pt x="149459" y="4381216"/>
                  </a:cubicBezTo>
                  <a:cubicBezTo>
                    <a:pt x="686227" y="5172421"/>
                    <a:pt x="1262409" y="5509977"/>
                    <a:pt x="2075975" y="5509977"/>
                  </a:cubicBezTo>
                  <a:cubicBezTo>
                    <a:pt x="2609920" y="5509977"/>
                    <a:pt x="3001682" y="5234986"/>
                    <a:pt x="3538451" y="4815555"/>
                  </a:cubicBezTo>
                  <a:cubicBezTo>
                    <a:pt x="3598418" y="4768688"/>
                    <a:pt x="3658385" y="4722385"/>
                    <a:pt x="3716432" y="4677664"/>
                  </a:cubicBezTo>
                  <a:cubicBezTo>
                    <a:pt x="4031062" y="4434972"/>
                    <a:pt x="4328187" y="4205719"/>
                    <a:pt x="4525932" y="3956816"/>
                  </a:cubicBezTo>
                  <a:cubicBezTo>
                    <a:pt x="4714982" y="3718867"/>
                    <a:pt x="4799342" y="3480128"/>
                    <a:pt x="4799342" y="3182664"/>
                  </a:cubicBezTo>
                  <a:cubicBezTo>
                    <a:pt x="4799342" y="2437196"/>
                    <a:pt x="4581382" y="1766829"/>
                    <a:pt x="4185667" y="1295110"/>
                  </a:cubicBezTo>
                  <a:cubicBezTo>
                    <a:pt x="3991988" y="1064389"/>
                    <a:pt x="3759685" y="885052"/>
                    <a:pt x="3495197" y="762181"/>
                  </a:cubicBezTo>
                  <a:cubicBezTo>
                    <a:pt x="3212979" y="631180"/>
                    <a:pt x="2894509" y="564663"/>
                    <a:pt x="2548484" y="564663"/>
                  </a:cubicBezTo>
                  <a:cubicBezTo>
                    <a:pt x="2181567" y="564663"/>
                    <a:pt x="1809680" y="636036"/>
                    <a:pt x="1443440" y="777089"/>
                  </a:cubicBezTo>
                  <a:cubicBezTo>
                    <a:pt x="1086912" y="914189"/>
                    <a:pt x="747550" y="1116112"/>
                    <a:pt x="461830" y="1360949"/>
                  </a:cubicBezTo>
                  <a:cubicBezTo>
                    <a:pt x="316486" y="1485458"/>
                    <a:pt x="186699" y="1618549"/>
                    <a:pt x="73272" y="1759206"/>
                  </a:cubicBezTo>
                  <a:lnTo>
                    <a:pt x="0" y="1859770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FC05EF-E815-49BA-AA7E-2AE79ECE8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3976968 h 6074639"/>
                <a:gd name="connsiteX7" fmla="*/ 35397 w 5364004"/>
                <a:gd name="connsiteY7" fmla="*/ 4025931 h 6074639"/>
                <a:gd name="connsiteX8" fmla="*/ 242967 w 5364004"/>
                <a:gd name="connsiteY8" fmla="*/ 4317861 h 6074639"/>
                <a:gd name="connsiteX9" fmla="*/ 1034850 w 5364004"/>
                <a:gd name="connsiteY9" fmla="*/ 5126232 h 6074639"/>
                <a:gd name="connsiteX10" fmla="*/ 2075975 w 5364004"/>
                <a:gd name="connsiteY10" fmla="*/ 5397044 h 6074639"/>
                <a:gd name="connsiteX11" fmla="*/ 2745664 w 5364004"/>
                <a:gd name="connsiteY11" fmla="*/ 5224596 h 6074639"/>
                <a:gd name="connsiteX12" fmla="*/ 3468884 w 5364004"/>
                <a:gd name="connsiteY12" fmla="*/ 4726677 h 6074639"/>
                <a:gd name="connsiteX13" fmla="*/ 3647430 w 5364004"/>
                <a:gd name="connsiteY13" fmla="*/ 4588334 h 6074639"/>
                <a:gd name="connsiteX14" fmla="*/ 4437506 w 5364004"/>
                <a:gd name="connsiteY14" fmla="*/ 3886572 h 6074639"/>
                <a:gd name="connsiteX15" fmla="*/ 4686409 w 5364004"/>
                <a:gd name="connsiteY15" fmla="*/ 3182664 h 6074639"/>
                <a:gd name="connsiteX16" fmla="*/ 4099047 w 5364004"/>
                <a:gd name="connsiteY16" fmla="*/ 1367726 h 6074639"/>
                <a:gd name="connsiteX17" fmla="*/ 3447540 w 5364004"/>
                <a:gd name="connsiteY17" fmla="*/ 864611 h 6074639"/>
                <a:gd name="connsiteX18" fmla="*/ 2548484 w 5364004"/>
                <a:gd name="connsiteY18" fmla="*/ 677595 h 6074639"/>
                <a:gd name="connsiteX19" fmla="*/ 1483982 w 5364004"/>
                <a:gd name="connsiteY19" fmla="*/ 882455 h 6074639"/>
                <a:gd name="connsiteX20" fmla="*/ 535349 w 5364004"/>
                <a:gd name="connsiteY20" fmla="*/ 1446665 h 6074639"/>
                <a:gd name="connsiteX21" fmla="*/ 10097 w 5364004"/>
                <a:gd name="connsiteY21" fmla="*/ 2038206 h 6074639"/>
                <a:gd name="connsiteX22" fmla="*/ 0 w 5364004"/>
                <a:gd name="connsiteY22" fmla="*/ 2055433 h 6074639"/>
                <a:gd name="connsiteX23" fmla="*/ 0 w 5364004"/>
                <a:gd name="connsiteY23" fmla="*/ 1020639 h 6074639"/>
                <a:gd name="connsiteX24" fmla="*/ 94433 w 5364004"/>
                <a:gd name="connsiteY24" fmla="*/ 932159 h 6074639"/>
                <a:gd name="connsiteX25" fmla="*/ 2548484 w 5364004"/>
                <a:gd name="connsiteY25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3976968"/>
                  </a:lnTo>
                  <a:lnTo>
                    <a:pt x="35397" y="4025931"/>
                  </a:lnTo>
                  <a:cubicBezTo>
                    <a:pt x="102366" y="4117745"/>
                    <a:pt x="171594" y="4212721"/>
                    <a:pt x="242967" y="4317861"/>
                  </a:cubicBezTo>
                  <a:cubicBezTo>
                    <a:pt x="495371" y="4689861"/>
                    <a:pt x="754326" y="4954349"/>
                    <a:pt x="1034850" y="5126232"/>
                  </a:cubicBezTo>
                  <a:cubicBezTo>
                    <a:pt x="1332201" y="5308505"/>
                    <a:pt x="1672806" y="5397044"/>
                    <a:pt x="2075975" y="5397044"/>
                  </a:cubicBezTo>
                  <a:cubicBezTo>
                    <a:pt x="2304776" y="5397044"/>
                    <a:pt x="2517541" y="5342272"/>
                    <a:pt x="2745664" y="5224596"/>
                  </a:cubicBezTo>
                  <a:cubicBezTo>
                    <a:pt x="2979886" y="5103758"/>
                    <a:pt x="3211737" y="4927584"/>
                    <a:pt x="3468884" y="4726677"/>
                  </a:cubicBezTo>
                  <a:cubicBezTo>
                    <a:pt x="3529190" y="4679584"/>
                    <a:pt x="3589270" y="4633169"/>
                    <a:pt x="3647430" y="4588334"/>
                  </a:cubicBezTo>
                  <a:cubicBezTo>
                    <a:pt x="3956414" y="4349934"/>
                    <a:pt x="4248231" y="4124747"/>
                    <a:pt x="4437506" y="3886572"/>
                  </a:cubicBezTo>
                  <a:cubicBezTo>
                    <a:pt x="4611987" y="3667031"/>
                    <a:pt x="4686409" y="3456525"/>
                    <a:pt x="4686409" y="3182664"/>
                  </a:cubicBezTo>
                  <a:cubicBezTo>
                    <a:pt x="4686409" y="2463735"/>
                    <a:pt x="4477823" y="1819117"/>
                    <a:pt x="4099047" y="1367726"/>
                  </a:cubicBezTo>
                  <a:cubicBezTo>
                    <a:pt x="3916097" y="1149766"/>
                    <a:pt x="3697008" y="980480"/>
                    <a:pt x="3447540" y="864611"/>
                  </a:cubicBezTo>
                  <a:cubicBezTo>
                    <a:pt x="3180454" y="740498"/>
                    <a:pt x="2877908" y="677595"/>
                    <a:pt x="2548484" y="677595"/>
                  </a:cubicBezTo>
                  <a:cubicBezTo>
                    <a:pt x="2200426" y="677595"/>
                    <a:pt x="1832266" y="748404"/>
                    <a:pt x="1483982" y="882455"/>
                  </a:cubicBezTo>
                  <a:cubicBezTo>
                    <a:pt x="1139425" y="1015037"/>
                    <a:pt x="811356" y="1210185"/>
                    <a:pt x="535349" y="1446665"/>
                  </a:cubicBezTo>
                  <a:cubicBezTo>
                    <a:pt x="328598" y="1623772"/>
                    <a:pt x="150116" y="1825208"/>
                    <a:pt x="10097" y="2038206"/>
                  </a:cubicBezTo>
                  <a:lnTo>
                    <a:pt x="0" y="2055433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0A5372-D19A-45DA-8E40-54D23FFB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69891"/>
              <a:ext cx="5409177" cy="6482325"/>
            </a:xfrm>
            <a:custGeom>
              <a:avLst/>
              <a:gdLst>
                <a:gd name="connsiteX0" fmla="*/ 2168015 w 5409177"/>
                <a:gd name="connsiteY0" fmla="*/ 0 h 6482325"/>
                <a:gd name="connsiteX1" fmla="*/ 5409177 w 5409177"/>
                <a:gd name="connsiteY1" fmla="*/ 3241163 h 6482325"/>
                <a:gd name="connsiteX2" fmla="*/ 2168015 w 5409177"/>
                <a:gd name="connsiteY2" fmla="*/ 6482325 h 6482325"/>
                <a:gd name="connsiteX3" fmla="*/ 106314 w 5409177"/>
                <a:gd name="connsiteY3" fmla="*/ 5742217 h 6482325"/>
                <a:gd name="connsiteX4" fmla="*/ 0 w 5409177"/>
                <a:gd name="connsiteY4" fmla="*/ 5645593 h 6482325"/>
                <a:gd name="connsiteX5" fmla="*/ 0 w 5409177"/>
                <a:gd name="connsiteY5" fmla="*/ 5278200 h 6482325"/>
                <a:gd name="connsiteX6" fmla="*/ 61824 w 5409177"/>
                <a:gd name="connsiteY6" fmla="*/ 5347778 h 6482325"/>
                <a:gd name="connsiteX7" fmla="*/ 163802 w 5409177"/>
                <a:gd name="connsiteY7" fmla="*/ 5453397 h 6482325"/>
                <a:gd name="connsiteX8" fmla="*/ 617000 w 5409177"/>
                <a:gd name="connsiteY8" fmla="*/ 5817379 h 6482325"/>
                <a:gd name="connsiteX9" fmla="*/ 866580 w 5409177"/>
                <a:gd name="connsiteY9" fmla="*/ 5953688 h 6482325"/>
                <a:gd name="connsiteX10" fmla="*/ 866806 w 5409177"/>
                <a:gd name="connsiteY10" fmla="*/ 5953801 h 6482325"/>
                <a:gd name="connsiteX11" fmla="*/ 867032 w 5409177"/>
                <a:gd name="connsiteY11" fmla="*/ 5953914 h 6482325"/>
                <a:gd name="connsiteX12" fmla="*/ 1130504 w 5409177"/>
                <a:gd name="connsiteY12" fmla="*/ 6056909 h 6482325"/>
                <a:gd name="connsiteX13" fmla="*/ 1405607 w 5409177"/>
                <a:gd name="connsiteY13" fmla="*/ 6128169 h 6482325"/>
                <a:gd name="connsiteX14" fmla="*/ 1545192 w 5409177"/>
                <a:gd name="connsiteY14" fmla="*/ 6151659 h 6482325"/>
                <a:gd name="connsiteX15" fmla="*/ 1685341 w 5409177"/>
                <a:gd name="connsiteY15" fmla="*/ 6167582 h 6482325"/>
                <a:gd name="connsiteX16" fmla="*/ 1975465 w 5409177"/>
                <a:gd name="connsiteY16" fmla="*/ 6180231 h 6482325"/>
                <a:gd name="connsiteX17" fmla="*/ 1990033 w 5409177"/>
                <a:gd name="connsiteY17" fmla="*/ 6180231 h 6482325"/>
                <a:gd name="connsiteX18" fmla="*/ 2009232 w 5409177"/>
                <a:gd name="connsiteY18" fmla="*/ 6180344 h 6482325"/>
                <a:gd name="connsiteX19" fmla="*/ 2046612 w 5409177"/>
                <a:gd name="connsiteY19" fmla="*/ 6179779 h 6482325"/>
                <a:gd name="connsiteX20" fmla="*/ 2046951 w 5409177"/>
                <a:gd name="connsiteY20" fmla="*/ 6179779 h 6482325"/>
                <a:gd name="connsiteX21" fmla="*/ 2047290 w 5409177"/>
                <a:gd name="connsiteY21" fmla="*/ 6179779 h 6482325"/>
                <a:gd name="connsiteX22" fmla="*/ 2082412 w 5409177"/>
                <a:gd name="connsiteY22" fmla="*/ 6178876 h 6482325"/>
                <a:gd name="connsiteX23" fmla="*/ 2117760 w 5409177"/>
                <a:gd name="connsiteY23" fmla="*/ 6177068 h 6482325"/>
                <a:gd name="connsiteX24" fmla="*/ 2256215 w 5409177"/>
                <a:gd name="connsiteY24" fmla="*/ 6164985 h 6482325"/>
                <a:gd name="connsiteX25" fmla="*/ 2791515 w 5409177"/>
                <a:gd name="connsiteY25" fmla="*/ 6020319 h 6482325"/>
                <a:gd name="connsiteX26" fmla="*/ 3045726 w 5409177"/>
                <a:gd name="connsiteY26" fmla="*/ 5894286 h 6482325"/>
                <a:gd name="connsiteX27" fmla="*/ 3292371 w 5409177"/>
                <a:gd name="connsiteY27" fmla="*/ 5740246 h 6482325"/>
                <a:gd name="connsiteX28" fmla="*/ 3533482 w 5409177"/>
                <a:gd name="connsiteY28" fmla="*/ 5565088 h 6482325"/>
                <a:gd name="connsiteX29" fmla="*/ 3652512 w 5409177"/>
                <a:gd name="connsiteY29" fmla="*/ 5472257 h 6482325"/>
                <a:gd name="connsiteX30" fmla="*/ 3773915 w 5409177"/>
                <a:gd name="connsiteY30" fmla="*/ 5375135 h 6482325"/>
                <a:gd name="connsiteX31" fmla="*/ 3978549 w 5409177"/>
                <a:gd name="connsiteY31" fmla="*/ 5214884 h 6482325"/>
                <a:gd name="connsiteX32" fmla="*/ 4260428 w 5409177"/>
                <a:gd name="connsiteY32" fmla="*/ 4992633 h 6482325"/>
                <a:gd name="connsiteX33" fmla="*/ 4698154 w 5409177"/>
                <a:gd name="connsiteY33" fmla="*/ 4594207 h 6482325"/>
                <a:gd name="connsiteX34" fmla="*/ 4879185 w 5409177"/>
                <a:gd name="connsiteY34" fmla="*/ 4374440 h 6482325"/>
                <a:gd name="connsiteX35" fmla="*/ 5022383 w 5409177"/>
                <a:gd name="connsiteY35" fmla="*/ 4135136 h 6482325"/>
                <a:gd name="connsiteX36" fmla="*/ 5172019 w 5409177"/>
                <a:gd name="connsiteY36" fmla="*/ 3599271 h 6482325"/>
                <a:gd name="connsiteX37" fmla="*/ 5180489 w 5409177"/>
                <a:gd name="connsiteY37" fmla="*/ 3456412 h 6482325"/>
                <a:gd name="connsiteX38" fmla="*/ 5180602 w 5409177"/>
                <a:gd name="connsiteY38" fmla="*/ 3450878 h 6482325"/>
                <a:gd name="connsiteX39" fmla="*/ 5180940 w 5409177"/>
                <a:gd name="connsiteY39" fmla="*/ 3382667 h 6482325"/>
                <a:gd name="connsiteX40" fmla="*/ 5180828 w 5409177"/>
                <a:gd name="connsiteY40" fmla="*/ 3361097 h 6482325"/>
                <a:gd name="connsiteX41" fmla="*/ 5180150 w 5409177"/>
                <a:gd name="connsiteY41" fmla="*/ 3307002 h 6482325"/>
                <a:gd name="connsiteX42" fmla="*/ 5165243 w 5409177"/>
                <a:gd name="connsiteY42" fmla="*/ 3005698 h 6482325"/>
                <a:gd name="connsiteX43" fmla="*/ 5074445 w 5409177"/>
                <a:gd name="connsiteY43" fmla="*/ 2409076 h 6482325"/>
                <a:gd name="connsiteX44" fmla="*/ 4891947 w 5409177"/>
                <a:gd name="connsiteY44" fmla="*/ 1834362 h 6482325"/>
                <a:gd name="connsiteX45" fmla="*/ 4831076 w 5409177"/>
                <a:gd name="connsiteY45" fmla="*/ 1696585 h 6482325"/>
                <a:gd name="connsiteX46" fmla="*/ 4763316 w 5409177"/>
                <a:gd name="connsiteY46" fmla="*/ 1561743 h 6482325"/>
                <a:gd name="connsiteX47" fmla="*/ 4608147 w 5409177"/>
                <a:gd name="connsiteY47" fmla="*/ 1303693 h 6482325"/>
                <a:gd name="connsiteX48" fmla="*/ 4221015 w 5409177"/>
                <a:gd name="connsiteY48" fmla="*/ 848123 h 6482325"/>
                <a:gd name="connsiteX49" fmla="*/ 3990632 w 5409177"/>
                <a:gd name="connsiteY49" fmla="*/ 659413 h 6482325"/>
                <a:gd name="connsiteX50" fmla="*/ 3738680 w 5409177"/>
                <a:gd name="connsiteY50" fmla="*/ 502098 h 6482325"/>
                <a:gd name="connsiteX51" fmla="*/ 3189150 w 5409177"/>
                <a:gd name="connsiteY51" fmla="*/ 289220 h 6482325"/>
                <a:gd name="connsiteX52" fmla="*/ 2901398 w 5409177"/>
                <a:gd name="connsiteY52" fmla="*/ 232867 h 6482325"/>
                <a:gd name="connsiteX53" fmla="*/ 2611162 w 5409177"/>
                <a:gd name="connsiteY53" fmla="*/ 207570 h 6482325"/>
                <a:gd name="connsiteX54" fmla="*/ 2484451 w 5409177"/>
                <a:gd name="connsiteY54" fmla="*/ 204860 h 6482325"/>
                <a:gd name="connsiteX55" fmla="*/ 2027414 w 5409177"/>
                <a:gd name="connsiteY55" fmla="*/ 238852 h 6482325"/>
                <a:gd name="connsiteX56" fmla="*/ 1740452 w 5409177"/>
                <a:gd name="connsiteY56" fmla="*/ 294867 h 6482325"/>
                <a:gd name="connsiteX57" fmla="*/ 1458686 w 5409177"/>
                <a:gd name="connsiteY57" fmla="*/ 375049 h 6482325"/>
                <a:gd name="connsiteX58" fmla="*/ 1183695 w 5409177"/>
                <a:gd name="connsiteY58" fmla="*/ 477366 h 6482325"/>
                <a:gd name="connsiteX59" fmla="*/ 916723 w 5409177"/>
                <a:gd name="connsiteY59" fmla="*/ 601140 h 6482325"/>
                <a:gd name="connsiteX60" fmla="*/ 410333 w 5409177"/>
                <a:gd name="connsiteY60" fmla="*/ 905154 h 6482325"/>
                <a:gd name="connsiteX61" fmla="*/ 290625 w 5409177"/>
                <a:gd name="connsiteY61" fmla="*/ 992677 h 6482325"/>
                <a:gd name="connsiteX62" fmla="*/ 290399 w 5409177"/>
                <a:gd name="connsiteY62" fmla="*/ 992902 h 6482325"/>
                <a:gd name="connsiteX63" fmla="*/ 290173 w 5409177"/>
                <a:gd name="connsiteY63" fmla="*/ 993128 h 6482325"/>
                <a:gd name="connsiteX64" fmla="*/ 241047 w 5409177"/>
                <a:gd name="connsiteY64" fmla="*/ 1030735 h 6482325"/>
                <a:gd name="connsiteX65" fmla="*/ 231109 w 5409177"/>
                <a:gd name="connsiteY65" fmla="*/ 1038527 h 6482325"/>
                <a:gd name="connsiteX66" fmla="*/ 173514 w 5409177"/>
                <a:gd name="connsiteY66" fmla="*/ 1084491 h 6482325"/>
                <a:gd name="connsiteX67" fmla="*/ 55330 w 5409177"/>
                <a:gd name="connsiteY67" fmla="*/ 1184549 h 6482325"/>
                <a:gd name="connsiteX68" fmla="*/ 0 w 5409177"/>
                <a:gd name="connsiteY68" fmla="*/ 1235015 h 6482325"/>
                <a:gd name="connsiteX69" fmla="*/ 0 w 5409177"/>
                <a:gd name="connsiteY69" fmla="*/ 836733 h 6482325"/>
                <a:gd name="connsiteX70" fmla="*/ 106314 w 5409177"/>
                <a:gd name="connsiteY70" fmla="*/ 740109 h 6482325"/>
                <a:gd name="connsiteX71" fmla="*/ 2168015 w 5409177"/>
                <a:gd name="connsiteY71" fmla="*/ 0 h 648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409177" h="6482325">
                  <a:moveTo>
                    <a:pt x="2168015" y="0"/>
                  </a:moveTo>
                  <a:cubicBezTo>
                    <a:pt x="3958108" y="0"/>
                    <a:pt x="5409177" y="1451070"/>
                    <a:pt x="5409177" y="3241163"/>
                  </a:cubicBezTo>
                  <a:cubicBezTo>
                    <a:pt x="5409177" y="5031256"/>
                    <a:pt x="3958108" y="6482325"/>
                    <a:pt x="2168015" y="6482325"/>
                  </a:cubicBezTo>
                  <a:cubicBezTo>
                    <a:pt x="1384849" y="6482325"/>
                    <a:pt x="666575" y="6204582"/>
                    <a:pt x="106314" y="5742217"/>
                  </a:cubicBezTo>
                  <a:lnTo>
                    <a:pt x="0" y="5645593"/>
                  </a:lnTo>
                  <a:lnTo>
                    <a:pt x="0" y="5278200"/>
                  </a:lnTo>
                  <a:lnTo>
                    <a:pt x="61824" y="5347778"/>
                  </a:lnTo>
                  <a:cubicBezTo>
                    <a:pt x="95675" y="5384339"/>
                    <a:pt x="129753" y="5419631"/>
                    <a:pt x="163802" y="5453397"/>
                  </a:cubicBezTo>
                  <a:cubicBezTo>
                    <a:pt x="308807" y="5596483"/>
                    <a:pt x="461379" y="5719015"/>
                    <a:pt x="617000" y="5817379"/>
                  </a:cubicBezTo>
                  <a:cubicBezTo>
                    <a:pt x="705087" y="5872603"/>
                    <a:pt x="786624" y="5917211"/>
                    <a:pt x="866580" y="5953688"/>
                  </a:cubicBezTo>
                  <a:lnTo>
                    <a:pt x="866806" y="5953801"/>
                  </a:lnTo>
                  <a:lnTo>
                    <a:pt x="867032" y="5953914"/>
                  </a:lnTo>
                  <a:cubicBezTo>
                    <a:pt x="948344" y="5992198"/>
                    <a:pt x="1036996" y="6026868"/>
                    <a:pt x="1130504" y="6056909"/>
                  </a:cubicBezTo>
                  <a:cubicBezTo>
                    <a:pt x="1216558" y="6084577"/>
                    <a:pt x="1309163" y="6108631"/>
                    <a:pt x="1405607" y="6128169"/>
                  </a:cubicBezTo>
                  <a:cubicBezTo>
                    <a:pt x="1449990" y="6136977"/>
                    <a:pt x="1497083" y="6144883"/>
                    <a:pt x="1545192" y="6151659"/>
                  </a:cubicBezTo>
                  <a:cubicBezTo>
                    <a:pt x="1590365" y="6157983"/>
                    <a:pt x="1637571" y="6163291"/>
                    <a:pt x="1685341" y="6167582"/>
                  </a:cubicBezTo>
                  <a:cubicBezTo>
                    <a:pt x="1776704" y="6175939"/>
                    <a:pt x="1871567" y="6180005"/>
                    <a:pt x="1975465" y="6180231"/>
                  </a:cubicBezTo>
                  <a:lnTo>
                    <a:pt x="1990033" y="6180231"/>
                  </a:lnTo>
                  <a:cubicBezTo>
                    <a:pt x="1996470" y="6180344"/>
                    <a:pt x="2002794" y="6180344"/>
                    <a:pt x="2009232" y="6180344"/>
                  </a:cubicBezTo>
                  <a:cubicBezTo>
                    <a:pt x="2024703" y="6180344"/>
                    <a:pt x="2036222" y="6180231"/>
                    <a:pt x="2046612" y="6179779"/>
                  </a:cubicBezTo>
                  <a:lnTo>
                    <a:pt x="2046951" y="6179779"/>
                  </a:lnTo>
                  <a:lnTo>
                    <a:pt x="2047290" y="6179779"/>
                  </a:lnTo>
                  <a:lnTo>
                    <a:pt x="2082412" y="6178876"/>
                  </a:lnTo>
                  <a:lnTo>
                    <a:pt x="2117760" y="6177068"/>
                  </a:lnTo>
                  <a:cubicBezTo>
                    <a:pt x="2157963" y="6175262"/>
                    <a:pt x="2200765" y="6171535"/>
                    <a:pt x="2256215" y="6164985"/>
                  </a:cubicBezTo>
                  <a:cubicBezTo>
                    <a:pt x="2436342" y="6142963"/>
                    <a:pt x="2616469" y="6094289"/>
                    <a:pt x="2791515" y="6020319"/>
                  </a:cubicBezTo>
                  <a:cubicBezTo>
                    <a:pt x="2871810" y="5986777"/>
                    <a:pt x="2954928" y="5945557"/>
                    <a:pt x="3045726" y="5894286"/>
                  </a:cubicBezTo>
                  <a:cubicBezTo>
                    <a:pt x="3123876" y="5850468"/>
                    <a:pt x="3204509" y="5800100"/>
                    <a:pt x="3292371" y="5740246"/>
                  </a:cubicBezTo>
                  <a:cubicBezTo>
                    <a:pt x="3364647" y="5691007"/>
                    <a:pt x="3441329" y="5635332"/>
                    <a:pt x="3533482" y="5565088"/>
                  </a:cubicBezTo>
                  <a:cubicBezTo>
                    <a:pt x="3573911" y="5534370"/>
                    <a:pt x="3614680" y="5502184"/>
                    <a:pt x="3652512" y="5472257"/>
                  </a:cubicBezTo>
                  <a:lnTo>
                    <a:pt x="3773915" y="5375135"/>
                  </a:lnTo>
                  <a:cubicBezTo>
                    <a:pt x="3842239" y="5320928"/>
                    <a:pt x="3911580" y="5267059"/>
                    <a:pt x="3978549" y="5214884"/>
                  </a:cubicBezTo>
                  <a:cubicBezTo>
                    <a:pt x="4071831" y="5142268"/>
                    <a:pt x="4168388" y="5067168"/>
                    <a:pt x="4260428" y="4992633"/>
                  </a:cubicBezTo>
                  <a:cubicBezTo>
                    <a:pt x="4447557" y="4841190"/>
                    <a:pt x="4582624" y="4718207"/>
                    <a:pt x="4698154" y="4594207"/>
                  </a:cubicBezTo>
                  <a:cubicBezTo>
                    <a:pt x="4768511" y="4518203"/>
                    <a:pt x="4827801" y="4446265"/>
                    <a:pt x="4879185" y="4374440"/>
                  </a:cubicBezTo>
                  <a:cubicBezTo>
                    <a:pt x="4937120" y="4292790"/>
                    <a:pt x="4983874" y="4214641"/>
                    <a:pt x="5022383" y="4135136"/>
                  </a:cubicBezTo>
                  <a:cubicBezTo>
                    <a:pt x="5102904" y="3970932"/>
                    <a:pt x="5153273" y="3790579"/>
                    <a:pt x="5172019" y="3599271"/>
                  </a:cubicBezTo>
                  <a:cubicBezTo>
                    <a:pt x="5176424" y="3553873"/>
                    <a:pt x="5179247" y="3505651"/>
                    <a:pt x="5180489" y="3456412"/>
                  </a:cubicBezTo>
                  <a:lnTo>
                    <a:pt x="5180602" y="3450878"/>
                  </a:lnTo>
                  <a:cubicBezTo>
                    <a:pt x="5180940" y="3428743"/>
                    <a:pt x="5181280" y="3406044"/>
                    <a:pt x="5180940" y="3382667"/>
                  </a:cubicBezTo>
                  <a:cubicBezTo>
                    <a:pt x="5180940" y="3375440"/>
                    <a:pt x="5180828" y="3368325"/>
                    <a:pt x="5180828" y="3361097"/>
                  </a:cubicBezTo>
                  <a:cubicBezTo>
                    <a:pt x="5180828" y="3343366"/>
                    <a:pt x="5180715" y="3325184"/>
                    <a:pt x="5180150" y="3307002"/>
                  </a:cubicBezTo>
                  <a:cubicBezTo>
                    <a:pt x="5178230" y="3204008"/>
                    <a:pt x="5173148" y="3102595"/>
                    <a:pt x="5165243" y="3005698"/>
                  </a:cubicBezTo>
                  <a:cubicBezTo>
                    <a:pt x="5147513" y="2795418"/>
                    <a:pt x="5117021" y="2594737"/>
                    <a:pt x="5074445" y="2409076"/>
                  </a:cubicBezTo>
                  <a:cubicBezTo>
                    <a:pt x="5027804" y="2206136"/>
                    <a:pt x="4966369" y="2012796"/>
                    <a:pt x="4891947" y="1834362"/>
                  </a:cubicBezTo>
                  <a:cubicBezTo>
                    <a:pt x="4872635" y="1787834"/>
                    <a:pt x="4852081" y="1741419"/>
                    <a:pt x="4831076" y="1696585"/>
                  </a:cubicBezTo>
                  <a:cubicBezTo>
                    <a:pt x="4810522" y="1653219"/>
                    <a:pt x="4787709" y="1607933"/>
                    <a:pt x="4763316" y="1561743"/>
                  </a:cubicBezTo>
                  <a:cubicBezTo>
                    <a:pt x="4717466" y="1475124"/>
                    <a:pt x="4665517" y="1388392"/>
                    <a:pt x="4608147" y="1303693"/>
                  </a:cubicBezTo>
                  <a:cubicBezTo>
                    <a:pt x="4496457" y="1136666"/>
                    <a:pt x="4366133" y="983303"/>
                    <a:pt x="4221015" y="848123"/>
                  </a:cubicBezTo>
                  <a:cubicBezTo>
                    <a:pt x="4147721" y="780364"/>
                    <a:pt x="4070137" y="716783"/>
                    <a:pt x="3990632" y="659413"/>
                  </a:cubicBezTo>
                  <a:cubicBezTo>
                    <a:pt x="3906159" y="599220"/>
                    <a:pt x="3821459" y="546367"/>
                    <a:pt x="3738680" y="502098"/>
                  </a:cubicBezTo>
                  <a:cubicBezTo>
                    <a:pt x="3569281" y="410397"/>
                    <a:pt x="3384411" y="338797"/>
                    <a:pt x="3189150" y="289220"/>
                  </a:cubicBezTo>
                  <a:cubicBezTo>
                    <a:pt x="3095868" y="265504"/>
                    <a:pt x="2999085" y="246532"/>
                    <a:pt x="2901398" y="232867"/>
                  </a:cubicBezTo>
                  <a:cubicBezTo>
                    <a:pt x="2806422" y="219654"/>
                    <a:pt x="2708848" y="211184"/>
                    <a:pt x="2611162" y="207570"/>
                  </a:cubicBezTo>
                  <a:cubicBezTo>
                    <a:pt x="2569151" y="205763"/>
                    <a:pt x="2526575" y="204860"/>
                    <a:pt x="2484451" y="204860"/>
                  </a:cubicBezTo>
                  <a:cubicBezTo>
                    <a:pt x="2333912" y="204860"/>
                    <a:pt x="2179985" y="216266"/>
                    <a:pt x="2027414" y="238852"/>
                  </a:cubicBezTo>
                  <a:cubicBezTo>
                    <a:pt x="1928146" y="254098"/>
                    <a:pt x="1831589" y="272958"/>
                    <a:pt x="1740452" y="294867"/>
                  </a:cubicBezTo>
                  <a:cubicBezTo>
                    <a:pt x="1642427" y="318808"/>
                    <a:pt x="1547563" y="345799"/>
                    <a:pt x="1458686" y="375049"/>
                  </a:cubicBezTo>
                  <a:cubicBezTo>
                    <a:pt x="1365742" y="405541"/>
                    <a:pt x="1273251" y="439985"/>
                    <a:pt x="1183695" y="477366"/>
                  </a:cubicBezTo>
                  <a:cubicBezTo>
                    <a:pt x="1093801" y="515085"/>
                    <a:pt x="1004019" y="556757"/>
                    <a:pt x="916723" y="601140"/>
                  </a:cubicBezTo>
                  <a:cubicBezTo>
                    <a:pt x="741226" y="690469"/>
                    <a:pt x="570810" y="792673"/>
                    <a:pt x="410333" y="905154"/>
                  </a:cubicBezTo>
                  <a:cubicBezTo>
                    <a:pt x="377244" y="928531"/>
                    <a:pt x="333765" y="959587"/>
                    <a:pt x="290625" y="992677"/>
                  </a:cubicBezTo>
                  <a:lnTo>
                    <a:pt x="290399" y="992902"/>
                  </a:lnTo>
                  <a:lnTo>
                    <a:pt x="290173" y="993128"/>
                  </a:lnTo>
                  <a:cubicBezTo>
                    <a:pt x="273685" y="1005325"/>
                    <a:pt x="257084" y="1018199"/>
                    <a:pt x="241047" y="1030735"/>
                  </a:cubicBezTo>
                  <a:lnTo>
                    <a:pt x="231109" y="1038527"/>
                  </a:lnTo>
                  <a:cubicBezTo>
                    <a:pt x="210217" y="1054451"/>
                    <a:pt x="190341" y="1070713"/>
                    <a:pt x="173514" y="1084491"/>
                  </a:cubicBezTo>
                  <a:cubicBezTo>
                    <a:pt x="131729" y="1118710"/>
                    <a:pt x="92513" y="1151912"/>
                    <a:pt x="55330" y="1184549"/>
                  </a:cubicBezTo>
                  <a:lnTo>
                    <a:pt x="0" y="1235015"/>
                  </a:lnTo>
                  <a:lnTo>
                    <a:pt x="0" y="836733"/>
                  </a:lnTo>
                  <a:lnTo>
                    <a:pt x="106314" y="740109"/>
                  </a:lnTo>
                  <a:cubicBezTo>
                    <a:pt x="666575" y="277744"/>
                    <a:pt x="1384849" y="0"/>
                    <a:pt x="216801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F49533-D8E1-44C9-BC30-A127E453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Wireframing (Home)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DF5EB-7C58-4DE2-A06D-3C03CB09F3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661" y="115165"/>
            <a:ext cx="4977975" cy="37210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5C6F0D-70C1-42DE-98CB-DCC7253706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47" y="3798111"/>
            <a:ext cx="4658619" cy="309798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6932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CD5FD-9E93-4FF7-BCBD-5CDE674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534029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AU" sz="3600" b="1" dirty="0">
                <a:solidFill>
                  <a:schemeClr val="tx2"/>
                </a:solidFill>
              </a:rPr>
              <a:t>Wireframing (Projects)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47B6DA-50E3-4FAC-85A8-D45F982A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117" y="2316131"/>
            <a:ext cx="5972066" cy="43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78685-1D79-488C-B724-56C509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6" y="33888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AU" sz="3600" b="1" dirty="0">
                <a:solidFill>
                  <a:schemeClr val="tx2"/>
                </a:solidFill>
              </a:rPr>
              <a:t>Wireframing (Blog)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716687-DD83-4AA9-B6F0-A46F7105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4" y="2247952"/>
            <a:ext cx="5752413" cy="4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0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0C1D-6DC2-43E6-9306-5F047EB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4" y="33888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AU" sz="3600" dirty="0">
                <a:solidFill>
                  <a:schemeClr val="tx2"/>
                </a:solidFill>
              </a:rPr>
              <a:t>To add/continue to fiddle with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CC3FAC-3739-4942-B999-DB8F90DD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3707874"/>
            <a:ext cx="4954693" cy="1477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91FC-8110-4EB5-8586-77A6FD3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142" y="1683486"/>
            <a:ext cx="5599929" cy="4371559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Hover highlight</a:t>
            </a:r>
          </a:p>
          <a:p>
            <a:r>
              <a:rPr lang="en-AU" dirty="0">
                <a:solidFill>
                  <a:schemeClr val="tx2"/>
                </a:solidFill>
              </a:rPr>
              <a:t>Re-sizing images for quick load times</a:t>
            </a:r>
          </a:p>
          <a:p>
            <a:pPr marL="0" indent="0">
              <a:buNone/>
            </a:pPr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Favicon</a:t>
            </a:r>
          </a:p>
          <a:p>
            <a:r>
              <a:rPr lang="en-AU" dirty="0">
                <a:solidFill>
                  <a:schemeClr val="tx2"/>
                </a:solidFill>
              </a:rPr>
              <a:t>Make blog look pretty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0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0C1D-6DC2-43E6-9306-5F047EB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4" y="33888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AU" sz="3600" dirty="0">
                <a:solidFill>
                  <a:schemeClr val="tx2"/>
                </a:solidFill>
              </a:rPr>
              <a:t>To add/continue to fiddle with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91FC-8110-4EB5-8586-77A6FD3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142" y="1683486"/>
            <a:ext cx="5599929" cy="4371559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Flower theme</a:t>
            </a:r>
          </a:p>
          <a:p>
            <a:r>
              <a:rPr lang="en-AU" dirty="0">
                <a:solidFill>
                  <a:schemeClr val="tx2"/>
                </a:solidFill>
              </a:rPr>
              <a:t>Colour palette</a:t>
            </a:r>
          </a:p>
          <a:p>
            <a:pPr marL="0" indent="0">
              <a:buNone/>
            </a:pPr>
            <a:endParaRPr lang="en-AU" dirty="0">
              <a:solidFill>
                <a:schemeClr val="tx2"/>
              </a:solidFill>
            </a:endParaRPr>
          </a:p>
          <a:p>
            <a:r>
              <a:rPr lang="en-AU" dirty="0">
                <a:solidFill>
                  <a:schemeClr val="tx2"/>
                </a:solidFill>
              </a:rPr>
              <a:t>Home page symbol/logo </a:t>
            </a:r>
          </a:p>
          <a:p>
            <a:r>
              <a:rPr lang="en-AU" dirty="0">
                <a:solidFill>
                  <a:schemeClr val="tx2"/>
                </a:solidFill>
              </a:rPr>
              <a:t>Responsive Design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08F2D60-9F84-435B-910D-A7BAC1A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29" y="2113344"/>
            <a:ext cx="4802929" cy="1325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8B818-C1B9-44DA-BC1E-386F9CD1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77" y="3831713"/>
            <a:ext cx="3349953" cy="26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0C1D-6DC2-43E6-9306-5F047EB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4" y="338880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Home</a:t>
            </a:r>
            <a:endParaRPr lang="en-AU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703EE-1638-4419-902E-0C6A0237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8" y="2003639"/>
            <a:ext cx="5693833" cy="2187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B742E7-1F58-4A97-9DD4-246C71E5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91" y="2272560"/>
            <a:ext cx="3189279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145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Jo’s Portfolio</vt:lpstr>
      <vt:lpstr>Portfolio/Website Contents</vt:lpstr>
      <vt:lpstr>Sitemap</vt:lpstr>
      <vt:lpstr>Wireframing (Home)</vt:lpstr>
      <vt:lpstr>Wireframing (Projects)</vt:lpstr>
      <vt:lpstr>Wireframing (Blog)</vt:lpstr>
      <vt:lpstr>To add/continue to fiddle with</vt:lpstr>
      <vt:lpstr>To add/continue to fiddle with</vt:lpstr>
      <vt:lpstr>Home</vt:lpstr>
      <vt:lpstr>Challenges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Song Chea Lee</dc:creator>
  <cp:lastModifiedBy>Joanna Lee</cp:lastModifiedBy>
  <cp:revision>27</cp:revision>
  <dcterms:created xsi:type="dcterms:W3CDTF">2021-03-09T05:15:24Z</dcterms:created>
  <dcterms:modified xsi:type="dcterms:W3CDTF">2021-03-09T22:59:37Z</dcterms:modified>
</cp:coreProperties>
</file>