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1D1197-D203-47C7-90CE-180263280774}" v="23" dt="2025-05-31T10:23:52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06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nna Ho" userId="7cfe6be9dfb70f63" providerId="LiveId" clId="{F31D1197-D203-47C7-90CE-180263280774}"/>
    <pc:docChg chg="undo custSel addSld delSld modSld">
      <pc:chgData name="Joanna Ho" userId="7cfe6be9dfb70f63" providerId="LiveId" clId="{F31D1197-D203-47C7-90CE-180263280774}" dt="2025-05-31T10:26:04.023" v="1492" actId="1076"/>
      <pc:docMkLst>
        <pc:docMk/>
      </pc:docMkLst>
      <pc:sldChg chg="modSp mod">
        <pc:chgData name="Joanna Ho" userId="7cfe6be9dfb70f63" providerId="LiveId" clId="{F31D1197-D203-47C7-90CE-180263280774}" dt="2025-05-31T10:24:41.264" v="1491" actId="207"/>
        <pc:sldMkLst>
          <pc:docMk/>
          <pc:sldMk cId="1637872121" sldId="256"/>
        </pc:sldMkLst>
        <pc:spChg chg="mod">
          <ac:chgData name="Joanna Ho" userId="7cfe6be9dfb70f63" providerId="LiveId" clId="{F31D1197-D203-47C7-90CE-180263280774}" dt="2025-05-31T10:24:38.699" v="1490" actId="207"/>
          <ac:spMkLst>
            <pc:docMk/>
            <pc:sldMk cId="1637872121" sldId="256"/>
            <ac:spMk id="2" creationId="{28326E36-4A28-AB4C-22A3-F1E4B391499E}"/>
          </ac:spMkLst>
        </pc:spChg>
        <pc:spChg chg="mod">
          <ac:chgData name="Joanna Ho" userId="7cfe6be9dfb70f63" providerId="LiveId" clId="{F31D1197-D203-47C7-90CE-180263280774}" dt="2025-05-31T10:24:41.264" v="1491" actId="207"/>
          <ac:spMkLst>
            <pc:docMk/>
            <pc:sldMk cId="1637872121" sldId="256"/>
            <ac:spMk id="3" creationId="{B680AFB0-7D42-F88E-D7AB-C5BAA96158BB}"/>
          </ac:spMkLst>
        </pc:spChg>
      </pc:sldChg>
      <pc:sldChg chg="modSp mod">
        <pc:chgData name="Joanna Ho" userId="7cfe6be9dfb70f63" providerId="LiveId" clId="{F31D1197-D203-47C7-90CE-180263280774}" dt="2025-05-31T10:24:14.506" v="1485" actId="113"/>
        <pc:sldMkLst>
          <pc:docMk/>
          <pc:sldMk cId="3340090246" sldId="258"/>
        </pc:sldMkLst>
        <pc:spChg chg="mod">
          <ac:chgData name="Joanna Ho" userId="7cfe6be9dfb70f63" providerId="LiveId" clId="{F31D1197-D203-47C7-90CE-180263280774}" dt="2025-05-31T10:24:14.506" v="1485" actId="113"/>
          <ac:spMkLst>
            <pc:docMk/>
            <pc:sldMk cId="3340090246" sldId="258"/>
            <ac:spMk id="2" creationId="{2EEEBBBD-A3FA-ADB3-1411-29D0F724FCEC}"/>
          </ac:spMkLst>
        </pc:spChg>
      </pc:sldChg>
      <pc:sldChg chg="addSp delSp modSp mod">
        <pc:chgData name="Joanna Ho" userId="7cfe6be9dfb70f63" providerId="LiveId" clId="{F31D1197-D203-47C7-90CE-180263280774}" dt="2025-05-31T10:26:04.023" v="1492" actId="1076"/>
        <pc:sldMkLst>
          <pc:docMk/>
          <pc:sldMk cId="2293767276" sldId="259"/>
        </pc:sldMkLst>
        <pc:spChg chg="mod">
          <ac:chgData name="Joanna Ho" userId="7cfe6be9dfb70f63" providerId="LiveId" clId="{F31D1197-D203-47C7-90CE-180263280774}" dt="2025-05-31T10:24:20.626" v="1487" actId="113"/>
          <ac:spMkLst>
            <pc:docMk/>
            <pc:sldMk cId="2293767276" sldId="259"/>
            <ac:spMk id="2" creationId="{73BF730E-195A-1E7B-7A75-96F42BDE1F92}"/>
          </ac:spMkLst>
        </pc:spChg>
        <pc:spChg chg="add mod">
          <ac:chgData name="Joanna Ho" userId="7cfe6be9dfb70f63" providerId="LiveId" clId="{F31D1197-D203-47C7-90CE-180263280774}" dt="2025-05-31T10:17:26.123" v="1415" actId="14100"/>
          <ac:spMkLst>
            <pc:docMk/>
            <pc:sldMk cId="2293767276" sldId="259"/>
            <ac:spMk id="44" creationId="{366CA812-EAE4-EB21-BFE8-3A93D49C6767}"/>
          </ac:spMkLst>
        </pc:spChg>
        <pc:spChg chg="add mod">
          <ac:chgData name="Joanna Ho" userId="7cfe6be9dfb70f63" providerId="LiveId" clId="{F31D1197-D203-47C7-90CE-180263280774}" dt="2025-05-31T10:17:33.301" v="1419" actId="692"/>
          <ac:spMkLst>
            <pc:docMk/>
            <pc:sldMk cId="2293767276" sldId="259"/>
            <ac:spMk id="50" creationId="{68939968-10D9-B3E2-5592-37AA913C37D9}"/>
          </ac:spMkLst>
        </pc:spChg>
        <pc:spChg chg="add mod">
          <ac:chgData name="Joanna Ho" userId="7cfe6be9dfb70f63" providerId="LiveId" clId="{F31D1197-D203-47C7-90CE-180263280774}" dt="2025-05-31T10:22:05.515" v="1465" actId="6549"/>
          <ac:spMkLst>
            <pc:docMk/>
            <pc:sldMk cId="2293767276" sldId="259"/>
            <ac:spMk id="56" creationId="{91B22B73-A449-95BE-BE47-58C24FFA1860}"/>
          </ac:spMkLst>
        </pc:spChg>
        <pc:spChg chg="add mod">
          <ac:chgData name="Joanna Ho" userId="7cfe6be9dfb70f63" providerId="LiveId" clId="{F31D1197-D203-47C7-90CE-180263280774}" dt="2025-05-31T10:22:01.784" v="1464" actId="6549"/>
          <ac:spMkLst>
            <pc:docMk/>
            <pc:sldMk cId="2293767276" sldId="259"/>
            <ac:spMk id="58" creationId="{7C8AB673-BF69-EA74-1BDA-E585F949D5C6}"/>
          </ac:spMkLst>
        </pc:spChg>
        <pc:spChg chg="add mod">
          <ac:chgData name="Joanna Ho" userId="7cfe6be9dfb70f63" providerId="LiveId" clId="{F31D1197-D203-47C7-90CE-180263280774}" dt="2025-05-31T10:23:45.143" v="1479" actId="1076"/>
          <ac:spMkLst>
            <pc:docMk/>
            <pc:sldMk cId="2293767276" sldId="259"/>
            <ac:spMk id="60" creationId="{584D2AEA-54F9-4749-B4A0-82A77099C186}"/>
          </ac:spMkLst>
        </pc:spChg>
        <pc:spChg chg="add mod">
          <ac:chgData name="Joanna Ho" userId="7cfe6be9dfb70f63" providerId="LiveId" clId="{F31D1197-D203-47C7-90CE-180263280774}" dt="2025-05-31T10:23:48.774" v="1480" actId="1076"/>
          <ac:spMkLst>
            <pc:docMk/>
            <pc:sldMk cId="2293767276" sldId="259"/>
            <ac:spMk id="65" creationId="{649A64D3-AC37-20EA-B3B7-FBB6222C1DE8}"/>
          </ac:spMkLst>
        </pc:spChg>
        <pc:spChg chg="add mod">
          <ac:chgData name="Joanna Ho" userId="7cfe6be9dfb70f63" providerId="LiveId" clId="{F31D1197-D203-47C7-90CE-180263280774}" dt="2025-05-31T10:22:45.408" v="1469" actId="1076"/>
          <ac:spMkLst>
            <pc:docMk/>
            <pc:sldMk cId="2293767276" sldId="259"/>
            <ac:spMk id="66" creationId="{233304AE-F232-3660-310F-D129DC7425E9}"/>
          </ac:spMkLst>
        </pc:spChg>
        <pc:spChg chg="add mod">
          <ac:chgData name="Joanna Ho" userId="7cfe6be9dfb70f63" providerId="LiveId" clId="{F31D1197-D203-47C7-90CE-180263280774}" dt="2025-05-31T10:23:51.786" v="1481" actId="1076"/>
          <ac:spMkLst>
            <pc:docMk/>
            <pc:sldMk cId="2293767276" sldId="259"/>
            <ac:spMk id="67" creationId="{04DF7CDC-09D5-F14F-F7AF-6CE999476954}"/>
          </ac:spMkLst>
        </pc:spChg>
        <pc:spChg chg="add mod">
          <ac:chgData name="Joanna Ho" userId="7cfe6be9dfb70f63" providerId="LiveId" clId="{F31D1197-D203-47C7-90CE-180263280774}" dt="2025-05-31T10:23:56.651" v="1483" actId="1076"/>
          <ac:spMkLst>
            <pc:docMk/>
            <pc:sldMk cId="2293767276" sldId="259"/>
            <ac:spMk id="68" creationId="{9CFCC539-9BF9-26FF-E1EB-C93F49BF59B4}"/>
          </ac:spMkLst>
        </pc:spChg>
        <pc:graphicFrameChg chg="mod modGraphic">
          <ac:chgData name="Joanna Ho" userId="7cfe6be9dfb70f63" providerId="LiveId" clId="{F31D1197-D203-47C7-90CE-180263280774}" dt="2025-05-31T10:13:08.399" v="1386" actId="1076"/>
          <ac:graphicFrameMkLst>
            <pc:docMk/>
            <pc:sldMk cId="2293767276" sldId="259"/>
            <ac:graphicFrameMk id="7" creationId="{D8EEBE2D-6FC2-14A5-9E81-1F969341AD3C}"/>
          </ac:graphicFrameMkLst>
        </pc:graphicFrameChg>
        <pc:graphicFrameChg chg="mod modGraphic">
          <ac:chgData name="Joanna Ho" userId="7cfe6be9dfb70f63" providerId="LiveId" clId="{F31D1197-D203-47C7-90CE-180263280774}" dt="2025-05-31T10:13:23.337" v="1389" actId="1076"/>
          <ac:graphicFrameMkLst>
            <pc:docMk/>
            <pc:sldMk cId="2293767276" sldId="259"/>
            <ac:graphicFrameMk id="11" creationId="{083E0C37-39DB-6859-429C-7C1A540E41CC}"/>
          </ac:graphicFrameMkLst>
        </pc:graphicFrameChg>
        <pc:graphicFrameChg chg="mod modGraphic">
          <ac:chgData name="Joanna Ho" userId="7cfe6be9dfb70f63" providerId="LiveId" clId="{F31D1197-D203-47C7-90CE-180263280774}" dt="2025-05-31T10:12:59.719" v="1385" actId="1076"/>
          <ac:graphicFrameMkLst>
            <pc:docMk/>
            <pc:sldMk cId="2293767276" sldId="259"/>
            <ac:graphicFrameMk id="12" creationId="{7AB92E4E-5680-2FB9-9A7A-6D08F35D2A31}"/>
          </ac:graphicFrameMkLst>
        </pc:graphicFrameChg>
        <pc:graphicFrameChg chg="mod modGraphic">
          <ac:chgData name="Joanna Ho" userId="7cfe6be9dfb70f63" providerId="LiveId" clId="{F31D1197-D203-47C7-90CE-180263280774}" dt="2025-05-31T10:13:17.165" v="1388" actId="1076"/>
          <ac:graphicFrameMkLst>
            <pc:docMk/>
            <pc:sldMk cId="2293767276" sldId="259"/>
            <ac:graphicFrameMk id="13" creationId="{7BA854CC-6D95-540F-F346-64A91FE8CC6E}"/>
          </ac:graphicFrameMkLst>
        </pc:graphicFrameChg>
        <pc:graphicFrameChg chg="del">
          <ac:chgData name="Joanna Ho" userId="7cfe6be9dfb70f63" providerId="LiveId" clId="{F31D1197-D203-47C7-90CE-180263280774}" dt="2025-05-30T14:47:21.115" v="39" actId="478"/>
          <ac:graphicFrameMkLst>
            <pc:docMk/>
            <pc:sldMk cId="2293767276" sldId="259"/>
            <ac:graphicFrameMk id="14" creationId="{C9F9E7A3-2711-DDC2-7F53-A0B1D51CA4B9}"/>
          </ac:graphicFrameMkLst>
        </pc:graphicFrameChg>
        <pc:graphicFrameChg chg="del modGraphic">
          <ac:chgData name="Joanna Ho" userId="7cfe6be9dfb70f63" providerId="LiveId" clId="{F31D1197-D203-47C7-90CE-180263280774}" dt="2025-05-30T14:47:24.268" v="41" actId="478"/>
          <ac:graphicFrameMkLst>
            <pc:docMk/>
            <pc:sldMk cId="2293767276" sldId="259"/>
            <ac:graphicFrameMk id="15" creationId="{44060712-4ABE-BDE3-AF7E-8B9C699A5CD8}"/>
          </ac:graphicFrameMkLst>
        </pc:graphicFrameChg>
        <pc:graphicFrameChg chg="mod modGraphic">
          <ac:chgData name="Joanna Ho" userId="7cfe6be9dfb70f63" providerId="LiveId" clId="{F31D1197-D203-47C7-90CE-180263280774}" dt="2025-05-31T10:12:26.807" v="1377" actId="1076"/>
          <ac:graphicFrameMkLst>
            <pc:docMk/>
            <pc:sldMk cId="2293767276" sldId="259"/>
            <ac:graphicFrameMk id="16" creationId="{10DCC0E8-9B0A-1678-6375-F87661EA48E5}"/>
          </ac:graphicFrameMkLst>
        </pc:graphicFrameChg>
        <pc:graphicFrameChg chg="mod modGraphic">
          <ac:chgData name="Joanna Ho" userId="7cfe6be9dfb70f63" providerId="LiveId" clId="{F31D1197-D203-47C7-90CE-180263280774}" dt="2025-05-31T10:26:04.023" v="1492" actId="1076"/>
          <ac:graphicFrameMkLst>
            <pc:docMk/>
            <pc:sldMk cId="2293767276" sldId="259"/>
            <ac:graphicFrameMk id="17" creationId="{E68BFB34-EB7C-93E3-11C4-C9FE9EA04D12}"/>
          </ac:graphicFrameMkLst>
        </pc:graphicFrameChg>
        <pc:cxnChg chg="add del mod">
          <ac:chgData name="Joanna Ho" userId="7cfe6be9dfb70f63" providerId="LiveId" clId="{F31D1197-D203-47C7-90CE-180263280774}" dt="2025-05-31T10:09:31.441" v="1354" actId="478"/>
          <ac:cxnSpMkLst>
            <pc:docMk/>
            <pc:sldMk cId="2293767276" sldId="259"/>
            <ac:cxnSpMk id="4" creationId="{93080C57-AC87-74E1-6EBF-BE94C602309E}"/>
          </ac:cxnSpMkLst>
        </pc:cxnChg>
        <pc:cxnChg chg="add del mod">
          <ac:chgData name="Joanna Ho" userId="7cfe6be9dfb70f63" providerId="LiveId" clId="{F31D1197-D203-47C7-90CE-180263280774}" dt="2025-05-31T10:09:37.217" v="1357" actId="478"/>
          <ac:cxnSpMkLst>
            <pc:docMk/>
            <pc:sldMk cId="2293767276" sldId="259"/>
            <ac:cxnSpMk id="6" creationId="{26C78A77-FFFD-4D80-A0B4-E76C683F3F80}"/>
          </ac:cxnSpMkLst>
        </pc:cxnChg>
        <pc:cxnChg chg="add mod">
          <ac:chgData name="Joanna Ho" userId="7cfe6be9dfb70f63" providerId="LiveId" clId="{F31D1197-D203-47C7-90CE-180263280774}" dt="2025-05-31T10:14:05.541" v="1394" actId="1582"/>
          <ac:cxnSpMkLst>
            <pc:docMk/>
            <pc:sldMk cId="2293767276" sldId="259"/>
            <ac:cxnSpMk id="10" creationId="{357A1435-C821-54F1-7471-31A6E9C37A67}"/>
          </ac:cxnSpMkLst>
        </pc:cxnChg>
        <pc:cxnChg chg="add mod">
          <ac:chgData name="Joanna Ho" userId="7cfe6be9dfb70f63" providerId="LiveId" clId="{F31D1197-D203-47C7-90CE-180263280774}" dt="2025-05-31T10:20:25.332" v="1445" actId="14100"/>
          <ac:cxnSpMkLst>
            <pc:docMk/>
            <pc:sldMk cId="2293767276" sldId="259"/>
            <ac:cxnSpMk id="14" creationId="{A1CD40E7-45C8-5DF2-EE5D-9E81B4B4135D}"/>
          </ac:cxnSpMkLst>
        </pc:cxnChg>
        <pc:cxnChg chg="add mod">
          <ac:chgData name="Joanna Ho" userId="7cfe6be9dfb70f63" providerId="LiveId" clId="{F31D1197-D203-47C7-90CE-180263280774}" dt="2025-05-31T10:13:59.066" v="1393" actId="693"/>
          <ac:cxnSpMkLst>
            <pc:docMk/>
            <pc:sldMk cId="2293767276" sldId="259"/>
            <ac:cxnSpMk id="37" creationId="{6CF4E5A3-71D4-D285-8B7A-0BA810430F2C}"/>
          </ac:cxnSpMkLst>
        </pc:cxnChg>
        <pc:cxnChg chg="add mod">
          <ac:chgData name="Joanna Ho" userId="7cfe6be9dfb70f63" providerId="LiveId" clId="{F31D1197-D203-47C7-90CE-180263280774}" dt="2025-05-31T10:14:45.852" v="1398" actId="14100"/>
          <ac:cxnSpMkLst>
            <pc:docMk/>
            <pc:sldMk cId="2293767276" sldId="259"/>
            <ac:cxnSpMk id="38" creationId="{E67625C6-81EE-14ED-95F3-54446C07FAC6}"/>
          </ac:cxnSpMkLst>
        </pc:cxnChg>
        <pc:cxnChg chg="add mod">
          <ac:chgData name="Joanna Ho" userId="7cfe6be9dfb70f63" providerId="LiveId" clId="{F31D1197-D203-47C7-90CE-180263280774}" dt="2025-05-31T10:14:55.707" v="1401" actId="14100"/>
          <ac:cxnSpMkLst>
            <pc:docMk/>
            <pc:sldMk cId="2293767276" sldId="259"/>
            <ac:cxnSpMk id="41" creationId="{1EC37FB6-0DD5-71F4-5D53-DD6B8F7A53B1}"/>
          </ac:cxnSpMkLst>
        </pc:cxnChg>
        <pc:cxnChg chg="add mod">
          <ac:chgData name="Joanna Ho" userId="7cfe6be9dfb70f63" providerId="LiveId" clId="{F31D1197-D203-47C7-90CE-180263280774}" dt="2025-05-31T10:17:26.123" v="1415" actId="14100"/>
          <ac:cxnSpMkLst>
            <pc:docMk/>
            <pc:sldMk cId="2293767276" sldId="259"/>
            <ac:cxnSpMk id="45" creationId="{E40EF545-68B8-2166-20C6-B3A7AA0CA37D}"/>
          </ac:cxnSpMkLst>
        </pc:cxnChg>
        <pc:cxnChg chg="add mod">
          <ac:chgData name="Joanna Ho" userId="7cfe6be9dfb70f63" providerId="LiveId" clId="{F31D1197-D203-47C7-90CE-180263280774}" dt="2025-05-31T10:17:46.689" v="1422" actId="14100"/>
          <ac:cxnSpMkLst>
            <pc:docMk/>
            <pc:sldMk cId="2293767276" sldId="259"/>
            <ac:cxnSpMk id="52" creationId="{8954036D-8761-3B99-E10C-DCE9C41FCD25}"/>
          </ac:cxnSpMkLst>
        </pc:cxnChg>
      </pc:sldChg>
      <pc:sldChg chg="new del">
        <pc:chgData name="Joanna Ho" userId="7cfe6be9dfb70f63" providerId="LiveId" clId="{F31D1197-D203-47C7-90CE-180263280774}" dt="2025-05-30T14:44:45.043" v="6" actId="47"/>
        <pc:sldMkLst>
          <pc:docMk/>
          <pc:sldMk cId="2479506076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326E36-4A28-AB4C-22A3-F1E4B39149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zh-TW" altLang="en-US" dirty="0"/>
            </a:br>
            <a:r>
              <a:rPr lang="zh-TW" altLang="en-US" dirty="0"/>
              <a:t>視窗程式設計 </a:t>
            </a:r>
            <a:r>
              <a:rPr lang="en-US" altLang="zh-TW" dirty="0"/>
              <a:t>- </a:t>
            </a:r>
            <a:r>
              <a:rPr lang="zh-TW" altLang="en-US" dirty="0"/>
              <a:t>期 末 報 告</a:t>
            </a:r>
            <a:br>
              <a:rPr lang="en-US" altLang="zh-TW" dirty="0"/>
            </a:br>
            <a:br>
              <a:rPr lang="zh-TW" altLang="en-US" dirty="0"/>
            </a:br>
            <a:r>
              <a:rPr lang="zh-TW" altLang="en-US" sz="6700" dirty="0"/>
              <a:t>猜拳與擲骰子遊戲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680AFB0-7D42-F88E-D7AB-C5BAA9615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184073"/>
            <a:ext cx="6400800" cy="1607127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何嘉蕾 </a:t>
            </a:r>
            <a:r>
              <a:rPr lang="en-US" altLang="zh-TW" dirty="0">
                <a:solidFill>
                  <a:schemeClr val="tx1"/>
                </a:solidFill>
              </a:rPr>
              <a:t>N12170031 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陳達志 </a:t>
            </a:r>
            <a:r>
              <a:rPr lang="en-US" altLang="zh-TW" dirty="0">
                <a:solidFill>
                  <a:schemeClr val="tx1"/>
                </a:solidFill>
              </a:rPr>
              <a:t>N12170036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787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EEBBBD-A3FA-ADB3-1411-29D0F724F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179" y="137898"/>
            <a:ext cx="3074988" cy="1507067"/>
          </a:xfrm>
        </p:spPr>
        <p:txBody>
          <a:bodyPr>
            <a:normAutofit/>
          </a:bodyPr>
          <a:lstStyle/>
          <a:p>
            <a:r>
              <a:rPr lang="zh-TW" alt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流程圖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36B52DC-6FB4-4134-1478-CD44FA503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167" y="262142"/>
            <a:ext cx="5639156" cy="633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9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77929-B487-8D19-601F-38A76FBCA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BF730E-195A-1E7B-7A75-96F42BDE1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179" y="137898"/>
            <a:ext cx="3074988" cy="1507067"/>
          </a:xfrm>
        </p:spPr>
        <p:txBody>
          <a:bodyPr>
            <a:normAutofit/>
          </a:bodyPr>
          <a:lstStyle/>
          <a:p>
            <a:r>
              <a:rPr lang="en-US" altLang="zh-TW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UML</a:t>
            </a:r>
            <a:endParaRPr lang="zh-TW" altLang="en-US" sz="5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8EEBE2D-6FC2-14A5-9E81-1F969341A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590245"/>
              </p:ext>
            </p:extLst>
          </p:nvPr>
        </p:nvGraphicFramePr>
        <p:xfrm>
          <a:off x="3306409" y="113835"/>
          <a:ext cx="2850180" cy="2360047"/>
        </p:xfrm>
        <a:graphic>
          <a:graphicData uri="http://schemas.openxmlformats.org/drawingml/2006/table">
            <a:tbl>
              <a:tblPr/>
              <a:tblGrid>
                <a:gridCol w="2850180">
                  <a:extLst>
                    <a:ext uri="{9D8B030D-6E8A-4147-A177-3AD203B41FA5}">
                      <a16:colId xmlns:a16="http://schemas.microsoft.com/office/drawing/2014/main" val="3562889671"/>
                    </a:ext>
                  </a:extLst>
                </a:gridCol>
              </a:tblGrid>
              <a:tr h="387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59943"/>
                  </a:ext>
                </a:extLst>
              </a:tr>
              <a:tr h="108065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btnRPS_Click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void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btnDice_Click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void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TW" altLang="en-US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新帳號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ToolStrip_Click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void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TW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載入紀錄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ToolStrip_Click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void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TW" altLang="en-US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查詢紀錄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ToolStrip_Click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void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UpdateStats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void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657842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83E0C37-39DB-6859-429C-7C1A540E4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695136"/>
              </p:ext>
            </p:extLst>
          </p:nvPr>
        </p:nvGraphicFramePr>
        <p:xfrm>
          <a:off x="6531835" y="1644965"/>
          <a:ext cx="2811932" cy="4972247"/>
        </p:xfrm>
        <a:graphic>
          <a:graphicData uri="http://schemas.openxmlformats.org/drawingml/2006/table">
            <a:tbl>
              <a:tblPr/>
              <a:tblGrid>
                <a:gridCol w="2811932">
                  <a:extLst>
                    <a:ext uri="{9D8B030D-6E8A-4147-A177-3AD203B41FA5}">
                      <a16:colId xmlns:a16="http://schemas.microsoft.com/office/drawing/2014/main" val="3562889671"/>
                    </a:ext>
                  </a:extLst>
                </a:gridCol>
              </a:tblGrid>
              <a:tr h="387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GameStats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59943"/>
                  </a:ext>
                </a:extLst>
              </a:tr>
              <a:tr h="1080654">
                <a:tc>
                  <a:txBody>
                    <a:bodyPr/>
                    <a:lstStyle/>
                    <a:p>
                      <a:pPr marL="0" lvl="0" indent="0" algn="l" defTabSz="457200" rtl="0" eaLnBrk="1" latinLnBrk="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PlayerWins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int               +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ComputerWins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:</a:t>
                      </a:r>
                      <a:r>
                        <a:rPr lang="zh-TW" altLang="en-US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            +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CurrentPlayerName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: int      +Records: List</a:t>
                      </a:r>
                      <a:r>
                        <a:rPr lang="zh-TW" altLang="en-US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endParaRPr lang="en-US" altLang="zh-TW" sz="1400" b="1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lvl="0" indent="0" algn="l" defTabSz="457200" rtl="0" eaLnBrk="1" latinLnBrk="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AllPlayers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List</a:t>
                      </a:r>
                    </a:p>
                    <a:p>
                      <a:pPr marL="0" lvl="0" indent="0" algn="l" defTabSz="457200" rtl="0" eaLnBrk="1" latinLnBrk="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recordFile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void</a:t>
                      </a:r>
                      <a:endParaRPr lang="zh-TW" altLang="en-US" sz="1400" b="1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0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657842"/>
                  </a:ext>
                </a:extLst>
              </a:tr>
              <a:tr h="1080654">
                <a:tc>
                  <a:txBody>
                    <a:bodyPr/>
                    <a:lstStyle/>
                    <a:p>
                      <a:pPr marL="0" lvl="0" indent="0" algn="l" defTabSz="457200" rtl="0" eaLnBrk="1" latinLnBrk="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Reset(): void           </a:t>
                      </a:r>
                    </a:p>
                    <a:p>
                      <a:pPr marL="0" lvl="0" indent="0" algn="l" defTabSz="457200" rtl="0" eaLnBrk="1" latinLnBrk="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AddPlayer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(): void       </a:t>
                      </a:r>
                    </a:p>
                    <a:p>
                      <a:pPr marL="0" lvl="0" indent="0" algn="l" defTabSz="457200" rtl="0" eaLnBrk="1" latinLnBrk="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GetAllPlayers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 : List         +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SaveCurrentRecord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(): void     </a:t>
                      </a:r>
                    </a:p>
                    <a:p>
                      <a:pPr marL="0" lvl="0" indent="0" algn="l" defTabSz="457200" rtl="0" eaLnBrk="1" latinLnBrk="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LoadAllRecords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(): void</a:t>
                      </a:r>
                    </a:p>
                    <a:p>
                      <a:pPr marL="0" lvl="0" indent="0" algn="l" defTabSz="457200" rtl="0" eaLnBrk="1" latinLnBrk="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LoadRecord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(): void</a:t>
                      </a:r>
                    </a:p>
                    <a:p>
                      <a:pPr marL="0" lvl="0" indent="0" algn="l" defTabSz="457200" rtl="0" eaLnBrk="1" latinLnBrk="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DeleteRecord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(): void</a:t>
                      </a:r>
                    </a:p>
                    <a:p>
                      <a:pPr marL="0" lvl="0" indent="0" algn="l" defTabSz="457200" rtl="0" eaLnBrk="1" latinLnBrk="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SaveRecord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(): void </a:t>
                      </a:r>
                      <a:endParaRPr lang="zh-TW" altLang="en-US" sz="1400" b="1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40461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AB92E4E-5680-2FB9-9A7A-6D08F35D2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756522"/>
              </p:ext>
            </p:extLst>
          </p:nvPr>
        </p:nvGraphicFramePr>
        <p:xfrm>
          <a:off x="198780" y="2759855"/>
          <a:ext cx="3074987" cy="3960247"/>
        </p:xfrm>
        <a:graphic>
          <a:graphicData uri="http://schemas.openxmlformats.org/drawingml/2006/table">
            <a:tbl>
              <a:tblPr/>
              <a:tblGrid>
                <a:gridCol w="3074987">
                  <a:extLst>
                    <a:ext uri="{9D8B030D-6E8A-4147-A177-3AD203B41FA5}">
                      <a16:colId xmlns:a16="http://schemas.microsoft.com/office/drawing/2014/main" val="3562889671"/>
                    </a:ext>
                  </a:extLst>
                </a:gridCol>
              </a:tblGrid>
              <a:tr h="387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RPS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59943"/>
                  </a:ext>
                </a:extLst>
              </a:tr>
              <a:tr h="108065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-rand: Random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LoadImages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void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-Play():  async Task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btnScissors_Click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async void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btnRock_Click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async void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btnPaper_Click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async void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DisableButtons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void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EnableButtons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void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RPS_Load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void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ResetButton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void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SaveResult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void</a:t>
                      </a:r>
                      <a:endParaRPr lang="zh-TW" altLang="zh-TW" sz="1400" b="1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657842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7BA854CC-6D95-540F-F346-64A91FE8C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899529"/>
              </p:ext>
            </p:extLst>
          </p:nvPr>
        </p:nvGraphicFramePr>
        <p:xfrm>
          <a:off x="3556415" y="2927927"/>
          <a:ext cx="2493818" cy="1719967"/>
        </p:xfrm>
        <a:graphic>
          <a:graphicData uri="http://schemas.openxmlformats.org/drawingml/2006/table">
            <a:tbl>
              <a:tblPr/>
              <a:tblGrid>
                <a:gridCol w="2493818">
                  <a:extLst>
                    <a:ext uri="{9D8B030D-6E8A-4147-A177-3AD203B41FA5}">
                      <a16:colId xmlns:a16="http://schemas.microsoft.com/office/drawing/2014/main" val="3562889671"/>
                    </a:ext>
                  </a:extLst>
                </a:gridCol>
              </a:tblGrid>
              <a:tr h="387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Dice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59943"/>
                  </a:ext>
                </a:extLst>
              </a:tr>
              <a:tr h="108065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-rand: Random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LoadDiceImage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void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RollDice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async Task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SaveResult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void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657842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0DCC0E8-9B0A-1678-6375-F87661EA4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6506"/>
              </p:ext>
            </p:extLst>
          </p:nvPr>
        </p:nvGraphicFramePr>
        <p:xfrm>
          <a:off x="9612657" y="516139"/>
          <a:ext cx="2493818" cy="2411788"/>
        </p:xfrm>
        <a:graphic>
          <a:graphicData uri="http://schemas.openxmlformats.org/drawingml/2006/table">
            <a:tbl>
              <a:tblPr/>
              <a:tblGrid>
                <a:gridCol w="2493818">
                  <a:extLst>
                    <a:ext uri="{9D8B030D-6E8A-4147-A177-3AD203B41FA5}">
                      <a16:colId xmlns:a16="http://schemas.microsoft.com/office/drawing/2014/main" val="3562889671"/>
                    </a:ext>
                  </a:extLst>
                </a:gridCol>
              </a:tblGrid>
              <a:tr h="5322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RecordForm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59943"/>
                  </a:ext>
                </a:extLst>
              </a:tr>
              <a:tr h="820511">
                <a:tc>
                  <a:txBody>
                    <a:bodyPr/>
                    <a:lstStyle/>
                    <a:p>
                      <a:pPr marL="0" lvl="0" indent="0" algn="l" defTabSz="457200" rtl="0" eaLnBrk="1" latinLnBrk="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SelectedIndex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int</a:t>
                      </a:r>
                    </a:p>
                    <a:p>
                      <a:pPr marL="0" lvl="0" indent="0" algn="l" defTabSz="457200" rtl="0" eaLnBrk="1" latinLnBrk="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selectionMode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bool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657842"/>
                  </a:ext>
                </a:extLst>
              </a:tr>
              <a:tr h="105898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Record_Load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void 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btnDelete_Click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void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btnLoad_Click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void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935483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E68BFB34-EB7C-93E3-11C4-C9FE9EA04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561991"/>
              </p:ext>
            </p:extLst>
          </p:nvPr>
        </p:nvGraphicFramePr>
        <p:xfrm>
          <a:off x="9599566" y="4621593"/>
          <a:ext cx="2520000" cy="1468581"/>
        </p:xfrm>
        <a:graphic>
          <a:graphicData uri="http://schemas.openxmlformats.org/drawingml/2006/table">
            <a:tbl>
              <a:tblPr/>
              <a:tblGrid>
                <a:gridCol w="2520000">
                  <a:extLst>
                    <a:ext uri="{9D8B030D-6E8A-4147-A177-3AD203B41FA5}">
                      <a16:colId xmlns:a16="http://schemas.microsoft.com/office/drawing/2014/main" val="3562889671"/>
                    </a:ext>
                  </a:extLst>
                </a:gridCol>
              </a:tblGrid>
              <a:tr h="387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GameRecord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59943"/>
                  </a:ext>
                </a:extLst>
              </a:tr>
              <a:tr h="1080654"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PlayerName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string</a:t>
                      </a:r>
                      <a:endParaRPr lang="zh-TW" altLang="zh-TW" sz="1400" b="1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indent="0" algn="l" defTabSz="457200" rtl="0" eaLnBrk="1" latinLnBrk="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PlayerWin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int</a:t>
                      </a:r>
                      <a:endParaRPr lang="zh-TW" altLang="zh-TW" sz="1400" b="1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indent="0" algn="l" defTabSz="457200" rtl="0" eaLnBrk="1" latinLnBrk="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PCWin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int</a:t>
                      </a:r>
                      <a:endParaRPr lang="zh-TW" altLang="en-US" sz="1400" b="1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657842"/>
                  </a:ext>
                </a:extLst>
              </a:tr>
            </a:tbl>
          </a:graphicData>
        </a:graphic>
      </p:graphicFrame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357A1435-C821-54F1-7471-31A6E9C37A67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16200000" flipH="1">
            <a:off x="4540389" y="2664991"/>
            <a:ext cx="454045" cy="71825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A1CD40E7-45C8-5DF2-EE5D-9E81B4B4135D}"/>
              </a:ext>
            </a:extLst>
          </p:cNvPr>
          <p:cNvCxnSpPr>
            <a:cxnSpLocks/>
            <a:endCxn id="12" idx="0"/>
          </p:cNvCxnSpPr>
          <p:nvPr/>
        </p:nvCxnSpPr>
        <p:spPr>
          <a:xfrm rot="10800000" flipV="1">
            <a:off x="1736273" y="1925053"/>
            <a:ext cx="1537496" cy="834802"/>
          </a:xfrm>
          <a:prstGeom prst="bentConnector2">
            <a:avLst/>
          </a:prstGeom>
          <a:ln w="381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6CF4E5A3-71D4-D285-8B7A-0BA810430F2C}"/>
              </a:ext>
            </a:extLst>
          </p:cNvPr>
          <p:cNvCxnSpPr>
            <a:endCxn id="11" idx="0"/>
          </p:cNvCxnSpPr>
          <p:nvPr/>
        </p:nvCxnSpPr>
        <p:spPr>
          <a:xfrm>
            <a:off x="6156589" y="1179095"/>
            <a:ext cx="1781212" cy="465870"/>
          </a:xfrm>
          <a:prstGeom prst="bentConnector2">
            <a:avLst/>
          </a:prstGeom>
          <a:ln w="38100">
            <a:solidFill>
              <a:schemeClr val="tx1">
                <a:alpha val="6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E67625C6-81EE-14ED-95F3-54446C07FAC6}"/>
              </a:ext>
            </a:extLst>
          </p:cNvPr>
          <p:cNvCxnSpPr>
            <a:cxnSpLocks/>
          </p:cNvCxnSpPr>
          <p:nvPr/>
        </p:nvCxnSpPr>
        <p:spPr>
          <a:xfrm>
            <a:off x="3273767" y="5823284"/>
            <a:ext cx="3258068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alpha val="6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1EC37FB6-0DD5-71F4-5D53-DD6B8F7A53B1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5328621" y="4122596"/>
            <a:ext cx="677917" cy="1728511"/>
          </a:xfrm>
          <a:prstGeom prst="bentConnector2">
            <a:avLst/>
          </a:prstGeom>
          <a:ln w="38100">
            <a:solidFill>
              <a:schemeClr val="tx1">
                <a:alpha val="6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菱形 43">
            <a:extLst>
              <a:ext uri="{FF2B5EF4-FFF2-40B4-BE49-F238E27FC236}">
                <a16:creationId xmlns:a16="http://schemas.microsoft.com/office/drawing/2014/main" id="{366CA812-EAE4-EB21-BFE8-3A93D49C6767}"/>
              </a:ext>
            </a:extLst>
          </p:cNvPr>
          <p:cNvSpPr/>
          <p:nvPr/>
        </p:nvSpPr>
        <p:spPr>
          <a:xfrm>
            <a:off x="9343767" y="3429000"/>
            <a:ext cx="268890" cy="2286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E40EF545-68B8-2166-20C6-B3A7AA0CA37D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9612657" y="3543300"/>
            <a:ext cx="978019" cy="1048221"/>
          </a:xfrm>
          <a:prstGeom prst="bentConnector2">
            <a:avLst/>
          </a:prstGeom>
          <a:ln w="381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菱形 49">
            <a:extLst>
              <a:ext uri="{FF2B5EF4-FFF2-40B4-BE49-F238E27FC236}">
                <a16:creationId xmlns:a16="http://schemas.microsoft.com/office/drawing/2014/main" id="{68939968-10D9-B3E2-5592-37AA913C37D9}"/>
              </a:ext>
            </a:extLst>
          </p:cNvPr>
          <p:cNvSpPr/>
          <p:nvPr/>
        </p:nvSpPr>
        <p:spPr>
          <a:xfrm>
            <a:off x="10826062" y="2927926"/>
            <a:ext cx="246216" cy="224348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8954036D-8761-3B99-E10C-DCE9C41FCD25}"/>
              </a:ext>
            </a:extLst>
          </p:cNvPr>
          <p:cNvCxnSpPr>
            <a:cxnSpLocks/>
            <a:stCxn id="50" idx="2"/>
          </p:cNvCxnSpPr>
          <p:nvPr/>
        </p:nvCxnSpPr>
        <p:spPr>
          <a:xfrm rot="16200000" flipH="1">
            <a:off x="10320771" y="3780672"/>
            <a:ext cx="1439249" cy="182451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91B22B73-A449-95BE-BE47-58C24FFA1860}"/>
              </a:ext>
            </a:extLst>
          </p:cNvPr>
          <p:cNvSpPr txBox="1"/>
          <p:nvPr/>
        </p:nvSpPr>
        <p:spPr>
          <a:xfrm>
            <a:off x="10932000" y="3186887"/>
            <a:ext cx="11744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/>
              <a:t>Aggregation</a:t>
            </a:r>
            <a:r>
              <a:rPr lang="zh-TW" altLang="en-US" sz="1200" b="1" i="0" dirty="0">
                <a:effectLst/>
                <a:latin typeface="Lato" panose="020F0502020204030203" pitchFamily="34" charset="0"/>
              </a:rPr>
              <a:t>聚合</a:t>
            </a:r>
            <a:endParaRPr lang="zh-TW" altLang="en-US" sz="1200" b="1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7C8AB673-BF69-EA74-1BDA-E585F949D5C6}"/>
              </a:ext>
            </a:extLst>
          </p:cNvPr>
          <p:cNvSpPr txBox="1"/>
          <p:nvPr/>
        </p:nvSpPr>
        <p:spPr>
          <a:xfrm>
            <a:off x="9387186" y="3768319"/>
            <a:ext cx="12457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/>
              <a:t>Composition</a:t>
            </a:r>
            <a:r>
              <a:rPr lang="zh-TW" altLang="en-US" sz="1200" b="1" i="0" dirty="0">
                <a:effectLst/>
                <a:latin typeface="Lato" panose="020F0502020204030203" pitchFamily="34" charset="0"/>
              </a:rPr>
              <a:t>組成</a:t>
            </a:r>
            <a:endParaRPr lang="zh-TW" altLang="en-US" sz="1200" b="1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84D2AEA-54F9-4749-B4A0-82A77099C186}"/>
              </a:ext>
            </a:extLst>
          </p:cNvPr>
          <p:cNvSpPr txBox="1"/>
          <p:nvPr/>
        </p:nvSpPr>
        <p:spPr>
          <a:xfrm>
            <a:off x="3887999" y="5973419"/>
            <a:ext cx="1461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1" dirty="0"/>
              <a:t>Implementation</a:t>
            </a:r>
          </a:p>
          <a:p>
            <a:pPr algn="ctr"/>
            <a:r>
              <a:rPr lang="zh-TW" altLang="en-US" sz="1200" b="1" i="0" dirty="0">
                <a:effectLst/>
                <a:latin typeface="Lato" panose="020F0502020204030203" pitchFamily="34" charset="0"/>
              </a:rPr>
              <a:t>實作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649A64D3-AC37-20EA-B3B7-FBB6222C1DE8}"/>
              </a:ext>
            </a:extLst>
          </p:cNvPr>
          <p:cNvSpPr txBox="1"/>
          <p:nvPr/>
        </p:nvSpPr>
        <p:spPr>
          <a:xfrm>
            <a:off x="4936896" y="4811223"/>
            <a:ext cx="1461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1" dirty="0"/>
              <a:t>Implementation</a:t>
            </a:r>
          </a:p>
          <a:p>
            <a:pPr algn="ctr"/>
            <a:r>
              <a:rPr lang="zh-TW" altLang="en-US" sz="1200" b="1" i="0" dirty="0">
                <a:effectLst/>
                <a:latin typeface="Lato" panose="020F0502020204030203" pitchFamily="34" charset="0"/>
              </a:rPr>
              <a:t>實作</a:t>
            </a: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233304AE-F232-3660-310F-D129DC7425E9}"/>
              </a:ext>
            </a:extLst>
          </p:cNvPr>
          <p:cNvSpPr txBox="1"/>
          <p:nvPr/>
        </p:nvSpPr>
        <p:spPr>
          <a:xfrm>
            <a:off x="6327216" y="717430"/>
            <a:ext cx="1461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1" dirty="0"/>
              <a:t>Implementation</a:t>
            </a:r>
          </a:p>
          <a:p>
            <a:pPr algn="ctr"/>
            <a:r>
              <a:rPr lang="zh-TW" altLang="en-US" sz="1200" b="1" i="0" dirty="0">
                <a:effectLst/>
                <a:latin typeface="Lato" panose="020F0502020204030203" pitchFamily="34" charset="0"/>
              </a:rPr>
              <a:t>實作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4DF7CDC-09D5-F14F-F7AF-6CE999476954}"/>
              </a:ext>
            </a:extLst>
          </p:cNvPr>
          <p:cNvSpPr txBox="1"/>
          <p:nvPr/>
        </p:nvSpPr>
        <p:spPr>
          <a:xfrm>
            <a:off x="599021" y="2111621"/>
            <a:ext cx="11372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1" dirty="0"/>
              <a:t>Association</a:t>
            </a:r>
          </a:p>
          <a:p>
            <a:pPr algn="ctr"/>
            <a:r>
              <a:rPr lang="zh-TW" altLang="en-US" sz="1200" b="1" dirty="0"/>
              <a:t>關聯</a:t>
            </a:r>
            <a:endParaRPr lang="zh-TW" altLang="en-US" sz="1200" b="1" i="0" dirty="0">
              <a:effectLst/>
              <a:latin typeface="Lato" panose="020F0502020204030203" pitchFamily="34" charset="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9CFCC539-9BF9-26FF-E1EB-C93F49BF59B4}"/>
              </a:ext>
            </a:extLst>
          </p:cNvPr>
          <p:cNvSpPr txBox="1"/>
          <p:nvPr/>
        </p:nvSpPr>
        <p:spPr>
          <a:xfrm>
            <a:off x="4936895" y="2491231"/>
            <a:ext cx="11372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1" dirty="0"/>
              <a:t>Association</a:t>
            </a:r>
          </a:p>
          <a:p>
            <a:pPr algn="ctr"/>
            <a:r>
              <a:rPr lang="zh-TW" altLang="en-US" sz="1200" b="1" dirty="0"/>
              <a:t>關聯</a:t>
            </a:r>
            <a:endParaRPr lang="zh-TW" altLang="en-US" sz="1200" b="1" i="0" dirty="0"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767276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202</TotalTime>
  <Words>253</Words>
  <Application>Microsoft Office PowerPoint</Application>
  <PresentationFormat>寬螢幕</PresentationFormat>
  <Paragraphs>62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Lato</vt:lpstr>
      <vt:lpstr>Wingdings 3</vt:lpstr>
      <vt:lpstr>切割線</vt:lpstr>
      <vt:lpstr> 視窗程式設計 - 期 末 報 告  猜拳與擲骰子遊戲</vt:lpstr>
      <vt:lpstr>流程圖</vt:lpstr>
      <vt:lpstr>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Joanna Ho</dc:creator>
  <cp:lastModifiedBy>Joanna Ho</cp:lastModifiedBy>
  <cp:revision>1</cp:revision>
  <dcterms:created xsi:type="dcterms:W3CDTF">2025-05-30T13:51:04Z</dcterms:created>
  <dcterms:modified xsi:type="dcterms:W3CDTF">2025-05-31T10:26:12Z</dcterms:modified>
</cp:coreProperties>
</file>