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906000" cy="6858000" type="A4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398" y="-96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BBA4A-F7E4-422D-87E8-819E3FF0AE44}" type="datetimeFigureOut">
              <a:rPr lang="zh-CN" altLang="en-US" smtClean="0"/>
              <a:t>2018/3/13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97E4D-DA3E-4BE6-8379-BF460E3A8A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0330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BBA4A-F7E4-422D-87E8-819E3FF0AE44}" type="datetimeFigureOut">
              <a:rPr lang="zh-CN" altLang="en-US" smtClean="0"/>
              <a:t>2018/3/13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97E4D-DA3E-4BE6-8379-BF460E3A8A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8607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780337" y="274639"/>
            <a:ext cx="2414588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36575" y="274639"/>
            <a:ext cx="7078663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BBA4A-F7E4-422D-87E8-819E3FF0AE44}" type="datetimeFigureOut">
              <a:rPr lang="zh-CN" altLang="en-US" smtClean="0"/>
              <a:t>2018/3/13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97E4D-DA3E-4BE6-8379-BF460E3A8A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6794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BBA4A-F7E4-422D-87E8-819E3FF0AE44}" type="datetimeFigureOut">
              <a:rPr lang="zh-CN" altLang="en-US" smtClean="0"/>
              <a:t>2018/3/13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97E4D-DA3E-4BE6-8379-BF460E3A8A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7916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BBA4A-F7E4-422D-87E8-819E3FF0AE44}" type="datetimeFigureOut">
              <a:rPr lang="zh-CN" altLang="en-US" smtClean="0"/>
              <a:t>2018/3/13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97E4D-DA3E-4BE6-8379-BF460E3A8A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1304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36575" y="1600201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448300" y="1600201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BBA4A-F7E4-422D-87E8-819E3FF0AE44}" type="datetimeFigureOut">
              <a:rPr lang="zh-CN" altLang="en-US" smtClean="0"/>
              <a:t>2018/3/13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97E4D-DA3E-4BE6-8379-BF460E3A8A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3405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BBA4A-F7E4-422D-87E8-819E3FF0AE44}" type="datetimeFigureOut">
              <a:rPr lang="zh-CN" altLang="en-US" smtClean="0"/>
              <a:t>2018/3/13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97E4D-DA3E-4BE6-8379-BF460E3A8A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5129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BBA4A-F7E4-422D-87E8-819E3FF0AE44}" type="datetimeFigureOut">
              <a:rPr lang="zh-CN" altLang="en-US" smtClean="0"/>
              <a:t>2018/3/13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97E4D-DA3E-4BE6-8379-BF460E3A8A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3089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BBA4A-F7E4-422D-87E8-819E3FF0AE44}" type="datetimeFigureOut">
              <a:rPr lang="zh-CN" altLang="en-US" smtClean="0"/>
              <a:t>2018/3/13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97E4D-DA3E-4BE6-8379-BF460E3A8A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2744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BBA4A-F7E4-422D-87E8-819E3FF0AE44}" type="datetimeFigureOut">
              <a:rPr lang="zh-CN" altLang="en-US" smtClean="0"/>
              <a:t>2018/3/13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97E4D-DA3E-4BE6-8379-BF460E3A8A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9892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BBA4A-F7E4-422D-87E8-819E3FF0AE44}" type="datetimeFigureOut">
              <a:rPr lang="zh-CN" altLang="en-US" smtClean="0"/>
              <a:t>2018/3/13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97E4D-DA3E-4BE6-8379-BF460E3A8A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3687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8BBA4A-F7E4-422D-87E8-819E3FF0AE44}" type="datetimeFigureOut">
              <a:rPr lang="zh-CN" altLang="en-US" smtClean="0"/>
              <a:t>2018/3/13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D97E4D-DA3E-4BE6-8379-BF460E3A8A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6842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组合 117"/>
          <p:cNvGrpSpPr/>
          <p:nvPr/>
        </p:nvGrpSpPr>
        <p:grpSpPr>
          <a:xfrm>
            <a:off x="246365" y="1060525"/>
            <a:ext cx="9228889" cy="5297509"/>
            <a:chOff x="-819590" y="262976"/>
            <a:chExt cx="10913196" cy="6264324"/>
          </a:xfrm>
        </p:grpSpPr>
        <p:sp>
          <p:nvSpPr>
            <p:cNvPr id="55" name="矩形 54"/>
            <p:cNvSpPr/>
            <p:nvPr/>
          </p:nvSpPr>
          <p:spPr>
            <a:xfrm>
              <a:off x="-737862" y="262976"/>
              <a:ext cx="1021307" cy="6264323"/>
            </a:xfrm>
            <a:prstGeom prst="rect">
              <a:avLst/>
            </a:prstGeom>
            <a:solidFill>
              <a:srgbClr val="FAFBF7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 dirty="0" smtClean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5079185" y="262976"/>
              <a:ext cx="2486167" cy="62643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 dirty="0" smtClean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7565352" y="262976"/>
              <a:ext cx="2486167" cy="62643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 dirty="0" smtClean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>
              <a:off x="2596430" y="262976"/>
              <a:ext cx="2486167" cy="626432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 dirty="0" smtClean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249015" y="262976"/>
              <a:ext cx="2347415" cy="626432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 dirty="0" smtClean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>
              <a:off x="631152" y="945356"/>
              <a:ext cx="1337481" cy="540000"/>
            </a:xfrm>
            <a:prstGeom prst="rect">
              <a:avLst/>
            </a:prstGeom>
            <a:solidFill>
              <a:srgbClr val="FAFBF7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accent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功能设计</a:t>
              </a:r>
              <a:endParaRPr lang="zh-CN" altLang="en-US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>
              <a:off x="3128691" y="1682341"/>
              <a:ext cx="1636948" cy="540000"/>
            </a:xfrm>
            <a:prstGeom prst="rect">
              <a:avLst/>
            </a:prstGeom>
            <a:solidFill>
              <a:srgbClr val="FAFBF7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accent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美工设计</a:t>
              </a:r>
              <a:endParaRPr lang="zh-CN" altLang="en-US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>
              <a:off x="5639881" y="1682341"/>
              <a:ext cx="3657600" cy="540000"/>
            </a:xfrm>
            <a:prstGeom prst="rect">
              <a:avLst/>
            </a:prstGeom>
            <a:solidFill>
              <a:srgbClr val="FAFBF7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accent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接口</a:t>
              </a:r>
              <a:r>
                <a:rPr lang="zh-CN" altLang="en-US" dirty="0">
                  <a:solidFill>
                    <a:schemeClr val="accent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规</a:t>
              </a:r>
              <a:r>
                <a:rPr lang="zh-CN" altLang="en-US" dirty="0" smtClean="0">
                  <a:solidFill>
                    <a:schemeClr val="accent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范设计</a:t>
              </a:r>
              <a:endParaRPr lang="zh-CN" altLang="en-US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3" name="矩形 62"/>
            <p:cNvSpPr/>
            <p:nvPr/>
          </p:nvSpPr>
          <p:spPr>
            <a:xfrm>
              <a:off x="5421519" y="2544424"/>
              <a:ext cx="1937980" cy="540000"/>
            </a:xfrm>
            <a:prstGeom prst="rect">
              <a:avLst/>
            </a:prstGeom>
            <a:solidFill>
              <a:srgbClr val="FAFBF7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accent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前端编码</a:t>
              </a:r>
              <a:r>
                <a:rPr lang="en-US" altLang="zh-CN" dirty="0" smtClean="0">
                  <a:solidFill>
                    <a:schemeClr val="accent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+</a:t>
              </a:r>
              <a:r>
                <a:rPr lang="zh-CN" altLang="en-US" dirty="0" smtClean="0">
                  <a:solidFill>
                    <a:schemeClr val="accent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测试</a:t>
              </a:r>
              <a:endParaRPr lang="zh-CN" altLang="en-US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4" name="矩形 63"/>
            <p:cNvSpPr/>
            <p:nvPr/>
          </p:nvSpPr>
          <p:spPr>
            <a:xfrm>
              <a:off x="7768932" y="2544423"/>
              <a:ext cx="2156345" cy="540000"/>
            </a:xfrm>
            <a:prstGeom prst="rect">
              <a:avLst/>
            </a:prstGeom>
            <a:solidFill>
              <a:srgbClr val="FAFBF7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accent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后端编码</a:t>
              </a:r>
              <a:r>
                <a:rPr lang="en-US" altLang="zh-CN" dirty="0" smtClean="0">
                  <a:solidFill>
                    <a:schemeClr val="accent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+</a:t>
              </a:r>
              <a:r>
                <a:rPr lang="zh-CN" altLang="en-US" dirty="0" smtClean="0">
                  <a:solidFill>
                    <a:schemeClr val="accent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测试</a:t>
              </a:r>
              <a:endParaRPr lang="zh-CN" altLang="en-US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5" name="矩形 64"/>
            <p:cNvSpPr/>
            <p:nvPr/>
          </p:nvSpPr>
          <p:spPr>
            <a:xfrm>
              <a:off x="5639880" y="3417878"/>
              <a:ext cx="3657601" cy="540000"/>
            </a:xfrm>
            <a:prstGeom prst="rect">
              <a:avLst/>
            </a:prstGeom>
            <a:solidFill>
              <a:srgbClr val="FAFBF7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accent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前后端联合功能测试</a:t>
              </a:r>
              <a:endParaRPr lang="zh-CN" altLang="en-US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矩形 65"/>
            <p:cNvSpPr/>
            <p:nvPr/>
          </p:nvSpPr>
          <p:spPr>
            <a:xfrm>
              <a:off x="2869386" y="4213997"/>
              <a:ext cx="2006221" cy="540000"/>
            </a:xfrm>
            <a:prstGeom prst="rect">
              <a:avLst/>
            </a:prstGeom>
            <a:solidFill>
              <a:srgbClr val="FAFBF7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accent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美工测试</a:t>
              </a:r>
              <a:r>
                <a:rPr lang="en-US" altLang="zh-CN" dirty="0" smtClean="0">
                  <a:solidFill>
                    <a:schemeClr val="accent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+</a:t>
              </a:r>
              <a:r>
                <a:rPr lang="zh-CN" altLang="en-US" dirty="0" smtClean="0">
                  <a:solidFill>
                    <a:schemeClr val="accent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美化</a:t>
              </a:r>
              <a:endParaRPr lang="zh-CN" altLang="en-US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>
              <a:off x="5639881" y="4975991"/>
              <a:ext cx="3657600" cy="540000"/>
            </a:xfrm>
            <a:prstGeom prst="rect">
              <a:avLst/>
            </a:prstGeom>
            <a:solidFill>
              <a:srgbClr val="FAFBF7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accent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前后端整改</a:t>
              </a:r>
              <a:endParaRPr lang="zh-CN" altLang="en-US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68" name="肘形连接符 67"/>
            <p:cNvCxnSpPr>
              <a:stCxn id="60" idx="3"/>
              <a:endCxn id="61" idx="0"/>
            </p:cNvCxnSpPr>
            <p:nvPr/>
          </p:nvCxnSpPr>
          <p:spPr>
            <a:xfrm>
              <a:off x="1968633" y="1215356"/>
              <a:ext cx="1978532" cy="466985"/>
            </a:xfrm>
            <a:prstGeom prst="bentConnector2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肘形连接符 68"/>
            <p:cNvCxnSpPr>
              <a:stCxn id="60" idx="3"/>
              <a:endCxn id="62" idx="0"/>
            </p:cNvCxnSpPr>
            <p:nvPr/>
          </p:nvCxnSpPr>
          <p:spPr>
            <a:xfrm>
              <a:off x="1968633" y="1215356"/>
              <a:ext cx="5500048" cy="466985"/>
            </a:xfrm>
            <a:prstGeom prst="bentConnector2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箭头连接符 69"/>
            <p:cNvCxnSpPr>
              <a:stCxn id="62" idx="2"/>
              <a:endCxn id="63" idx="0"/>
            </p:cNvCxnSpPr>
            <p:nvPr/>
          </p:nvCxnSpPr>
          <p:spPr>
            <a:xfrm flipH="1">
              <a:off x="6390509" y="2222341"/>
              <a:ext cx="1078172" cy="32208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箭头连接符 70"/>
            <p:cNvCxnSpPr>
              <a:stCxn id="62" idx="2"/>
              <a:endCxn id="64" idx="0"/>
            </p:cNvCxnSpPr>
            <p:nvPr/>
          </p:nvCxnSpPr>
          <p:spPr>
            <a:xfrm>
              <a:off x="7468681" y="2222341"/>
              <a:ext cx="1378424" cy="32208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箭头连接符 71"/>
            <p:cNvCxnSpPr>
              <a:stCxn id="63" idx="2"/>
              <a:endCxn id="65" idx="0"/>
            </p:cNvCxnSpPr>
            <p:nvPr/>
          </p:nvCxnSpPr>
          <p:spPr>
            <a:xfrm>
              <a:off x="6390509" y="3084424"/>
              <a:ext cx="1078172" cy="333454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箭头连接符 72"/>
            <p:cNvCxnSpPr>
              <a:stCxn id="64" idx="2"/>
              <a:endCxn id="65" idx="0"/>
            </p:cNvCxnSpPr>
            <p:nvPr/>
          </p:nvCxnSpPr>
          <p:spPr>
            <a:xfrm flipH="1">
              <a:off x="7468681" y="3084423"/>
              <a:ext cx="1378424" cy="33345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肘形连接符 73"/>
            <p:cNvCxnSpPr>
              <a:stCxn id="61" idx="2"/>
              <a:endCxn id="63" idx="1"/>
            </p:cNvCxnSpPr>
            <p:nvPr/>
          </p:nvCxnSpPr>
          <p:spPr>
            <a:xfrm rot="16200000" flipH="1">
              <a:off x="4388301" y="1781205"/>
              <a:ext cx="592083" cy="1474354"/>
            </a:xfrm>
            <a:prstGeom prst="bentConnector2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肘形连接符 74"/>
            <p:cNvCxnSpPr>
              <a:stCxn id="65" idx="1"/>
              <a:endCxn id="66" idx="0"/>
            </p:cNvCxnSpPr>
            <p:nvPr/>
          </p:nvCxnSpPr>
          <p:spPr>
            <a:xfrm rot="10800000" flipV="1">
              <a:off x="3872498" y="3687877"/>
              <a:ext cx="1767383" cy="526119"/>
            </a:xfrm>
            <a:prstGeom prst="bentConnector2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肘形连接符 75"/>
            <p:cNvCxnSpPr>
              <a:stCxn id="66" idx="3"/>
              <a:endCxn id="67" idx="0"/>
            </p:cNvCxnSpPr>
            <p:nvPr/>
          </p:nvCxnSpPr>
          <p:spPr>
            <a:xfrm>
              <a:off x="4875607" y="4483997"/>
              <a:ext cx="2593074" cy="491994"/>
            </a:xfrm>
            <a:prstGeom prst="bentConnector2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矩形 76"/>
            <p:cNvSpPr/>
            <p:nvPr/>
          </p:nvSpPr>
          <p:spPr>
            <a:xfrm>
              <a:off x="613510" y="5815315"/>
              <a:ext cx="1644555" cy="540000"/>
            </a:xfrm>
            <a:prstGeom prst="rect">
              <a:avLst/>
            </a:prstGeom>
            <a:solidFill>
              <a:srgbClr val="FAFBF7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accent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开发验收测试</a:t>
              </a:r>
              <a:endParaRPr lang="zh-CN" altLang="en-US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8" name="矩形 77"/>
            <p:cNvSpPr/>
            <p:nvPr/>
          </p:nvSpPr>
          <p:spPr>
            <a:xfrm>
              <a:off x="3128690" y="5817605"/>
              <a:ext cx="1419367" cy="540000"/>
            </a:xfrm>
            <a:prstGeom prst="rect">
              <a:avLst/>
            </a:prstGeom>
            <a:solidFill>
              <a:srgbClr val="FAFBF7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accent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整改测试</a:t>
              </a:r>
              <a:endParaRPr lang="zh-CN" altLang="en-US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79" name="肘形连接符 78"/>
            <p:cNvCxnSpPr>
              <a:stCxn id="67" idx="2"/>
              <a:endCxn id="78" idx="3"/>
            </p:cNvCxnSpPr>
            <p:nvPr/>
          </p:nvCxnSpPr>
          <p:spPr>
            <a:xfrm rot="5400000">
              <a:off x="5722562" y="4341486"/>
              <a:ext cx="571614" cy="2920624"/>
            </a:xfrm>
            <a:prstGeom prst="bentConnector2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肘形连接符 79"/>
            <p:cNvCxnSpPr>
              <a:stCxn id="78" idx="1"/>
              <a:endCxn id="77" idx="3"/>
            </p:cNvCxnSpPr>
            <p:nvPr/>
          </p:nvCxnSpPr>
          <p:spPr>
            <a:xfrm rot="10800000">
              <a:off x="2258066" y="6085315"/>
              <a:ext cx="870625" cy="2290"/>
            </a:xfrm>
            <a:prstGeom prst="bentConnector3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肘形连接符 80"/>
            <p:cNvCxnSpPr>
              <a:stCxn id="77" idx="0"/>
              <a:endCxn id="66" idx="1"/>
            </p:cNvCxnSpPr>
            <p:nvPr/>
          </p:nvCxnSpPr>
          <p:spPr>
            <a:xfrm rot="5400000" flipH="1" flipV="1">
              <a:off x="1486928" y="4432857"/>
              <a:ext cx="1331318" cy="1433598"/>
            </a:xfrm>
            <a:prstGeom prst="bentConnector2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/>
            <p:cNvCxnSpPr/>
            <p:nvPr/>
          </p:nvCxnSpPr>
          <p:spPr>
            <a:xfrm flipH="1">
              <a:off x="10051519" y="285717"/>
              <a:ext cx="42087" cy="60560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矩形 82"/>
            <p:cNvSpPr/>
            <p:nvPr/>
          </p:nvSpPr>
          <p:spPr>
            <a:xfrm>
              <a:off x="-737862" y="285717"/>
              <a:ext cx="10789381" cy="502692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 dirty="0" smtClean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4" name="矩形 83"/>
            <p:cNvSpPr/>
            <p:nvPr/>
          </p:nvSpPr>
          <p:spPr>
            <a:xfrm>
              <a:off x="631151" y="332346"/>
              <a:ext cx="1337481" cy="4094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>
                  <a:solidFill>
                    <a:schemeClr val="accent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李兴蓉</a:t>
              </a:r>
              <a:endPara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5" name="矩形 84"/>
            <p:cNvSpPr/>
            <p:nvPr/>
          </p:nvSpPr>
          <p:spPr>
            <a:xfrm>
              <a:off x="3132108" y="335752"/>
              <a:ext cx="1337481" cy="4094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>
                  <a:solidFill>
                    <a:schemeClr val="accent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訾警</a:t>
              </a:r>
              <a:endPara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6" name="矩形 85"/>
            <p:cNvSpPr/>
            <p:nvPr/>
          </p:nvSpPr>
          <p:spPr>
            <a:xfrm>
              <a:off x="5421518" y="378976"/>
              <a:ext cx="1828800" cy="4094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>
                  <a:solidFill>
                    <a:schemeClr val="accent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吴恩伟</a:t>
              </a:r>
              <a:r>
                <a:rPr lang="en-US" altLang="zh-CN" sz="1600" dirty="0" smtClean="0">
                  <a:solidFill>
                    <a:schemeClr val="accent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+</a:t>
              </a:r>
              <a:r>
                <a:rPr lang="zh-CN" altLang="en-US" sz="1600" dirty="0" smtClean="0">
                  <a:solidFill>
                    <a:schemeClr val="accent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王兆欣</a:t>
              </a:r>
              <a:endPara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7768932" y="358493"/>
              <a:ext cx="2156345" cy="4094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>
                  <a:solidFill>
                    <a:schemeClr val="accent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单成罗</a:t>
              </a:r>
              <a:r>
                <a:rPr lang="en-US" altLang="zh-CN" sz="1600" dirty="0" smtClean="0">
                  <a:solidFill>
                    <a:schemeClr val="accent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+</a:t>
              </a:r>
              <a:r>
                <a:rPr lang="zh-CN" altLang="en-US" sz="1600" dirty="0" smtClean="0">
                  <a:solidFill>
                    <a:schemeClr val="accent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夏云伟</a:t>
              </a:r>
              <a:r>
                <a:rPr lang="en-US" altLang="zh-CN" sz="1600" dirty="0" smtClean="0">
                  <a:solidFill>
                    <a:schemeClr val="accent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+</a:t>
              </a:r>
              <a:r>
                <a:rPr lang="zh-CN" altLang="en-US" sz="1600" dirty="0" smtClean="0">
                  <a:solidFill>
                    <a:schemeClr val="accent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钱江</a:t>
              </a:r>
              <a:endPara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88" name="直接连接符 87"/>
            <p:cNvCxnSpPr/>
            <p:nvPr/>
          </p:nvCxnSpPr>
          <p:spPr>
            <a:xfrm flipV="1">
              <a:off x="-696946" y="1526300"/>
              <a:ext cx="10764000" cy="4685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连接符 88"/>
            <p:cNvCxnSpPr/>
            <p:nvPr/>
          </p:nvCxnSpPr>
          <p:spPr>
            <a:xfrm flipV="1">
              <a:off x="-696946" y="2336525"/>
              <a:ext cx="10764000" cy="4685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连接符 89"/>
            <p:cNvCxnSpPr/>
            <p:nvPr/>
          </p:nvCxnSpPr>
          <p:spPr>
            <a:xfrm flipV="1">
              <a:off x="-684441" y="4077752"/>
              <a:ext cx="10764000" cy="4685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连接符 90"/>
            <p:cNvCxnSpPr/>
            <p:nvPr/>
          </p:nvCxnSpPr>
          <p:spPr>
            <a:xfrm flipV="1">
              <a:off x="-684441" y="4853267"/>
              <a:ext cx="10764000" cy="4685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连接符 91"/>
            <p:cNvCxnSpPr/>
            <p:nvPr/>
          </p:nvCxnSpPr>
          <p:spPr>
            <a:xfrm flipV="1">
              <a:off x="-684441" y="5634261"/>
              <a:ext cx="10764000" cy="4685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箭头连接符 92"/>
            <p:cNvCxnSpPr/>
            <p:nvPr/>
          </p:nvCxnSpPr>
          <p:spPr>
            <a:xfrm>
              <a:off x="140530" y="788409"/>
              <a:ext cx="0" cy="737891"/>
            </a:xfrm>
            <a:prstGeom prst="straightConnector1">
              <a:avLst/>
            </a:prstGeom>
            <a:ln>
              <a:solidFill>
                <a:srgbClr val="FF000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箭头连接符 93"/>
            <p:cNvCxnSpPr/>
            <p:nvPr/>
          </p:nvCxnSpPr>
          <p:spPr>
            <a:xfrm>
              <a:off x="140530" y="1622062"/>
              <a:ext cx="0" cy="737891"/>
            </a:xfrm>
            <a:prstGeom prst="straightConnector1">
              <a:avLst/>
            </a:prstGeom>
            <a:ln>
              <a:solidFill>
                <a:srgbClr val="FF000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箭头连接符 94"/>
            <p:cNvCxnSpPr/>
            <p:nvPr/>
          </p:nvCxnSpPr>
          <p:spPr>
            <a:xfrm>
              <a:off x="140530" y="2445477"/>
              <a:ext cx="0" cy="1655703"/>
            </a:xfrm>
            <a:prstGeom prst="straightConnector1">
              <a:avLst/>
            </a:prstGeom>
            <a:ln>
              <a:solidFill>
                <a:srgbClr val="FF000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箭头连接符 95"/>
            <p:cNvCxnSpPr/>
            <p:nvPr/>
          </p:nvCxnSpPr>
          <p:spPr>
            <a:xfrm>
              <a:off x="126823" y="4141083"/>
              <a:ext cx="0" cy="712184"/>
            </a:xfrm>
            <a:prstGeom prst="straightConnector1">
              <a:avLst/>
            </a:prstGeom>
            <a:ln>
              <a:solidFill>
                <a:srgbClr val="FF000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接箭头连接符 96"/>
            <p:cNvCxnSpPr/>
            <p:nvPr/>
          </p:nvCxnSpPr>
          <p:spPr>
            <a:xfrm>
              <a:off x="140530" y="4945505"/>
              <a:ext cx="0" cy="712184"/>
            </a:xfrm>
            <a:prstGeom prst="straightConnector1">
              <a:avLst/>
            </a:prstGeom>
            <a:ln>
              <a:solidFill>
                <a:srgbClr val="FF000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箭头连接符 97"/>
            <p:cNvCxnSpPr/>
            <p:nvPr/>
          </p:nvCxnSpPr>
          <p:spPr>
            <a:xfrm>
              <a:off x="140530" y="5731514"/>
              <a:ext cx="0" cy="712184"/>
            </a:xfrm>
            <a:prstGeom prst="straightConnector1">
              <a:avLst/>
            </a:prstGeom>
            <a:ln>
              <a:solidFill>
                <a:srgbClr val="FF000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矩形 98"/>
            <p:cNvSpPr/>
            <p:nvPr/>
          </p:nvSpPr>
          <p:spPr>
            <a:xfrm>
              <a:off x="-737862" y="961122"/>
              <a:ext cx="999382" cy="5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accent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0.5-1</a:t>
              </a:r>
              <a:endParaRPr lang="zh-CN" altLang="en-US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0" name="矩形 99"/>
            <p:cNvSpPr/>
            <p:nvPr/>
          </p:nvSpPr>
          <p:spPr>
            <a:xfrm>
              <a:off x="-737862" y="300145"/>
              <a:ext cx="1132707" cy="4094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>
                  <a:solidFill>
                    <a:schemeClr val="accent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周期（天）</a:t>
              </a:r>
              <a:endParaRPr lang="zh-CN" altLang="en-US" sz="1400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1" name="矩形 100"/>
            <p:cNvSpPr/>
            <p:nvPr/>
          </p:nvSpPr>
          <p:spPr>
            <a:xfrm>
              <a:off x="-819590" y="1796525"/>
              <a:ext cx="1164055" cy="5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accent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0.5-1</a:t>
              </a:r>
              <a:endParaRPr lang="zh-CN" altLang="en-US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2" name="矩形 101"/>
            <p:cNvSpPr/>
            <p:nvPr/>
          </p:nvSpPr>
          <p:spPr>
            <a:xfrm>
              <a:off x="-755502" y="3003328"/>
              <a:ext cx="972986" cy="5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accent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r>
                <a:rPr lang="en-US" altLang="zh-CN" dirty="0" smtClean="0">
                  <a:solidFill>
                    <a:schemeClr val="accent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-2</a:t>
              </a:r>
              <a:endParaRPr lang="zh-CN" altLang="en-US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3" name="矩形 102"/>
            <p:cNvSpPr/>
            <p:nvPr/>
          </p:nvSpPr>
          <p:spPr>
            <a:xfrm>
              <a:off x="-724664" y="4313267"/>
              <a:ext cx="972986" cy="5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accent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0.5</a:t>
              </a:r>
              <a:r>
                <a:rPr lang="en-US" altLang="zh-CN" dirty="0" smtClean="0">
                  <a:solidFill>
                    <a:schemeClr val="accent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-1</a:t>
              </a:r>
              <a:endParaRPr lang="zh-CN" altLang="en-US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4" name="矩形 103"/>
            <p:cNvSpPr/>
            <p:nvPr/>
          </p:nvSpPr>
          <p:spPr>
            <a:xfrm>
              <a:off x="-724664" y="5094261"/>
              <a:ext cx="972986" cy="5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accent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0.5</a:t>
              </a:r>
              <a:r>
                <a:rPr lang="en-US" altLang="zh-CN" dirty="0" smtClean="0">
                  <a:solidFill>
                    <a:schemeClr val="accent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-1</a:t>
              </a:r>
              <a:endParaRPr lang="zh-CN" altLang="en-US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5" name="矩形 104"/>
            <p:cNvSpPr/>
            <p:nvPr/>
          </p:nvSpPr>
          <p:spPr>
            <a:xfrm>
              <a:off x="-724664" y="5801798"/>
              <a:ext cx="972986" cy="5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accent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0.5</a:t>
              </a:r>
              <a:r>
                <a:rPr lang="en-US" altLang="zh-CN" dirty="0" smtClean="0">
                  <a:solidFill>
                    <a:schemeClr val="accent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-1</a:t>
              </a:r>
              <a:endParaRPr lang="zh-CN" altLang="en-US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19" name="矩形 118"/>
          <p:cNvSpPr/>
          <p:nvPr/>
        </p:nvSpPr>
        <p:spPr>
          <a:xfrm>
            <a:off x="1520567" y="404664"/>
            <a:ext cx="7084034" cy="4566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镇江天和研发部</a:t>
            </a:r>
            <a:r>
              <a:rPr lang="zh-CN" altLang="en-US" sz="2400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开发流程</a:t>
            </a:r>
            <a:endParaRPr lang="zh-CN" altLang="en-US" sz="2400" dirty="0" smtClean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73906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103</Words>
  <Application>Microsoft Office PowerPoint</Application>
  <PresentationFormat>A4 纸张(210x297 毫米)</PresentationFormat>
  <Paragraphs>22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主题​​</vt:lpstr>
      <vt:lpstr>PowerPoint 演示文稿</vt:lpstr>
    </vt:vector>
  </TitlesOfParts>
  <Company>P R 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User</dc:creator>
  <cp:lastModifiedBy>Windows User</cp:lastModifiedBy>
  <cp:revision>1</cp:revision>
  <dcterms:created xsi:type="dcterms:W3CDTF">2018-03-13T03:07:24Z</dcterms:created>
  <dcterms:modified xsi:type="dcterms:W3CDTF">2018-03-13T03:10:13Z</dcterms:modified>
</cp:coreProperties>
</file>