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5D398-4193-41B4-8783-DE08CAC8F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5FB0B3-18C7-40A1-87D1-EF429AD7F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80F8C2-AA1A-4E40-90C9-028DA501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09-07-2019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7298F9-8DCD-4DC5-82EA-FD7CEE77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FFB5B3-0880-456D-A5EE-2A189913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011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CDB54-C637-4D59-B66B-3DF8E2174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497BBD-D8F0-4EB8-BC7F-86A1F36E9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C5CC84-2355-4944-8ACE-D45DB52C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09-07-2019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5DA20F-E965-45AD-A3FB-84A323C5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AC2391-B698-4CE6-B748-C6676A41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535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1D0706-C906-4AD0-A7C6-6B7450592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A64E4B-8639-4FB4-8C58-4E4CEC109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9E7FF8-BBE6-45B7-AC44-C15A5B62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09-07-2019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12496-C8C2-4059-9198-93A8E49D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6A598D-4AAE-4BED-B6C6-FFCD157E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403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0D490-A1E3-4CC5-B1A8-5BDDED40B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E2BF30-8471-4E5E-82E0-576758773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C27942-CBBF-4DB7-AF2C-4D3440794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09-07-2019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619E82-C0DD-4542-B42D-447CE482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CFE7D3-9F9D-42D8-B064-D50408CC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907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965FF-21EF-47AD-A962-4E2ADD3F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B189B9-694C-4352-9067-A09F35F32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4B3C54-BDFF-4805-930F-A804BA6B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09-07-2019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5F3941-B105-425F-ADF9-06059974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AEFB3-3261-4CB2-B84C-0F3C2A17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67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E23EB-F13B-494F-9615-A114DA58B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619547-0577-4472-BE74-F64D94AE0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8C2361-BDF6-468A-A630-C2BA2B7AA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F5F3C4-2E20-48D1-9FD6-6C112805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09-07-2019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034372-87E9-4C16-A5E4-E37C3A56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983D33-75E1-4BA9-BFD1-0CA9B36D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84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F4ED4-9832-4CA1-94CD-4F6164CBD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1B87A5-2B99-4BFC-8D68-43FBB935A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4A3542-FC34-4EE6-B3ED-6E7BCE164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76EC2AF-61BC-4C66-B0A0-715E28966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5F53A2-265C-4EE9-A819-8ECFA3A63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06F57E5-1782-4694-A934-F724EA36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09-07-2019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6B57E12-13A5-4948-BFA3-FB718E71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56D7B35-CD35-40DA-89DF-4309E08E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523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F345F-5621-437B-BC5E-5334AC37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EEA567C-0013-4B48-8D2D-8F104379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09-07-2019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03F5548-6DAA-4911-BFCC-F88F9C56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EC55E5-4702-450F-9941-AE361AD2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840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B9D595-00B9-4029-ACD0-63087DD8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09-07-2019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D8A288D-ED02-49A2-BA13-E47EECF3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6733FD-176B-43D6-B7CB-4AC75045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513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60C3A-6D62-4BC7-BBC4-F1EDEE29E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9FED5B-AE89-41D2-9DC0-56946F8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24F33C-E14B-46CC-A0F8-F032C8816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F1F855-204E-41BA-97DB-7C453A96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09-07-2019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9F5997-BD17-4891-B293-05E85243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C7E0D0-AA0C-49E0-8CF5-728B97D8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9251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7F7E2-33BB-4034-811A-2202B693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6CE20C-9BEA-417A-A033-C15206EC3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576F24-B88F-4EF6-8586-74E8B3DB3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05D14B-FCEB-40EC-9D3B-CE4BB8DB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09-07-2019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5C8DBA-A2DF-4E2B-A052-BA607BED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70F7FF-16E0-40C1-A9B9-33117437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259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BCEB5F6-AD55-4EF0-9017-50CFEDD8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8AC604-B389-47D4-9CC3-988C81FE6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9B2134-82B1-44D0-88E6-81C337EC5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B2E9C-BE7C-4870-8B5D-BF91AB7E9FF1}" type="datetimeFigureOut">
              <a:rPr lang="es-CL" smtClean="0"/>
              <a:t>09-07-2019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20C1F6-38AB-443B-8BB5-64DE1A5E7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56B017-24C2-4610-866F-A25FD105D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880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915923-D4D3-4A7F-BD44-05F786D05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4200"/>
              <a:t>Walking patterns recognition under real world conditions</a:t>
            </a:r>
            <a:endParaRPr lang="es-CL" sz="42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5923DB-A208-47DC-B8A0-27F148571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823"/>
            <a:ext cx="6618051" cy="911117"/>
          </a:xfrm>
        </p:spPr>
        <p:txBody>
          <a:bodyPr>
            <a:normAutofit/>
          </a:bodyPr>
          <a:lstStyle/>
          <a:p>
            <a:pPr algn="l"/>
            <a:r>
              <a:rPr lang="it-IT" sz="2000" i="1"/>
              <a:t>Russo, Nastastic, Cernigliaro, Broniarek, Alliende</a:t>
            </a:r>
            <a:endParaRPr lang="es-CL" sz="2000"/>
          </a:p>
        </p:txBody>
      </p:sp>
      <p:sp>
        <p:nvSpPr>
          <p:cNvPr id="15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áfico 5" descr="Andar">
            <a:extLst>
              <a:ext uri="{FF2B5EF4-FFF2-40B4-BE49-F238E27FC236}">
                <a16:creationId xmlns:a16="http://schemas.microsoft.com/office/drawing/2014/main" id="{436AEB11-14D2-40E4-A2F6-7FD1C5EF0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2791" y="1184748"/>
            <a:ext cx="3079129" cy="3079129"/>
          </a:xfrm>
          <a:prstGeom prst="rect">
            <a:avLst/>
          </a:prstGeom>
        </p:spPr>
      </p:pic>
      <p:sp>
        <p:nvSpPr>
          <p:cNvPr id="17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50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5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áfico 5" descr="Andar">
            <a:extLst>
              <a:ext uri="{FF2B5EF4-FFF2-40B4-BE49-F238E27FC236}">
                <a16:creationId xmlns:a16="http://schemas.microsoft.com/office/drawing/2014/main" id="{436AEB11-14D2-40E4-A2F6-7FD1C5EF0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2791" y="1184748"/>
            <a:ext cx="3079129" cy="3079129"/>
          </a:xfrm>
          <a:prstGeom prst="rect">
            <a:avLst/>
          </a:prstGeom>
        </p:spPr>
      </p:pic>
      <p:sp>
        <p:nvSpPr>
          <p:cNvPr id="17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9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56F9B-ED72-4636-9987-9DBC052C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CL" dirty="0" err="1"/>
              <a:t>Main</a:t>
            </a:r>
            <a:r>
              <a:rPr lang="es-CL" dirty="0"/>
              <a:t> </a:t>
            </a:r>
            <a:r>
              <a:rPr lang="es-CL" dirty="0" err="1"/>
              <a:t>research</a:t>
            </a:r>
            <a:r>
              <a:rPr lang="es-CL" dirty="0"/>
              <a:t> </a:t>
            </a:r>
            <a:r>
              <a:rPr lang="es-CL" dirty="0" err="1"/>
              <a:t>aim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681D0A-E34D-4B5B-9BEE-74C6342AD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Main goal: </a:t>
            </a:r>
            <a:r>
              <a:rPr lang="en-US" sz="2000" dirty="0"/>
              <a:t>verify if there are different patterns of walking among the group members of this project.</a:t>
            </a:r>
          </a:p>
          <a:p>
            <a:pPr marL="0" indent="0">
              <a:buNone/>
            </a:pPr>
            <a:r>
              <a:rPr lang="en-US" sz="2000" b="1" dirty="0"/>
              <a:t>Secondary goals: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To make Francesco walk more than 10 minutes at once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Perform a multi-resolution analysis: analyze if the elicitation of the length of the window selected to divide the data affects the results of the classification</a:t>
            </a:r>
          </a:p>
          <a:p>
            <a:pPr marL="0" indent="0">
              <a:buNone/>
            </a:pPr>
            <a:endParaRPr lang="es-CL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áfico 4" descr="Diana">
            <a:extLst>
              <a:ext uri="{FF2B5EF4-FFF2-40B4-BE49-F238E27FC236}">
                <a16:creationId xmlns:a16="http://schemas.microsoft.com/office/drawing/2014/main" id="{18917371-72B8-40B3-A453-884E47A6D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A63C6-DB90-4275-8D07-B77BF1581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86" y="647511"/>
            <a:ext cx="7474172" cy="1325563"/>
          </a:xfrm>
        </p:spPr>
        <p:txBody>
          <a:bodyPr>
            <a:normAutofit/>
          </a:bodyPr>
          <a:lstStyle/>
          <a:p>
            <a:r>
              <a:rPr lang="es-CL" dirty="0"/>
              <a:t>Data </a:t>
            </a:r>
            <a:r>
              <a:rPr lang="es-CL" dirty="0" err="1"/>
              <a:t>collection</a:t>
            </a:r>
            <a:r>
              <a:rPr lang="es-CL" dirty="0"/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Marcador de contenido 32">
            <a:extLst>
              <a:ext uri="{FF2B5EF4-FFF2-40B4-BE49-F238E27FC236}">
                <a16:creationId xmlns:a16="http://schemas.microsoft.com/office/drawing/2014/main" id="{70D55692-976F-441D-8F2F-ED533381F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767" y="2819125"/>
            <a:ext cx="1620000" cy="1274113"/>
          </a:xfrm>
        </p:spPr>
      </p:pic>
      <p:pic>
        <p:nvPicPr>
          <p:cNvPr id="38" name="Imagen 37" descr="Imagen que contiene hierba, árbol, exterior, persona&#10;&#10;Descripción generada automáticamente">
            <a:extLst>
              <a:ext uri="{FF2B5EF4-FFF2-40B4-BE49-F238E27FC236}">
                <a16:creationId xmlns:a16="http://schemas.microsoft.com/office/drawing/2014/main" id="{B8A7556F-5053-4655-91D4-578727AB8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769" y="2448946"/>
            <a:ext cx="1728000" cy="3556078"/>
          </a:xfrm>
          <a:prstGeom prst="rect">
            <a:avLst/>
          </a:prstGeom>
        </p:spPr>
      </p:pic>
      <p:pic>
        <p:nvPicPr>
          <p:cNvPr id="40" name="Imagen 39" descr="Imagen que contiene exterior, hierba, árbol, edificio&#10;&#10;Descripción generada automáticamente">
            <a:extLst>
              <a:ext uri="{FF2B5EF4-FFF2-40B4-BE49-F238E27FC236}">
                <a16:creationId xmlns:a16="http://schemas.microsoft.com/office/drawing/2014/main" id="{0DDAB354-40E1-4832-B154-35C0493E90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486" y="2440067"/>
            <a:ext cx="1728000" cy="3556078"/>
          </a:xfrm>
          <a:prstGeom prst="rect">
            <a:avLst/>
          </a:prstGeom>
        </p:spPr>
      </p:pic>
      <p:pic>
        <p:nvPicPr>
          <p:cNvPr id="42" name="Imagen 41" descr="Imagen que contiene hierba, exterior, cielo, persona&#10;&#10;Descripción generada automáticamente">
            <a:extLst>
              <a:ext uri="{FF2B5EF4-FFF2-40B4-BE49-F238E27FC236}">
                <a16:creationId xmlns:a16="http://schemas.microsoft.com/office/drawing/2014/main" id="{BAE86A07-69E1-464F-B8ED-0B914A4ACB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313" y="2413433"/>
            <a:ext cx="1728000" cy="3556078"/>
          </a:xfrm>
          <a:prstGeom prst="rect">
            <a:avLst/>
          </a:prstGeom>
        </p:spPr>
      </p:pic>
      <p:pic>
        <p:nvPicPr>
          <p:cNvPr id="44" name="Imagen 43" descr="Imagen que contiene árbol, exterior, hierba, cielo&#10;&#10;Descripción generada automáticamente">
            <a:extLst>
              <a:ext uri="{FF2B5EF4-FFF2-40B4-BE49-F238E27FC236}">
                <a16:creationId xmlns:a16="http://schemas.microsoft.com/office/drawing/2014/main" id="{D3ECB85F-1B2C-4A32-AFD7-5DC3E0FF24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672" y="2440070"/>
            <a:ext cx="1728000" cy="3556078"/>
          </a:xfrm>
          <a:prstGeom prst="rect">
            <a:avLst/>
          </a:prstGeom>
        </p:spPr>
      </p:pic>
      <p:pic>
        <p:nvPicPr>
          <p:cNvPr id="46" name="Imagen 45" descr="Imagen que contiene exterior, hierba, árbol, cielo&#10;&#10;Descripción generada automáticamente">
            <a:extLst>
              <a:ext uri="{FF2B5EF4-FFF2-40B4-BE49-F238E27FC236}">
                <a16:creationId xmlns:a16="http://schemas.microsoft.com/office/drawing/2014/main" id="{13CB8CDC-0B14-402A-9865-8718E1CAF3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2" y="2440068"/>
            <a:ext cx="1728000" cy="355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8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97D29-B99C-4A7E-8006-843F383E6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it-IT" dirty="0"/>
              <a:t>The Data</a:t>
            </a:r>
            <a:endParaRPr lang="es-C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05E49DF-DD97-45E2-878F-7A5B9AA2C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504" y="1861844"/>
            <a:ext cx="6467867" cy="427730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5 files, one for each person of the group</a:t>
            </a:r>
          </a:p>
          <a:p>
            <a:r>
              <a:rPr lang="en-US" sz="2400" dirty="0"/>
              <a:t>15 minutes of recording</a:t>
            </a:r>
          </a:p>
          <a:p>
            <a:r>
              <a:rPr lang="en-US" sz="2400" dirty="0"/>
              <a:t>Initial features:</a:t>
            </a:r>
          </a:p>
          <a:p>
            <a:pPr lvl="1"/>
            <a:r>
              <a:rPr lang="en-US" sz="2000" dirty="0"/>
              <a:t>Linear Accelerometer Sensor</a:t>
            </a:r>
          </a:p>
          <a:p>
            <a:pPr lvl="1"/>
            <a:r>
              <a:rPr lang="en-US" sz="2000" dirty="0"/>
              <a:t>Acceleration on the x axis</a:t>
            </a:r>
          </a:p>
          <a:p>
            <a:pPr lvl="1"/>
            <a:r>
              <a:rPr lang="en-US" sz="2000" dirty="0"/>
              <a:t>Acceleration on the y axis</a:t>
            </a:r>
          </a:p>
          <a:p>
            <a:pPr lvl="1"/>
            <a:r>
              <a:rPr lang="en-US" sz="2000" dirty="0"/>
              <a:t>Acceleration on the z axis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contenido 4" descr="Clip">
            <a:extLst>
              <a:ext uri="{FF2B5EF4-FFF2-40B4-BE49-F238E27FC236}">
                <a16:creationId xmlns:a16="http://schemas.microsoft.com/office/drawing/2014/main" id="{5FA2DE1A-B768-4300-A484-40C99F075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9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F1878-5E4F-4DC4-80F6-3C8A3E8C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CL" dirty="0"/>
              <a:t>Data </a:t>
            </a:r>
            <a:r>
              <a:rPr lang="es-CL" dirty="0" err="1"/>
              <a:t>Pre-processing</a:t>
            </a:r>
            <a:endParaRPr lang="es-C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6454E6-7436-4EAF-9FB8-7F6D7B873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41" y="1953127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Dealing with noisy data:</a:t>
            </a:r>
          </a:p>
          <a:p>
            <a:pPr lvl="1"/>
            <a:r>
              <a:rPr lang="en-US" sz="2000" dirty="0"/>
              <a:t>Removed 1 minute on the beginning and 1 minutes on the end of each record</a:t>
            </a:r>
          </a:p>
          <a:p>
            <a:pPr lvl="1"/>
            <a:r>
              <a:rPr lang="en-US" sz="2000" dirty="0"/>
              <a:t>Filtering the data: low-pass and high-pass filter</a:t>
            </a:r>
          </a:p>
          <a:p>
            <a:r>
              <a:rPr lang="en-US" sz="2400" dirty="0"/>
              <a:t>Dealing with null-values</a:t>
            </a:r>
          </a:p>
          <a:p>
            <a:r>
              <a:rPr lang="en-US" sz="2400" dirty="0"/>
              <a:t>Time bins </a:t>
            </a:r>
            <a:r>
              <a:rPr lang="en-US" sz="2400" dirty="0">
                <a:sym typeface="Wingdings" panose="05000000000000000000" pitchFamily="2" charset="2"/>
              </a:rPr>
              <a:t> Multiresolution Analysis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Window size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Overlap</a:t>
            </a:r>
          </a:p>
          <a:p>
            <a:r>
              <a:rPr lang="en-US" sz="2400" dirty="0">
                <a:sym typeface="Wingdings" panose="05000000000000000000" pitchFamily="2" charset="2"/>
              </a:rPr>
              <a:t>Features generation</a:t>
            </a:r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contenido 4" descr="Investigación">
            <a:extLst>
              <a:ext uri="{FF2B5EF4-FFF2-40B4-BE49-F238E27FC236}">
                <a16:creationId xmlns:a16="http://schemas.microsoft.com/office/drawing/2014/main" id="{348E3356-88CA-4E76-B027-239D1613D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34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10F9C-F4DA-410F-8CC9-607E29B4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41" y="441133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Features generation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0FF147C-7802-4C12-9115-B59E2156B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387" t="31628" r="37144" b="16776"/>
          <a:stretch/>
        </p:blipFill>
        <p:spPr>
          <a:xfrm>
            <a:off x="1618578" y="1865116"/>
            <a:ext cx="6959375" cy="475593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contenido 4" descr="Herramientas">
            <a:extLst>
              <a:ext uri="{FF2B5EF4-FFF2-40B4-BE49-F238E27FC236}">
                <a16:creationId xmlns:a16="http://schemas.microsoft.com/office/drawing/2014/main" id="{C455202F-E4DB-4491-9895-45A1391A6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8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56675-1AA6-4DB6-B270-81F6B7D6D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it-IT" dirty="0"/>
              <a:t>Model elicitation</a:t>
            </a:r>
            <a:endParaRPr lang="es-C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FF0258-07B4-4E0A-B16E-A3F615CD4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5207545"/>
            <a:ext cx="8746724" cy="150424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CL" dirty="0"/>
              <a:t>Super mega giga </a:t>
            </a:r>
            <a:r>
              <a:rPr lang="es-CL" dirty="0" err="1"/>
              <a:t>iper</a:t>
            </a:r>
            <a:r>
              <a:rPr lang="es-CL" dirty="0"/>
              <a:t> </a:t>
            </a:r>
            <a:r>
              <a:rPr lang="es-CL" dirty="0" err="1"/>
              <a:t>deeep</a:t>
            </a:r>
            <a:r>
              <a:rPr lang="es-CL" dirty="0"/>
              <a:t> machine </a:t>
            </a:r>
            <a:r>
              <a:rPr lang="es-CL" dirty="0" err="1"/>
              <a:t>Classificat</a:t>
            </a:r>
            <a:r>
              <a:rPr lang="es-CL" dirty="0"/>
              <a:t> </a:t>
            </a:r>
            <a:r>
              <a:rPr lang="es-CL" dirty="0" err="1"/>
              <a:t>networks</a:t>
            </a:r>
            <a:r>
              <a:rPr lang="es-CL" dirty="0"/>
              <a:t> neural </a:t>
            </a:r>
            <a:r>
              <a:rPr lang="es-CL" dirty="0" err="1"/>
              <a:t>Bayesian</a:t>
            </a:r>
            <a:r>
              <a:rPr lang="es-CL" dirty="0"/>
              <a:t> </a:t>
            </a:r>
            <a:r>
              <a:rPr lang="es-CL" dirty="0" err="1"/>
              <a:t>SKLearning</a:t>
            </a:r>
            <a:r>
              <a:rPr lang="es-CL" dirty="0"/>
              <a:t> </a:t>
            </a:r>
            <a:r>
              <a:rPr lang="es-CL" dirty="0" err="1"/>
              <a:t>Model</a:t>
            </a:r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contenido 4" descr="Bombilla y equipo ">
            <a:extLst>
              <a:ext uri="{FF2B5EF4-FFF2-40B4-BE49-F238E27FC236}">
                <a16:creationId xmlns:a16="http://schemas.microsoft.com/office/drawing/2014/main" id="{012ABBCD-791B-4B40-B273-381975A74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76B6D6A-ED0C-4B55-B822-7F6144F6C5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86" y="1568615"/>
            <a:ext cx="7200000" cy="3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10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D8AC5-DB2D-4087-BED4-83BA88E9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it-IT" dirty="0"/>
              <a:t>Results</a:t>
            </a:r>
            <a:endParaRPr lang="es-C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6FA7C27-CEA8-4FA5-8242-1F18164C9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contenido 4" descr="Gráfico de barras">
            <a:extLst>
              <a:ext uri="{FF2B5EF4-FFF2-40B4-BE49-F238E27FC236}">
                <a16:creationId xmlns:a16="http://schemas.microsoft.com/office/drawing/2014/main" id="{9F84A716-C097-4E04-9514-62082EEE6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52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B6873-00AD-4153-8178-FAFDD91B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it-IT" dirty="0"/>
              <a:t>Conclusions</a:t>
            </a:r>
            <a:endParaRPr lang="es-C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2D2386E-1E06-4597-BB7B-81CEECAAF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contenido 4" descr="Opinión del cliente ">
            <a:extLst>
              <a:ext uri="{FF2B5EF4-FFF2-40B4-BE49-F238E27FC236}">
                <a16:creationId xmlns:a16="http://schemas.microsoft.com/office/drawing/2014/main" id="{2B85C747-496B-4678-8284-152F7CB84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527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177</Words>
  <Application>Microsoft Office PowerPoint</Application>
  <PresentationFormat>Panorámica</PresentationFormat>
  <Paragraphs>30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Tema de Office</vt:lpstr>
      <vt:lpstr>Walking patterns recognition under real world conditions</vt:lpstr>
      <vt:lpstr>Main research aim</vt:lpstr>
      <vt:lpstr>Data collection </vt:lpstr>
      <vt:lpstr>The Data</vt:lpstr>
      <vt:lpstr>Data Pre-processing</vt:lpstr>
      <vt:lpstr>Features generation</vt:lpstr>
      <vt:lpstr>Model elicitation</vt:lpstr>
      <vt:lpstr>Results</vt:lpstr>
      <vt:lpstr>Conclusions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patterns recognition under real world conditions</dc:title>
  <dc:creator>Francisca Alliende</dc:creator>
  <cp:lastModifiedBy>Francisca Alliende</cp:lastModifiedBy>
  <cp:revision>3</cp:revision>
  <dcterms:created xsi:type="dcterms:W3CDTF">2019-07-09T09:15:28Z</dcterms:created>
  <dcterms:modified xsi:type="dcterms:W3CDTF">2019-07-09T09:28:23Z</dcterms:modified>
</cp:coreProperties>
</file>