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76" r:id="rId7"/>
    <p:sldId id="277" r:id="rId8"/>
    <p:sldId id="280" r:id="rId9"/>
    <p:sldId id="281" r:id="rId10"/>
    <p:sldId id="297" r:id="rId11"/>
    <p:sldId id="298" r:id="rId12"/>
    <p:sldId id="299" r:id="rId13"/>
    <p:sldId id="283" r:id="rId14"/>
    <p:sldId id="300" r:id="rId15"/>
    <p:sldId id="301" r:id="rId16"/>
    <p:sldId id="302" r:id="rId17"/>
    <p:sldId id="290" r:id="rId18"/>
    <p:sldId id="303" r:id="rId19"/>
    <p:sldId id="291" r:id="rId20"/>
    <p:sldId id="294" r:id="rId21"/>
    <p:sldId id="295" r:id="rId22"/>
    <p:sldId id="296" r:id="rId23"/>
    <p:sldId id="266" r:id="rId2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36891066-8CA1-46D8-AB99-23F80B78174E}"/>
    <pc:docChg chg="modSld">
      <pc:chgData name="" userId="" providerId="" clId="Web-{36891066-8CA1-46D8-AB99-23F80B78174E}" dt="2019-07-17T18:36:45.218" v="270" actId="14100"/>
      <pc:docMkLst>
        <pc:docMk/>
      </pc:docMkLst>
      <pc:sldChg chg="modSp">
        <pc:chgData name="" userId="" providerId="" clId="Web-{36891066-8CA1-46D8-AB99-23F80B78174E}" dt="2019-07-17T18:29:15.631" v="10" actId="20577"/>
        <pc:sldMkLst>
          <pc:docMk/>
          <pc:sldMk cId="304145838" sldId="257"/>
        </pc:sldMkLst>
        <pc:spChg chg="mod">
          <ac:chgData name="" userId="" providerId="" clId="Web-{36891066-8CA1-46D8-AB99-23F80B78174E}" dt="2019-07-17T18:29:15.631" v="10" actId="20577"/>
          <ac:spMkLst>
            <pc:docMk/>
            <pc:sldMk cId="304145838" sldId="257"/>
            <ac:spMk id="3" creationId="{5E681D0A-E34D-4B5B-9BEE-74C6342AD2E3}"/>
          </ac:spMkLst>
        </pc:spChg>
      </pc:sldChg>
      <pc:sldChg chg="modSp">
        <pc:chgData name="" userId="" providerId="" clId="Web-{36891066-8CA1-46D8-AB99-23F80B78174E}" dt="2019-07-17T18:33:05.886" v="102" actId="20577"/>
        <pc:sldMkLst>
          <pc:docMk/>
          <pc:sldMk cId="4066734272" sldId="259"/>
        </pc:sldMkLst>
        <pc:spChg chg="mod">
          <ac:chgData name="" userId="" providerId="" clId="Web-{36891066-8CA1-46D8-AB99-23F80B78174E}" dt="2019-07-17T18:33:05.886" v="102" actId="20577"/>
          <ac:spMkLst>
            <pc:docMk/>
            <pc:sldMk cId="4066734272" sldId="259"/>
            <ac:spMk id="10" creationId="{336454E6-7436-4EAF-9FB8-7F6D7B873499}"/>
          </ac:spMkLst>
        </pc:spChg>
      </pc:sldChg>
      <pc:sldChg chg="modSp">
        <pc:chgData name="" userId="" providerId="" clId="Web-{36891066-8CA1-46D8-AB99-23F80B78174E}" dt="2019-07-17T18:30:28.180" v="42" actId="20577"/>
        <pc:sldMkLst>
          <pc:docMk/>
          <pc:sldMk cId="1554796593" sldId="260"/>
        </pc:sldMkLst>
        <pc:spChg chg="mod">
          <ac:chgData name="" userId="" providerId="" clId="Web-{36891066-8CA1-46D8-AB99-23F80B78174E}" dt="2019-07-17T18:30:28.180" v="42" actId="20577"/>
          <ac:spMkLst>
            <pc:docMk/>
            <pc:sldMk cId="1554796593" sldId="260"/>
            <ac:spMk id="10" creationId="{305E49DF-DD97-45E2-878F-7A5B9AA2CAED}"/>
          </ac:spMkLst>
        </pc:spChg>
      </pc:sldChg>
      <pc:sldChg chg="addSp delSp modSp">
        <pc:chgData name="" userId="" providerId="" clId="Web-{36891066-8CA1-46D8-AB99-23F80B78174E}" dt="2019-07-17T18:36:45.218" v="270" actId="14100"/>
        <pc:sldMkLst>
          <pc:docMk/>
          <pc:sldMk cId="4041380615" sldId="262"/>
        </pc:sldMkLst>
        <pc:spChg chg="mod">
          <ac:chgData name="" userId="" providerId="" clId="Web-{36891066-8CA1-46D8-AB99-23F80B78174E}" dt="2019-07-17T18:35:21.592" v="150" actId="20577"/>
          <ac:spMkLst>
            <pc:docMk/>
            <pc:sldMk cId="4041380615" sldId="262"/>
            <ac:spMk id="2" creationId="{4F810F9C-F4DA-410F-8CC9-607E29B41CD3}"/>
          </ac:spMkLst>
        </pc:spChg>
        <pc:spChg chg="add del mod">
          <ac:chgData name="" userId="" providerId="" clId="Web-{36891066-8CA1-46D8-AB99-23F80B78174E}" dt="2019-07-17T18:34:44.060" v="119"/>
          <ac:spMkLst>
            <pc:docMk/>
            <pc:sldMk cId="4041380615" sldId="262"/>
            <ac:spMk id="4" creationId="{53E60A74-79A3-4CE1-BEA8-4F9916A84F77}"/>
          </ac:spMkLst>
        </pc:spChg>
        <pc:spChg chg="add mod">
          <ac:chgData name="" userId="" providerId="" clId="Web-{36891066-8CA1-46D8-AB99-23F80B78174E}" dt="2019-07-17T18:36:45.218" v="270" actId="14100"/>
          <ac:spMkLst>
            <pc:docMk/>
            <pc:sldMk cId="4041380615" sldId="262"/>
            <ac:spMk id="5" creationId="{8E038226-FAC3-4C63-96C0-CF4FC6425F80}"/>
          </ac:spMkLst>
        </pc:spChg>
        <pc:picChg chg="add del mod">
          <ac:chgData name="" userId="" providerId="" clId="Web-{36891066-8CA1-46D8-AB99-23F80B78174E}" dt="2019-07-17T18:35:36.779" v="156" actId="1076"/>
          <ac:picMkLst>
            <pc:docMk/>
            <pc:sldMk cId="4041380615" sldId="262"/>
            <ac:picMk id="6" creationId="{60FF147C-7802-4C12-9115-B59E2156B16A}"/>
          </ac:picMkLst>
        </pc:picChg>
      </pc:sldChg>
    </pc:docChg>
  </pc:docChgLst>
  <pc:docChgLst>
    <pc:chgData clId="Web-{072F355C-18C9-40C9-BD32-1D81CCF7C7B6}"/>
    <pc:docChg chg="addSld delSld modSld">
      <pc:chgData name="" userId="" providerId="" clId="Web-{072F355C-18C9-40C9-BD32-1D81CCF7C7B6}" dt="2019-07-17T19:16:50.828" v="687" actId="1076"/>
      <pc:docMkLst>
        <pc:docMk/>
      </pc:docMkLst>
      <pc:sldChg chg="modSp">
        <pc:chgData name="" userId="" providerId="" clId="Web-{072F355C-18C9-40C9-BD32-1D81CCF7C7B6}" dt="2019-07-17T19:01:06.137" v="0" actId="1076"/>
        <pc:sldMkLst>
          <pc:docMk/>
          <pc:sldMk cId="4041380615" sldId="262"/>
        </pc:sldMkLst>
        <pc:spChg chg="mod">
          <ac:chgData name="" userId="" providerId="" clId="Web-{072F355C-18C9-40C9-BD32-1D81CCF7C7B6}" dt="2019-07-17T19:01:06.137" v="0" actId="1076"/>
          <ac:spMkLst>
            <pc:docMk/>
            <pc:sldMk cId="4041380615" sldId="262"/>
            <ac:spMk id="5" creationId="{8E038226-FAC3-4C63-96C0-CF4FC6425F80}"/>
          </ac:spMkLst>
        </pc:spChg>
      </pc:sldChg>
      <pc:sldChg chg="addSp delSp modSp">
        <pc:chgData name="" userId="" providerId="" clId="Web-{072F355C-18C9-40C9-BD32-1D81CCF7C7B6}" dt="2019-07-17T19:01:21.637" v="4"/>
        <pc:sldMkLst>
          <pc:docMk/>
          <pc:sldMk cId="2406910067" sldId="263"/>
        </pc:sldMkLst>
        <pc:spChg chg="add mod">
          <ac:chgData name="" userId="" providerId="" clId="Web-{072F355C-18C9-40C9-BD32-1D81CCF7C7B6}" dt="2019-07-17T19:01:21.637" v="4"/>
          <ac:spMkLst>
            <pc:docMk/>
            <pc:sldMk cId="2406910067" sldId="263"/>
            <ac:spMk id="4" creationId="{838D8A68-B385-4B26-8AD5-8B5ECC4D2D80}"/>
          </ac:spMkLst>
        </pc:spChg>
        <pc:spChg chg="del mod">
          <ac:chgData name="" userId="" providerId="" clId="Web-{072F355C-18C9-40C9-BD32-1D81CCF7C7B6}" dt="2019-07-17T19:01:21.637" v="4"/>
          <ac:spMkLst>
            <pc:docMk/>
            <pc:sldMk cId="2406910067" sldId="263"/>
            <ac:spMk id="10" creationId="{1CFF0258-07B4-4E0A-B16E-A3F615CD45DA}"/>
          </ac:spMkLst>
        </pc:spChg>
      </pc:sldChg>
      <pc:sldChg chg="del">
        <pc:chgData name="" userId="" providerId="" clId="Web-{072F355C-18C9-40C9-BD32-1D81CCF7C7B6}" dt="2019-07-17T19:15:43.176" v="658"/>
        <pc:sldMkLst>
          <pc:docMk/>
          <pc:sldMk cId="1420552764" sldId="265"/>
        </pc:sldMkLst>
      </pc:sldChg>
      <pc:sldChg chg="modSp">
        <pc:chgData name="" userId="" providerId="" clId="Web-{072F355C-18C9-40C9-BD32-1D81CCF7C7B6}" dt="2019-07-17T19:16:50.828" v="687" actId="1076"/>
        <pc:sldMkLst>
          <pc:docMk/>
          <pc:sldMk cId="4264635736" sldId="267"/>
        </pc:sldMkLst>
        <pc:spChg chg="mod">
          <ac:chgData name="" userId="" providerId="" clId="Web-{072F355C-18C9-40C9-BD32-1D81CCF7C7B6}" dt="2019-07-17T19:16:49.565" v="685" actId="20577"/>
          <ac:spMkLst>
            <pc:docMk/>
            <pc:sldMk cId="4264635736" sldId="267"/>
            <ac:spMk id="2" creationId="{C0C3A489-BD10-4840-9BB4-E68D78730765}"/>
          </ac:spMkLst>
        </pc:spChg>
        <pc:graphicFrameChg chg="mod">
          <ac:chgData name="" userId="" providerId="" clId="Web-{072F355C-18C9-40C9-BD32-1D81CCF7C7B6}" dt="2019-07-17T19:16:50.828" v="687" actId="1076"/>
          <ac:graphicFrameMkLst>
            <pc:docMk/>
            <pc:sldMk cId="4264635736" sldId="267"/>
            <ac:graphicFrameMk id="4" creationId="{2D0D3499-ADF0-45D8-A0ED-082C07F4891E}"/>
          </ac:graphicFrameMkLst>
        </pc:graphicFrameChg>
      </pc:sldChg>
      <pc:sldChg chg="addSp delSp modSp">
        <pc:chgData name="" userId="" providerId="" clId="Web-{072F355C-18C9-40C9-BD32-1D81CCF7C7B6}" dt="2019-07-17T19:15:33.768" v="655" actId="20577"/>
        <pc:sldMkLst>
          <pc:docMk/>
          <pc:sldMk cId="128586543" sldId="268"/>
        </pc:sldMkLst>
        <pc:spChg chg="mod">
          <ac:chgData name="" userId="" providerId="" clId="Web-{072F355C-18C9-40C9-BD32-1D81CCF7C7B6}" dt="2019-07-17T19:15:04.808" v="618" actId="20577"/>
          <ac:spMkLst>
            <pc:docMk/>
            <pc:sldMk cId="128586543" sldId="268"/>
            <ac:spMk id="2" creationId="{90906E4B-2248-43D3-B399-03B5E02A9320}"/>
          </ac:spMkLst>
        </pc:spChg>
        <pc:spChg chg="add mod">
          <ac:chgData name="" userId="" providerId="" clId="Web-{072F355C-18C9-40C9-BD32-1D81CCF7C7B6}" dt="2019-07-17T19:15:33.768" v="655" actId="20577"/>
          <ac:spMkLst>
            <pc:docMk/>
            <pc:sldMk cId="128586543" sldId="268"/>
            <ac:spMk id="4" creationId="{3A888E27-F133-44BE-81E5-7C811B1C5D9F}"/>
          </ac:spMkLst>
        </pc:spChg>
        <pc:graphicFrameChg chg="del">
          <ac:chgData name="" userId="" providerId="" clId="Web-{072F355C-18C9-40C9-BD32-1D81CCF7C7B6}" dt="2019-07-17T19:05:07.517" v="22"/>
          <ac:graphicFrameMkLst>
            <pc:docMk/>
            <pc:sldMk cId="128586543" sldId="268"/>
            <ac:graphicFrameMk id="12" creationId="{FD0EA439-AEBA-4447-9265-9C98DB463E0F}"/>
          </ac:graphicFrameMkLst>
        </pc:graphicFrameChg>
      </pc:sldChg>
      <pc:sldChg chg="modSp new">
        <pc:chgData name="" userId="" providerId="" clId="Web-{072F355C-18C9-40C9-BD32-1D81CCF7C7B6}" dt="2019-07-17T19:11:26.789" v="300" actId="20577"/>
        <pc:sldMkLst>
          <pc:docMk/>
          <pc:sldMk cId="3055953619" sldId="269"/>
        </pc:sldMkLst>
        <pc:spChg chg="mod">
          <ac:chgData name="" userId="" providerId="" clId="Web-{072F355C-18C9-40C9-BD32-1D81CCF7C7B6}" dt="2019-07-17T19:10:14.351" v="206" actId="20577"/>
          <ac:spMkLst>
            <pc:docMk/>
            <pc:sldMk cId="3055953619" sldId="269"/>
            <ac:spMk id="2" creationId="{94B7956A-23F7-438C-82B7-E6B9CE4F8682}"/>
          </ac:spMkLst>
        </pc:spChg>
        <pc:spChg chg="mod">
          <ac:chgData name="" userId="" providerId="" clId="Web-{072F355C-18C9-40C9-BD32-1D81CCF7C7B6}" dt="2019-07-17T19:11:26.789" v="300" actId="20577"/>
          <ac:spMkLst>
            <pc:docMk/>
            <pc:sldMk cId="3055953619" sldId="269"/>
            <ac:spMk id="3" creationId="{4607876A-DFEC-4F92-B02A-830D72B5E57A}"/>
          </ac:spMkLst>
        </pc:spChg>
      </pc:sldChg>
      <pc:sldChg chg="modSp add replId">
        <pc:chgData name="" userId="" providerId="" clId="Web-{072F355C-18C9-40C9-BD32-1D81CCF7C7B6}" dt="2019-07-17T19:12:45.462" v="382" actId="20577"/>
        <pc:sldMkLst>
          <pc:docMk/>
          <pc:sldMk cId="758276084" sldId="270"/>
        </pc:sldMkLst>
        <pc:spChg chg="mod">
          <ac:chgData name="" userId="" providerId="" clId="Web-{072F355C-18C9-40C9-BD32-1D81CCF7C7B6}" dt="2019-07-17T19:11:56.056" v="337" actId="20577"/>
          <ac:spMkLst>
            <pc:docMk/>
            <pc:sldMk cId="758276084" sldId="270"/>
            <ac:spMk id="2" creationId="{94B7956A-23F7-438C-82B7-E6B9CE4F8682}"/>
          </ac:spMkLst>
        </pc:spChg>
        <pc:spChg chg="mod">
          <ac:chgData name="" userId="" providerId="" clId="Web-{072F355C-18C9-40C9-BD32-1D81CCF7C7B6}" dt="2019-07-17T19:12:45.462" v="382" actId="20577"/>
          <ac:spMkLst>
            <pc:docMk/>
            <pc:sldMk cId="758276084" sldId="270"/>
            <ac:spMk id="3" creationId="{4607876A-DFEC-4F92-B02A-830D72B5E57A}"/>
          </ac:spMkLst>
        </pc:spChg>
      </pc:sldChg>
      <pc:sldChg chg="modSp new">
        <pc:chgData name="" userId="" providerId="" clId="Web-{072F355C-18C9-40C9-BD32-1D81CCF7C7B6}" dt="2019-07-17T19:14:04.613" v="526" actId="20577"/>
        <pc:sldMkLst>
          <pc:docMk/>
          <pc:sldMk cId="3920851082" sldId="271"/>
        </pc:sldMkLst>
        <pc:spChg chg="mod">
          <ac:chgData name="" userId="" providerId="" clId="Web-{072F355C-18C9-40C9-BD32-1D81CCF7C7B6}" dt="2019-07-17T19:13:02.422" v="405" actId="20577"/>
          <ac:spMkLst>
            <pc:docMk/>
            <pc:sldMk cId="3920851082" sldId="271"/>
            <ac:spMk id="2" creationId="{0C5DB7B8-2DB1-43BF-8F38-EFB7C59D92B1}"/>
          </ac:spMkLst>
        </pc:spChg>
        <pc:spChg chg="mod">
          <ac:chgData name="" userId="" providerId="" clId="Web-{072F355C-18C9-40C9-BD32-1D81CCF7C7B6}" dt="2019-07-17T19:14:04.613" v="526" actId="20577"/>
          <ac:spMkLst>
            <pc:docMk/>
            <pc:sldMk cId="3920851082" sldId="271"/>
            <ac:spMk id="3" creationId="{7D42E99E-0BA0-44DD-99ED-80B586DE27BA}"/>
          </ac:spMkLst>
        </pc:spChg>
      </pc:sldChg>
      <pc:sldChg chg="modSp new">
        <pc:chgData name="" userId="" providerId="" clId="Web-{072F355C-18C9-40C9-BD32-1D81CCF7C7B6}" dt="2019-07-17T19:14:57.100" v="612" actId="20577"/>
        <pc:sldMkLst>
          <pc:docMk/>
          <pc:sldMk cId="1151026970" sldId="272"/>
        </pc:sldMkLst>
        <pc:spChg chg="mod">
          <ac:chgData name="" userId="" providerId="" clId="Web-{072F355C-18C9-40C9-BD32-1D81CCF7C7B6}" dt="2019-07-17T19:14:28.532" v="561" actId="20577"/>
          <ac:spMkLst>
            <pc:docMk/>
            <pc:sldMk cId="1151026970" sldId="272"/>
            <ac:spMk id="2" creationId="{56E40791-9700-459D-A8E4-EAAD1A106D49}"/>
          </ac:spMkLst>
        </pc:spChg>
        <pc:spChg chg="mod">
          <ac:chgData name="" userId="" providerId="" clId="Web-{072F355C-18C9-40C9-BD32-1D81CCF7C7B6}" dt="2019-07-17T19:14:57.100" v="612" actId="20577"/>
          <ac:spMkLst>
            <pc:docMk/>
            <pc:sldMk cId="1151026970" sldId="272"/>
            <ac:spMk id="3" creationId="{7B742FF9-F343-492D-9F81-2DE7332EFEAE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05248F-2CF8-4D6B-9784-1E438CF5322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</dgm:pt>
    <dgm:pt modelId="{A65C4AAF-8641-4EF7-BE94-25B6159C873A}">
      <dgm:prSet phldrT="[Texto]"/>
      <dgm:spPr/>
      <dgm:t>
        <a:bodyPr/>
        <a:lstStyle/>
        <a:p>
          <a:pPr algn="l"/>
          <a:r>
            <a:rPr lang="it-IT" dirty="0"/>
            <a:t>1. SVM: 0.962</a:t>
          </a:r>
          <a:endParaRPr lang="es-CL" dirty="0"/>
        </a:p>
      </dgm:t>
    </dgm:pt>
    <dgm:pt modelId="{2951EA4F-E41A-4318-9089-10149683AEF0}" type="parTrans" cxnId="{F37A4467-D04B-435A-A51F-B65C8FB64288}">
      <dgm:prSet/>
      <dgm:spPr/>
      <dgm:t>
        <a:bodyPr/>
        <a:lstStyle/>
        <a:p>
          <a:endParaRPr lang="es-CL"/>
        </a:p>
      </dgm:t>
    </dgm:pt>
    <dgm:pt modelId="{C8E915A1-FB77-4AB7-BCB8-8E95BC8B0580}" type="sibTrans" cxnId="{F37A4467-D04B-435A-A51F-B65C8FB64288}">
      <dgm:prSet/>
      <dgm:spPr/>
      <dgm:t>
        <a:bodyPr/>
        <a:lstStyle/>
        <a:p>
          <a:endParaRPr lang="es-CL"/>
        </a:p>
      </dgm:t>
    </dgm:pt>
    <dgm:pt modelId="{43CDB281-91AD-42A4-B449-3EFE1372E23C}">
      <dgm:prSet phldrT="[Texto]"/>
      <dgm:spPr/>
      <dgm:t>
        <a:bodyPr/>
        <a:lstStyle/>
        <a:p>
          <a:pPr algn="l"/>
          <a:r>
            <a:rPr lang="it-IT" dirty="0"/>
            <a:t>2. Stacking: 0.953</a:t>
          </a:r>
          <a:endParaRPr lang="es-CL" dirty="0"/>
        </a:p>
      </dgm:t>
    </dgm:pt>
    <dgm:pt modelId="{54980D6B-8552-4C85-9BCA-514F8AF68246}" type="parTrans" cxnId="{2E6D3882-868E-40F4-A029-5F11B88E14B2}">
      <dgm:prSet/>
      <dgm:spPr/>
      <dgm:t>
        <a:bodyPr/>
        <a:lstStyle/>
        <a:p>
          <a:endParaRPr lang="es-CL"/>
        </a:p>
      </dgm:t>
    </dgm:pt>
    <dgm:pt modelId="{CDC84B61-0FE1-448D-9622-4761CE3446CA}" type="sibTrans" cxnId="{2E6D3882-868E-40F4-A029-5F11B88E14B2}">
      <dgm:prSet/>
      <dgm:spPr/>
      <dgm:t>
        <a:bodyPr/>
        <a:lstStyle/>
        <a:p>
          <a:endParaRPr lang="es-CL"/>
        </a:p>
      </dgm:t>
    </dgm:pt>
    <dgm:pt modelId="{6F6FE269-088D-41CF-A40F-75539A5DE41F}">
      <dgm:prSet phldrT="[Texto]"/>
      <dgm:spPr/>
      <dgm:t>
        <a:bodyPr/>
        <a:lstStyle/>
        <a:p>
          <a:pPr algn="l"/>
          <a:r>
            <a:rPr lang="it-IT" dirty="0"/>
            <a:t>3. k-NN: 0.946</a:t>
          </a:r>
          <a:endParaRPr lang="es-CL" dirty="0"/>
        </a:p>
      </dgm:t>
    </dgm:pt>
    <dgm:pt modelId="{652F8AA5-BDDE-445D-A82D-78133FA88EAB}" type="parTrans" cxnId="{FE0453E0-158F-4164-AB18-C8B7C49E3895}">
      <dgm:prSet/>
      <dgm:spPr/>
      <dgm:t>
        <a:bodyPr/>
        <a:lstStyle/>
        <a:p>
          <a:endParaRPr lang="es-CL"/>
        </a:p>
      </dgm:t>
    </dgm:pt>
    <dgm:pt modelId="{1C610C6E-0643-4904-A4B2-0DC6B3F52294}" type="sibTrans" cxnId="{FE0453E0-158F-4164-AB18-C8B7C49E3895}">
      <dgm:prSet/>
      <dgm:spPr/>
      <dgm:t>
        <a:bodyPr/>
        <a:lstStyle/>
        <a:p>
          <a:endParaRPr lang="es-CL"/>
        </a:p>
      </dgm:t>
    </dgm:pt>
    <dgm:pt modelId="{81060DD3-75FA-4424-913E-229735199ED4}">
      <dgm:prSet phldrT="[Texto]"/>
      <dgm:spPr/>
      <dgm:t>
        <a:bodyPr/>
        <a:lstStyle/>
        <a:p>
          <a:pPr algn="l"/>
          <a:r>
            <a:rPr lang="it-IT" dirty="0"/>
            <a:t>4. Random Forest: 0.943</a:t>
          </a:r>
          <a:endParaRPr lang="es-CL" dirty="0"/>
        </a:p>
      </dgm:t>
    </dgm:pt>
    <dgm:pt modelId="{46C30325-5350-49E3-8195-DA93057C82A5}" type="parTrans" cxnId="{DA71510E-D493-4BCB-874A-4E7D80CC2A8D}">
      <dgm:prSet/>
      <dgm:spPr/>
      <dgm:t>
        <a:bodyPr/>
        <a:lstStyle/>
        <a:p>
          <a:endParaRPr lang="es-CL"/>
        </a:p>
      </dgm:t>
    </dgm:pt>
    <dgm:pt modelId="{42B08409-B87D-4B26-870F-5CFF30C0686E}" type="sibTrans" cxnId="{DA71510E-D493-4BCB-874A-4E7D80CC2A8D}">
      <dgm:prSet/>
      <dgm:spPr/>
      <dgm:t>
        <a:bodyPr/>
        <a:lstStyle/>
        <a:p>
          <a:endParaRPr lang="es-CL"/>
        </a:p>
      </dgm:t>
    </dgm:pt>
    <dgm:pt modelId="{A1C57F4E-5DA7-4E8C-BD4B-0BAF7C0C0C8A}">
      <dgm:prSet phldrT="[Texto]"/>
      <dgm:spPr/>
      <dgm:t>
        <a:bodyPr/>
        <a:lstStyle/>
        <a:p>
          <a:pPr algn="l"/>
          <a:r>
            <a:rPr lang="it-IT" dirty="0"/>
            <a:t>5. LASSO: 0.942</a:t>
          </a:r>
          <a:endParaRPr lang="es-CL" dirty="0"/>
        </a:p>
      </dgm:t>
    </dgm:pt>
    <dgm:pt modelId="{6D8200AF-495F-44DF-8320-3E16C4104427}" type="parTrans" cxnId="{45CC1B54-6B60-403C-86BE-D3EDEB91CB27}">
      <dgm:prSet/>
      <dgm:spPr/>
      <dgm:t>
        <a:bodyPr/>
        <a:lstStyle/>
        <a:p>
          <a:endParaRPr lang="es-CL"/>
        </a:p>
      </dgm:t>
    </dgm:pt>
    <dgm:pt modelId="{752F8C2E-4636-4F44-8C4D-30C1C85A451F}" type="sibTrans" cxnId="{45CC1B54-6B60-403C-86BE-D3EDEB91CB27}">
      <dgm:prSet/>
      <dgm:spPr/>
      <dgm:t>
        <a:bodyPr/>
        <a:lstStyle/>
        <a:p>
          <a:endParaRPr lang="es-CL"/>
        </a:p>
      </dgm:t>
    </dgm:pt>
    <dgm:pt modelId="{2C8E0385-64BE-4472-8D2B-C715716C5391}">
      <dgm:prSet phldrT="[Texto]"/>
      <dgm:spPr/>
      <dgm:t>
        <a:bodyPr/>
        <a:lstStyle/>
        <a:p>
          <a:pPr algn="l"/>
          <a:r>
            <a:rPr lang="it-IT" dirty="0"/>
            <a:t>6. LDA: 0.925</a:t>
          </a:r>
          <a:endParaRPr lang="es-CL" dirty="0"/>
        </a:p>
      </dgm:t>
    </dgm:pt>
    <dgm:pt modelId="{21F0BE13-B885-4696-90D1-3504FFF06739}" type="parTrans" cxnId="{7D8F5A16-BEB4-4854-9886-F7FC0A7D24A4}">
      <dgm:prSet/>
      <dgm:spPr/>
      <dgm:t>
        <a:bodyPr/>
        <a:lstStyle/>
        <a:p>
          <a:endParaRPr lang="es-CL"/>
        </a:p>
      </dgm:t>
    </dgm:pt>
    <dgm:pt modelId="{D84650B9-1B82-40FF-8314-21DCF76A1BE7}" type="sibTrans" cxnId="{7D8F5A16-BEB4-4854-9886-F7FC0A7D24A4}">
      <dgm:prSet/>
      <dgm:spPr/>
      <dgm:t>
        <a:bodyPr/>
        <a:lstStyle/>
        <a:p>
          <a:endParaRPr lang="es-CL"/>
        </a:p>
      </dgm:t>
    </dgm:pt>
    <dgm:pt modelId="{9F67BE86-B953-4E6F-AF5E-52A03FE5D2F0}">
      <dgm:prSet phldrT="[Texto]"/>
      <dgm:spPr/>
      <dgm:t>
        <a:bodyPr/>
        <a:lstStyle/>
        <a:p>
          <a:pPr algn="l"/>
          <a:r>
            <a:rPr lang="it-IT" dirty="0"/>
            <a:t>7. Naive Bayes: 0.892</a:t>
          </a:r>
          <a:endParaRPr lang="es-CL" dirty="0"/>
        </a:p>
      </dgm:t>
    </dgm:pt>
    <dgm:pt modelId="{73D7E692-9104-46E5-961E-F9D2D84F09CA}" type="parTrans" cxnId="{B5AB7232-F1DB-4F8A-9C1E-7F9AB5883CA7}">
      <dgm:prSet/>
      <dgm:spPr/>
      <dgm:t>
        <a:bodyPr/>
        <a:lstStyle/>
        <a:p>
          <a:endParaRPr lang="es-CL"/>
        </a:p>
      </dgm:t>
    </dgm:pt>
    <dgm:pt modelId="{F72D991D-FC64-46B3-8DB9-EFC8524B33F4}" type="sibTrans" cxnId="{B5AB7232-F1DB-4F8A-9C1E-7F9AB5883CA7}">
      <dgm:prSet/>
      <dgm:spPr/>
      <dgm:t>
        <a:bodyPr/>
        <a:lstStyle/>
        <a:p>
          <a:endParaRPr lang="es-CL"/>
        </a:p>
      </dgm:t>
    </dgm:pt>
    <dgm:pt modelId="{3C639F8A-FDFA-4CD0-B7BC-D128BF18522D}" type="pres">
      <dgm:prSet presAssocID="{D505248F-2CF8-4D6B-9784-1E438CF5322B}" presName="linear" presStyleCnt="0">
        <dgm:presLayoutVars>
          <dgm:dir/>
          <dgm:animLvl val="lvl"/>
          <dgm:resizeHandles val="exact"/>
        </dgm:presLayoutVars>
      </dgm:prSet>
      <dgm:spPr/>
    </dgm:pt>
    <dgm:pt modelId="{9814803A-69D5-4AE4-B789-F19524BAA7AF}" type="pres">
      <dgm:prSet presAssocID="{A65C4AAF-8641-4EF7-BE94-25B6159C873A}" presName="parentLin" presStyleCnt="0"/>
      <dgm:spPr/>
    </dgm:pt>
    <dgm:pt modelId="{C8BA78DD-FE97-4E20-BE59-5109A60D1473}" type="pres">
      <dgm:prSet presAssocID="{A65C4AAF-8641-4EF7-BE94-25B6159C873A}" presName="parentLeftMargin" presStyleLbl="node1" presStyleIdx="0" presStyleCnt="7"/>
      <dgm:spPr/>
    </dgm:pt>
    <dgm:pt modelId="{CA628227-A619-4AE1-918D-777360BCEB5D}" type="pres">
      <dgm:prSet presAssocID="{A65C4AAF-8641-4EF7-BE94-25B6159C873A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B14E642F-51C3-4605-BF1B-412AAFAF6E62}" type="pres">
      <dgm:prSet presAssocID="{A65C4AAF-8641-4EF7-BE94-25B6159C873A}" presName="negativeSpace" presStyleCnt="0"/>
      <dgm:spPr/>
    </dgm:pt>
    <dgm:pt modelId="{9E147A7C-CDF0-4EFC-9BED-17C6B2F46519}" type="pres">
      <dgm:prSet presAssocID="{A65C4AAF-8641-4EF7-BE94-25B6159C873A}" presName="childText" presStyleLbl="conFgAcc1" presStyleIdx="0" presStyleCnt="7">
        <dgm:presLayoutVars>
          <dgm:bulletEnabled val="1"/>
        </dgm:presLayoutVars>
      </dgm:prSet>
      <dgm:spPr/>
    </dgm:pt>
    <dgm:pt modelId="{A6BF74FB-BE42-4162-B10F-217A47B500EE}" type="pres">
      <dgm:prSet presAssocID="{C8E915A1-FB77-4AB7-BCB8-8E95BC8B0580}" presName="spaceBetweenRectangles" presStyleCnt="0"/>
      <dgm:spPr/>
    </dgm:pt>
    <dgm:pt modelId="{AA15B1F6-B303-452E-8FD7-4749C276A726}" type="pres">
      <dgm:prSet presAssocID="{43CDB281-91AD-42A4-B449-3EFE1372E23C}" presName="parentLin" presStyleCnt="0"/>
      <dgm:spPr/>
    </dgm:pt>
    <dgm:pt modelId="{5BBE7589-37EB-4EC5-9842-755BE3983981}" type="pres">
      <dgm:prSet presAssocID="{43CDB281-91AD-42A4-B449-3EFE1372E23C}" presName="parentLeftMargin" presStyleLbl="node1" presStyleIdx="0" presStyleCnt="7"/>
      <dgm:spPr/>
    </dgm:pt>
    <dgm:pt modelId="{95F4B73E-030C-491F-A3FB-60EA0FE0681D}" type="pres">
      <dgm:prSet presAssocID="{43CDB281-91AD-42A4-B449-3EFE1372E23C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6A7FA207-003E-4F24-84F8-6370430279EC}" type="pres">
      <dgm:prSet presAssocID="{43CDB281-91AD-42A4-B449-3EFE1372E23C}" presName="negativeSpace" presStyleCnt="0"/>
      <dgm:spPr/>
    </dgm:pt>
    <dgm:pt modelId="{34B48E72-9EC2-4D8D-996C-C6C6CFBA3E0A}" type="pres">
      <dgm:prSet presAssocID="{43CDB281-91AD-42A4-B449-3EFE1372E23C}" presName="childText" presStyleLbl="conFgAcc1" presStyleIdx="1" presStyleCnt="7">
        <dgm:presLayoutVars>
          <dgm:bulletEnabled val="1"/>
        </dgm:presLayoutVars>
      </dgm:prSet>
      <dgm:spPr/>
    </dgm:pt>
    <dgm:pt modelId="{859DC171-F368-4ACD-A3D5-776F7CBC75C5}" type="pres">
      <dgm:prSet presAssocID="{CDC84B61-0FE1-448D-9622-4761CE3446CA}" presName="spaceBetweenRectangles" presStyleCnt="0"/>
      <dgm:spPr/>
    </dgm:pt>
    <dgm:pt modelId="{52615723-C72C-43BD-AD2E-FEF2F7B40603}" type="pres">
      <dgm:prSet presAssocID="{6F6FE269-088D-41CF-A40F-75539A5DE41F}" presName="parentLin" presStyleCnt="0"/>
      <dgm:spPr/>
    </dgm:pt>
    <dgm:pt modelId="{1F4A1D36-1CFF-4F9C-8A29-8AE6D81BD35B}" type="pres">
      <dgm:prSet presAssocID="{6F6FE269-088D-41CF-A40F-75539A5DE41F}" presName="parentLeftMargin" presStyleLbl="node1" presStyleIdx="1" presStyleCnt="7"/>
      <dgm:spPr/>
    </dgm:pt>
    <dgm:pt modelId="{81656541-8631-433E-BD64-C5988BA3A1FA}" type="pres">
      <dgm:prSet presAssocID="{6F6FE269-088D-41CF-A40F-75539A5DE41F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00AF606F-C957-4526-9B87-EB8572DEFAFB}" type="pres">
      <dgm:prSet presAssocID="{6F6FE269-088D-41CF-A40F-75539A5DE41F}" presName="negativeSpace" presStyleCnt="0"/>
      <dgm:spPr/>
    </dgm:pt>
    <dgm:pt modelId="{0F1F3186-8BAD-4EF1-ABB8-67C2DE4D05C1}" type="pres">
      <dgm:prSet presAssocID="{6F6FE269-088D-41CF-A40F-75539A5DE41F}" presName="childText" presStyleLbl="conFgAcc1" presStyleIdx="2" presStyleCnt="7">
        <dgm:presLayoutVars>
          <dgm:bulletEnabled val="1"/>
        </dgm:presLayoutVars>
      </dgm:prSet>
      <dgm:spPr/>
    </dgm:pt>
    <dgm:pt modelId="{DCE019AC-2B0C-4D75-9B5E-4DF719C217D5}" type="pres">
      <dgm:prSet presAssocID="{1C610C6E-0643-4904-A4B2-0DC6B3F52294}" presName="spaceBetweenRectangles" presStyleCnt="0"/>
      <dgm:spPr/>
    </dgm:pt>
    <dgm:pt modelId="{027BE006-32CE-4C66-B1F0-EF37C8BA8E63}" type="pres">
      <dgm:prSet presAssocID="{81060DD3-75FA-4424-913E-229735199ED4}" presName="parentLin" presStyleCnt="0"/>
      <dgm:spPr/>
    </dgm:pt>
    <dgm:pt modelId="{D4B62CEE-6356-4603-9F11-ADA7529758F3}" type="pres">
      <dgm:prSet presAssocID="{81060DD3-75FA-4424-913E-229735199ED4}" presName="parentLeftMargin" presStyleLbl="node1" presStyleIdx="2" presStyleCnt="7"/>
      <dgm:spPr/>
    </dgm:pt>
    <dgm:pt modelId="{F87F6D0A-86C5-4E4D-BD7D-ABE2238BA8C3}" type="pres">
      <dgm:prSet presAssocID="{81060DD3-75FA-4424-913E-229735199ED4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126AF0F0-9A6C-424C-AD58-7BBB9D42EE26}" type="pres">
      <dgm:prSet presAssocID="{81060DD3-75FA-4424-913E-229735199ED4}" presName="negativeSpace" presStyleCnt="0"/>
      <dgm:spPr/>
    </dgm:pt>
    <dgm:pt modelId="{AB4D66CC-843A-4FB6-B7E8-895357776C59}" type="pres">
      <dgm:prSet presAssocID="{81060DD3-75FA-4424-913E-229735199ED4}" presName="childText" presStyleLbl="conFgAcc1" presStyleIdx="3" presStyleCnt="7">
        <dgm:presLayoutVars>
          <dgm:bulletEnabled val="1"/>
        </dgm:presLayoutVars>
      </dgm:prSet>
      <dgm:spPr/>
    </dgm:pt>
    <dgm:pt modelId="{17328E0D-C562-4C98-AB56-D209C36E05DB}" type="pres">
      <dgm:prSet presAssocID="{42B08409-B87D-4B26-870F-5CFF30C0686E}" presName="spaceBetweenRectangles" presStyleCnt="0"/>
      <dgm:spPr/>
    </dgm:pt>
    <dgm:pt modelId="{696C35B9-DF74-4AF8-A15E-A920CEBEA7C2}" type="pres">
      <dgm:prSet presAssocID="{A1C57F4E-5DA7-4E8C-BD4B-0BAF7C0C0C8A}" presName="parentLin" presStyleCnt="0"/>
      <dgm:spPr/>
    </dgm:pt>
    <dgm:pt modelId="{E7804E68-42B7-4377-8C6C-D81F56EF4983}" type="pres">
      <dgm:prSet presAssocID="{A1C57F4E-5DA7-4E8C-BD4B-0BAF7C0C0C8A}" presName="parentLeftMargin" presStyleLbl="node1" presStyleIdx="3" presStyleCnt="7"/>
      <dgm:spPr/>
    </dgm:pt>
    <dgm:pt modelId="{0EBE394F-EBD0-4005-8E97-E96243EBE3ED}" type="pres">
      <dgm:prSet presAssocID="{A1C57F4E-5DA7-4E8C-BD4B-0BAF7C0C0C8A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04597FE6-C1DF-4D3A-8F40-7C62F5D6A915}" type="pres">
      <dgm:prSet presAssocID="{A1C57F4E-5DA7-4E8C-BD4B-0BAF7C0C0C8A}" presName="negativeSpace" presStyleCnt="0"/>
      <dgm:spPr/>
    </dgm:pt>
    <dgm:pt modelId="{A99C2C0E-DB09-4574-BDC1-F9394FABF305}" type="pres">
      <dgm:prSet presAssocID="{A1C57F4E-5DA7-4E8C-BD4B-0BAF7C0C0C8A}" presName="childText" presStyleLbl="conFgAcc1" presStyleIdx="4" presStyleCnt="7">
        <dgm:presLayoutVars>
          <dgm:bulletEnabled val="1"/>
        </dgm:presLayoutVars>
      </dgm:prSet>
      <dgm:spPr/>
    </dgm:pt>
    <dgm:pt modelId="{374370D7-95F8-4BEF-B6A0-7A22309B9E33}" type="pres">
      <dgm:prSet presAssocID="{752F8C2E-4636-4F44-8C4D-30C1C85A451F}" presName="spaceBetweenRectangles" presStyleCnt="0"/>
      <dgm:spPr/>
    </dgm:pt>
    <dgm:pt modelId="{37FD5387-22AB-4D2D-92F8-1952BDBADD95}" type="pres">
      <dgm:prSet presAssocID="{2C8E0385-64BE-4472-8D2B-C715716C5391}" presName="parentLin" presStyleCnt="0"/>
      <dgm:spPr/>
    </dgm:pt>
    <dgm:pt modelId="{EC30A325-8D20-4E24-AB4D-72D3C25C13A6}" type="pres">
      <dgm:prSet presAssocID="{2C8E0385-64BE-4472-8D2B-C715716C5391}" presName="parentLeftMargin" presStyleLbl="node1" presStyleIdx="4" presStyleCnt="7"/>
      <dgm:spPr/>
    </dgm:pt>
    <dgm:pt modelId="{1F4CB3EA-3B5E-4624-B85A-E2B1EE90EA7A}" type="pres">
      <dgm:prSet presAssocID="{2C8E0385-64BE-4472-8D2B-C715716C5391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655429B0-0F2D-4E30-85A7-65FBD24ADACF}" type="pres">
      <dgm:prSet presAssocID="{2C8E0385-64BE-4472-8D2B-C715716C5391}" presName="negativeSpace" presStyleCnt="0"/>
      <dgm:spPr/>
    </dgm:pt>
    <dgm:pt modelId="{4057CA5D-44C4-4E0D-A9F4-25B8B27E672D}" type="pres">
      <dgm:prSet presAssocID="{2C8E0385-64BE-4472-8D2B-C715716C5391}" presName="childText" presStyleLbl="conFgAcc1" presStyleIdx="5" presStyleCnt="7">
        <dgm:presLayoutVars>
          <dgm:bulletEnabled val="1"/>
        </dgm:presLayoutVars>
      </dgm:prSet>
      <dgm:spPr/>
    </dgm:pt>
    <dgm:pt modelId="{4CCFCA33-1DEC-4A66-B15F-D09BAA0EE078}" type="pres">
      <dgm:prSet presAssocID="{D84650B9-1B82-40FF-8314-21DCF76A1BE7}" presName="spaceBetweenRectangles" presStyleCnt="0"/>
      <dgm:spPr/>
    </dgm:pt>
    <dgm:pt modelId="{87DE7F9E-F550-43B6-8AA9-C03DF1B58CD9}" type="pres">
      <dgm:prSet presAssocID="{9F67BE86-B953-4E6F-AF5E-52A03FE5D2F0}" presName="parentLin" presStyleCnt="0"/>
      <dgm:spPr/>
    </dgm:pt>
    <dgm:pt modelId="{E217888E-9B46-45B6-B1E3-4C33A48A2F04}" type="pres">
      <dgm:prSet presAssocID="{9F67BE86-B953-4E6F-AF5E-52A03FE5D2F0}" presName="parentLeftMargin" presStyleLbl="node1" presStyleIdx="5" presStyleCnt="7"/>
      <dgm:spPr/>
    </dgm:pt>
    <dgm:pt modelId="{D1F7A00C-34DC-4A63-A277-23EAAB9D9A87}" type="pres">
      <dgm:prSet presAssocID="{9F67BE86-B953-4E6F-AF5E-52A03FE5D2F0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7728FCF5-316B-492A-B3D0-360464C1EB1A}" type="pres">
      <dgm:prSet presAssocID="{9F67BE86-B953-4E6F-AF5E-52A03FE5D2F0}" presName="negativeSpace" presStyleCnt="0"/>
      <dgm:spPr/>
    </dgm:pt>
    <dgm:pt modelId="{58F7AF21-E752-4D2A-A4FC-DD6161A1D85E}" type="pres">
      <dgm:prSet presAssocID="{9F67BE86-B953-4E6F-AF5E-52A03FE5D2F0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1302FC02-036F-4D4E-9FFC-F4744D934E59}" type="presOf" srcId="{A65C4AAF-8641-4EF7-BE94-25B6159C873A}" destId="{CA628227-A619-4AE1-918D-777360BCEB5D}" srcOrd="1" destOrd="0" presId="urn:microsoft.com/office/officeart/2005/8/layout/list1"/>
    <dgm:cxn modelId="{DA71510E-D493-4BCB-874A-4E7D80CC2A8D}" srcId="{D505248F-2CF8-4D6B-9784-1E438CF5322B}" destId="{81060DD3-75FA-4424-913E-229735199ED4}" srcOrd="3" destOrd="0" parTransId="{46C30325-5350-49E3-8195-DA93057C82A5}" sibTransId="{42B08409-B87D-4B26-870F-5CFF30C0686E}"/>
    <dgm:cxn modelId="{7D8F5A16-BEB4-4854-9886-F7FC0A7D24A4}" srcId="{D505248F-2CF8-4D6B-9784-1E438CF5322B}" destId="{2C8E0385-64BE-4472-8D2B-C715716C5391}" srcOrd="5" destOrd="0" parTransId="{21F0BE13-B885-4696-90D1-3504FFF06739}" sibTransId="{D84650B9-1B82-40FF-8314-21DCF76A1BE7}"/>
    <dgm:cxn modelId="{F2C3512D-C919-4AC6-ABE5-C13DB32214EF}" type="presOf" srcId="{A1C57F4E-5DA7-4E8C-BD4B-0BAF7C0C0C8A}" destId="{E7804E68-42B7-4377-8C6C-D81F56EF4983}" srcOrd="0" destOrd="0" presId="urn:microsoft.com/office/officeart/2005/8/layout/list1"/>
    <dgm:cxn modelId="{B5AB7232-F1DB-4F8A-9C1E-7F9AB5883CA7}" srcId="{D505248F-2CF8-4D6B-9784-1E438CF5322B}" destId="{9F67BE86-B953-4E6F-AF5E-52A03FE5D2F0}" srcOrd="6" destOrd="0" parTransId="{73D7E692-9104-46E5-961E-F9D2D84F09CA}" sibTransId="{F72D991D-FC64-46B3-8DB9-EFC8524B33F4}"/>
    <dgm:cxn modelId="{A8A21A61-0D24-4F6B-96D2-867425D5B516}" type="presOf" srcId="{6F6FE269-088D-41CF-A40F-75539A5DE41F}" destId="{81656541-8631-433E-BD64-C5988BA3A1FA}" srcOrd="1" destOrd="0" presId="urn:microsoft.com/office/officeart/2005/8/layout/list1"/>
    <dgm:cxn modelId="{4FDE6041-E835-4FEF-BC52-CDDA7CF44C1F}" type="presOf" srcId="{43CDB281-91AD-42A4-B449-3EFE1372E23C}" destId="{5BBE7589-37EB-4EC5-9842-755BE3983981}" srcOrd="0" destOrd="0" presId="urn:microsoft.com/office/officeart/2005/8/layout/list1"/>
    <dgm:cxn modelId="{F37A4467-D04B-435A-A51F-B65C8FB64288}" srcId="{D505248F-2CF8-4D6B-9784-1E438CF5322B}" destId="{A65C4AAF-8641-4EF7-BE94-25B6159C873A}" srcOrd="0" destOrd="0" parTransId="{2951EA4F-E41A-4318-9089-10149683AEF0}" sibTransId="{C8E915A1-FB77-4AB7-BCB8-8E95BC8B0580}"/>
    <dgm:cxn modelId="{BFD0DE4A-B406-4E18-9217-D332E33E1BF1}" type="presOf" srcId="{D505248F-2CF8-4D6B-9784-1E438CF5322B}" destId="{3C639F8A-FDFA-4CD0-B7BC-D128BF18522D}" srcOrd="0" destOrd="0" presId="urn:microsoft.com/office/officeart/2005/8/layout/list1"/>
    <dgm:cxn modelId="{0C7E2B53-B0A9-4C90-A210-C55BC8507A01}" type="presOf" srcId="{6F6FE269-088D-41CF-A40F-75539A5DE41F}" destId="{1F4A1D36-1CFF-4F9C-8A29-8AE6D81BD35B}" srcOrd="0" destOrd="0" presId="urn:microsoft.com/office/officeart/2005/8/layout/list1"/>
    <dgm:cxn modelId="{45CC1B54-6B60-403C-86BE-D3EDEB91CB27}" srcId="{D505248F-2CF8-4D6B-9784-1E438CF5322B}" destId="{A1C57F4E-5DA7-4E8C-BD4B-0BAF7C0C0C8A}" srcOrd="4" destOrd="0" parTransId="{6D8200AF-495F-44DF-8320-3E16C4104427}" sibTransId="{752F8C2E-4636-4F44-8C4D-30C1C85A451F}"/>
    <dgm:cxn modelId="{36798A56-57E5-4496-A203-57ABA9DE7B9D}" type="presOf" srcId="{43CDB281-91AD-42A4-B449-3EFE1372E23C}" destId="{95F4B73E-030C-491F-A3FB-60EA0FE0681D}" srcOrd="1" destOrd="0" presId="urn:microsoft.com/office/officeart/2005/8/layout/list1"/>
    <dgm:cxn modelId="{2E6D3882-868E-40F4-A029-5F11B88E14B2}" srcId="{D505248F-2CF8-4D6B-9784-1E438CF5322B}" destId="{43CDB281-91AD-42A4-B449-3EFE1372E23C}" srcOrd="1" destOrd="0" parTransId="{54980D6B-8552-4C85-9BCA-514F8AF68246}" sibTransId="{CDC84B61-0FE1-448D-9622-4761CE3446CA}"/>
    <dgm:cxn modelId="{7E24EF85-C13D-4953-85D6-02DEAD53F133}" type="presOf" srcId="{81060DD3-75FA-4424-913E-229735199ED4}" destId="{F87F6D0A-86C5-4E4D-BD7D-ABE2238BA8C3}" srcOrd="1" destOrd="0" presId="urn:microsoft.com/office/officeart/2005/8/layout/list1"/>
    <dgm:cxn modelId="{20EAC997-499D-4676-9682-63EC4A29E748}" type="presOf" srcId="{9F67BE86-B953-4E6F-AF5E-52A03FE5D2F0}" destId="{D1F7A00C-34DC-4A63-A277-23EAAB9D9A87}" srcOrd="1" destOrd="0" presId="urn:microsoft.com/office/officeart/2005/8/layout/list1"/>
    <dgm:cxn modelId="{4ADBB5AA-4B12-4264-8B03-6FD06BA27418}" type="presOf" srcId="{2C8E0385-64BE-4472-8D2B-C715716C5391}" destId="{1F4CB3EA-3B5E-4624-B85A-E2B1EE90EA7A}" srcOrd="1" destOrd="0" presId="urn:microsoft.com/office/officeart/2005/8/layout/list1"/>
    <dgm:cxn modelId="{C28A3FAB-EEA9-4623-9F26-6DAA8874E4FE}" type="presOf" srcId="{81060DD3-75FA-4424-913E-229735199ED4}" destId="{D4B62CEE-6356-4603-9F11-ADA7529758F3}" srcOrd="0" destOrd="0" presId="urn:microsoft.com/office/officeart/2005/8/layout/list1"/>
    <dgm:cxn modelId="{EABF3CCC-0D76-45DD-AE2B-CB21308247C8}" type="presOf" srcId="{2C8E0385-64BE-4472-8D2B-C715716C5391}" destId="{EC30A325-8D20-4E24-AB4D-72D3C25C13A6}" srcOrd="0" destOrd="0" presId="urn:microsoft.com/office/officeart/2005/8/layout/list1"/>
    <dgm:cxn modelId="{9A4479D8-FA89-4803-BE6E-F5C241080B1E}" type="presOf" srcId="{9F67BE86-B953-4E6F-AF5E-52A03FE5D2F0}" destId="{E217888E-9B46-45B6-B1E3-4C33A48A2F04}" srcOrd="0" destOrd="0" presId="urn:microsoft.com/office/officeart/2005/8/layout/list1"/>
    <dgm:cxn modelId="{FE0453E0-158F-4164-AB18-C8B7C49E3895}" srcId="{D505248F-2CF8-4D6B-9784-1E438CF5322B}" destId="{6F6FE269-088D-41CF-A40F-75539A5DE41F}" srcOrd="2" destOrd="0" parTransId="{652F8AA5-BDDE-445D-A82D-78133FA88EAB}" sibTransId="{1C610C6E-0643-4904-A4B2-0DC6B3F52294}"/>
    <dgm:cxn modelId="{8A757DE0-100B-4A7E-B050-22E98A74E0AA}" type="presOf" srcId="{A1C57F4E-5DA7-4E8C-BD4B-0BAF7C0C0C8A}" destId="{0EBE394F-EBD0-4005-8E97-E96243EBE3ED}" srcOrd="1" destOrd="0" presId="urn:microsoft.com/office/officeart/2005/8/layout/list1"/>
    <dgm:cxn modelId="{7EC77CF2-C172-401A-A817-FEECCE2CBC94}" type="presOf" srcId="{A65C4AAF-8641-4EF7-BE94-25B6159C873A}" destId="{C8BA78DD-FE97-4E20-BE59-5109A60D1473}" srcOrd="0" destOrd="0" presId="urn:microsoft.com/office/officeart/2005/8/layout/list1"/>
    <dgm:cxn modelId="{4E1F8615-3346-4A7A-98A3-2FD35A5A9227}" type="presParOf" srcId="{3C639F8A-FDFA-4CD0-B7BC-D128BF18522D}" destId="{9814803A-69D5-4AE4-B789-F19524BAA7AF}" srcOrd="0" destOrd="0" presId="urn:microsoft.com/office/officeart/2005/8/layout/list1"/>
    <dgm:cxn modelId="{44E5E150-511F-4695-B209-F096A3BD0AAA}" type="presParOf" srcId="{9814803A-69D5-4AE4-B789-F19524BAA7AF}" destId="{C8BA78DD-FE97-4E20-BE59-5109A60D1473}" srcOrd="0" destOrd="0" presId="urn:microsoft.com/office/officeart/2005/8/layout/list1"/>
    <dgm:cxn modelId="{7E926F43-54F1-4AC4-931F-3037E7BB04F6}" type="presParOf" srcId="{9814803A-69D5-4AE4-B789-F19524BAA7AF}" destId="{CA628227-A619-4AE1-918D-777360BCEB5D}" srcOrd="1" destOrd="0" presId="urn:microsoft.com/office/officeart/2005/8/layout/list1"/>
    <dgm:cxn modelId="{8C93DEB9-7A78-471D-9CB1-9A1EF1ACCCC6}" type="presParOf" srcId="{3C639F8A-FDFA-4CD0-B7BC-D128BF18522D}" destId="{B14E642F-51C3-4605-BF1B-412AAFAF6E62}" srcOrd="1" destOrd="0" presId="urn:microsoft.com/office/officeart/2005/8/layout/list1"/>
    <dgm:cxn modelId="{28A4A3A5-F2D3-47DD-8932-54B03BA9AE14}" type="presParOf" srcId="{3C639F8A-FDFA-4CD0-B7BC-D128BF18522D}" destId="{9E147A7C-CDF0-4EFC-9BED-17C6B2F46519}" srcOrd="2" destOrd="0" presId="urn:microsoft.com/office/officeart/2005/8/layout/list1"/>
    <dgm:cxn modelId="{AEBEB947-C6F2-4F09-90DD-0258CECDC6AF}" type="presParOf" srcId="{3C639F8A-FDFA-4CD0-B7BC-D128BF18522D}" destId="{A6BF74FB-BE42-4162-B10F-217A47B500EE}" srcOrd="3" destOrd="0" presId="urn:microsoft.com/office/officeart/2005/8/layout/list1"/>
    <dgm:cxn modelId="{5D3DD2AB-9796-4FFB-A3A4-0F2C16A10B7F}" type="presParOf" srcId="{3C639F8A-FDFA-4CD0-B7BC-D128BF18522D}" destId="{AA15B1F6-B303-452E-8FD7-4749C276A726}" srcOrd="4" destOrd="0" presId="urn:microsoft.com/office/officeart/2005/8/layout/list1"/>
    <dgm:cxn modelId="{D60226AC-25F7-40C6-BC9C-CA0C76A798A5}" type="presParOf" srcId="{AA15B1F6-B303-452E-8FD7-4749C276A726}" destId="{5BBE7589-37EB-4EC5-9842-755BE3983981}" srcOrd="0" destOrd="0" presId="urn:microsoft.com/office/officeart/2005/8/layout/list1"/>
    <dgm:cxn modelId="{E3E25B7F-E4FE-49AA-9C41-BEA42D50B6BE}" type="presParOf" srcId="{AA15B1F6-B303-452E-8FD7-4749C276A726}" destId="{95F4B73E-030C-491F-A3FB-60EA0FE0681D}" srcOrd="1" destOrd="0" presId="urn:microsoft.com/office/officeart/2005/8/layout/list1"/>
    <dgm:cxn modelId="{7289776B-8945-4D23-BCE9-40EC6E3389CB}" type="presParOf" srcId="{3C639F8A-FDFA-4CD0-B7BC-D128BF18522D}" destId="{6A7FA207-003E-4F24-84F8-6370430279EC}" srcOrd="5" destOrd="0" presId="urn:microsoft.com/office/officeart/2005/8/layout/list1"/>
    <dgm:cxn modelId="{4074A772-7F33-4EF3-A36C-4C8A2D3F1A31}" type="presParOf" srcId="{3C639F8A-FDFA-4CD0-B7BC-D128BF18522D}" destId="{34B48E72-9EC2-4D8D-996C-C6C6CFBA3E0A}" srcOrd="6" destOrd="0" presId="urn:microsoft.com/office/officeart/2005/8/layout/list1"/>
    <dgm:cxn modelId="{BC3551A9-39AB-4CFB-A21D-2E2B585780B6}" type="presParOf" srcId="{3C639F8A-FDFA-4CD0-B7BC-D128BF18522D}" destId="{859DC171-F368-4ACD-A3D5-776F7CBC75C5}" srcOrd="7" destOrd="0" presId="urn:microsoft.com/office/officeart/2005/8/layout/list1"/>
    <dgm:cxn modelId="{2C984FB3-B8DD-4CB0-868E-F2BE99B3D77A}" type="presParOf" srcId="{3C639F8A-FDFA-4CD0-B7BC-D128BF18522D}" destId="{52615723-C72C-43BD-AD2E-FEF2F7B40603}" srcOrd="8" destOrd="0" presId="urn:microsoft.com/office/officeart/2005/8/layout/list1"/>
    <dgm:cxn modelId="{68E6B7D5-E01A-4F1C-8793-B6C382444500}" type="presParOf" srcId="{52615723-C72C-43BD-AD2E-FEF2F7B40603}" destId="{1F4A1D36-1CFF-4F9C-8A29-8AE6D81BD35B}" srcOrd="0" destOrd="0" presId="urn:microsoft.com/office/officeart/2005/8/layout/list1"/>
    <dgm:cxn modelId="{D9802A80-04BA-4F2F-B5F2-DA70870BEB37}" type="presParOf" srcId="{52615723-C72C-43BD-AD2E-FEF2F7B40603}" destId="{81656541-8631-433E-BD64-C5988BA3A1FA}" srcOrd="1" destOrd="0" presId="urn:microsoft.com/office/officeart/2005/8/layout/list1"/>
    <dgm:cxn modelId="{383A7014-FC81-4F98-B001-BDD2D02B1139}" type="presParOf" srcId="{3C639F8A-FDFA-4CD0-B7BC-D128BF18522D}" destId="{00AF606F-C957-4526-9B87-EB8572DEFAFB}" srcOrd="9" destOrd="0" presId="urn:microsoft.com/office/officeart/2005/8/layout/list1"/>
    <dgm:cxn modelId="{F865D096-ED1B-42EA-8BE8-704D93C1D4E3}" type="presParOf" srcId="{3C639F8A-FDFA-4CD0-B7BC-D128BF18522D}" destId="{0F1F3186-8BAD-4EF1-ABB8-67C2DE4D05C1}" srcOrd="10" destOrd="0" presId="urn:microsoft.com/office/officeart/2005/8/layout/list1"/>
    <dgm:cxn modelId="{23B5DE89-980E-4974-B78D-E6C2478D6C16}" type="presParOf" srcId="{3C639F8A-FDFA-4CD0-B7BC-D128BF18522D}" destId="{DCE019AC-2B0C-4D75-9B5E-4DF719C217D5}" srcOrd="11" destOrd="0" presId="urn:microsoft.com/office/officeart/2005/8/layout/list1"/>
    <dgm:cxn modelId="{42719EDC-11D1-488D-B04B-BD4E7703DE5D}" type="presParOf" srcId="{3C639F8A-FDFA-4CD0-B7BC-D128BF18522D}" destId="{027BE006-32CE-4C66-B1F0-EF37C8BA8E63}" srcOrd="12" destOrd="0" presId="urn:microsoft.com/office/officeart/2005/8/layout/list1"/>
    <dgm:cxn modelId="{60048A2D-8DA1-4698-AA3C-65E1AC3E8BD3}" type="presParOf" srcId="{027BE006-32CE-4C66-B1F0-EF37C8BA8E63}" destId="{D4B62CEE-6356-4603-9F11-ADA7529758F3}" srcOrd="0" destOrd="0" presId="urn:microsoft.com/office/officeart/2005/8/layout/list1"/>
    <dgm:cxn modelId="{9961DDD1-646E-41D3-A905-1350D0B03904}" type="presParOf" srcId="{027BE006-32CE-4C66-B1F0-EF37C8BA8E63}" destId="{F87F6D0A-86C5-4E4D-BD7D-ABE2238BA8C3}" srcOrd="1" destOrd="0" presId="urn:microsoft.com/office/officeart/2005/8/layout/list1"/>
    <dgm:cxn modelId="{7407E616-772F-4D93-BE6D-D96DA08BF825}" type="presParOf" srcId="{3C639F8A-FDFA-4CD0-B7BC-D128BF18522D}" destId="{126AF0F0-9A6C-424C-AD58-7BBB9D42EE26}" srcOrd="13" destOrd="0" presId="urn:microsoft.com/office/officeart/2005/8/layout/list1"/>
    <dgm:cxn modelId="{652EB28B-F3EE-421D-B091-DD4C2812A2AC}" type="presParOf" srcId="{3C639F8A-FDFA-4CD0-B7BC-D128BF18522D}" destId="{AB4D66CC-843A-4FB6-B7E8-895357776C59}" srcOrd="14" destOrd="0" presId="urn:microsoft.com/office/officeart/2005/8/layout/list1"/>
    <dgm:cxn modelId="{EB7946FC-0793-4E1D-8773-2BD44A2DF9F3}" type="presParOf" srcId="{3C639F8A-FDFA-4CD0-B7BC-D128BF18522D}" destId="{17328E0D-C562-4C98-AB56-D209C36E05DB}" srcOrd="15" destOrd="0" presId="urn:microsoft.com/office/officeart/2005/8/layout/list1"/>
    <dgm:cxn modelId="{D05E0CDF-750A-451E-B315-E4EC568F43A6}" type="presParOf" srcId="{3C639F8A-FDFA-4CD0-B7BC-D128BF18522D}" destId="{696C35B9-DF74-4AF8-A15E-A920CEBEA7C2}" srcOrd="16" destOrd="0" presId="urn:microsoft.com/office/officeart/2005/8/layout/list1"/>
    <dgm:cxn modelId="{E32B5474-A7AE-4D2A-82A0-3097A1F24A13}" type="presParOf" srcId="{696C35B9-DF74-4AF8-A15E-A920CEBEA7C2}" destId="{E7804E68-42B7-4377-8C6C-D81F56EF4983}" srcOrd="0" destOrd="0" presId="urn:microsoft.com/office/officeart/2005/8/layout/list1"/>
    <dgm:cxn modelId="{FA3C850C-6BD6-4440-ACE4-E3CAF0469D77}" type="presParOf" srcId="{696C35B9-DF74-4AF8-A15E-A920CEBEA7C2}" destId="{0EBE394F-EBD0-4005-8E97-E96243EBE3ED}" srcOrd="1" destOrd="0" presId="urn:microsoft.com/office/officeart/2005/8/layout/list1"/>
    <dgm:cxn modelId="{5EE50FFC-8146-4105-90B1-130C69746779}" type="presParOf" srcId="{3C639F8A-FDFA-4CD0-B7BC-D128BF18522D}" destId="{04597FE6-C1DF-4D3A-8F40-7C62F5D6A915}" srcOrd="17" destOrd="0" presId="urn:microsoft.com/office/officeart/2005/8/layout/list1"/>
    <dgm:cxn modelId="{2547CC39-3E80-4E8D-BE4E-61A817D94FF2}" type="presParOf" srcId="{3C639F8A-FDFA-4CD0-B7BC-D128BF18522D}" destId="{A99C2C0E-DB09-4574-BDC1-F9394FABF305}" srcOrd="18" destOrd="0" presId="urn:microsoft.com/office/officeart/2005/8/layout/list1"/>
    <dgm:cxn modelId="{6054E3FC-9A13-4839-BB51-BB23726CE025}" type="presParOf" srcId="{3C639F8A-FDFA-4CD0-B7BC-D128BF18522D}" destId="{374370D7-95F8-4BEF-B6A0-7A22309B9E33}" srcOrd="19" destOrd="0" presId="urn:microsoft.com/office/officeart/2005/8/layout/list1"/>
    <dgm:cxn modelId="{0A253272-C80A-4033-8936-B8427EAA27A4}" type="presParOf" srcId="{3C639F8A-FDFA-4CD0-B7BC-D128BF18522D}" destId="{37FD5387-22AB-4D2D-92F8-1952BDBADD95}" srcOrd="20" destOrd="0" presId="urn:microsoft.com/office/officeart/2005/8/layout/list1"/>
    <dgm:cxn modelId="{7A93D472-02F3-4DC0-8B92-19B71B67A033}" type="presParOf" srcId="{37FD5387-22AB-4D2D-92F8-1952BDBADD95}" destId="{EC30A325-8D20-4E24-AB4D-72D3C25C13A6}" srcOrd="0" destOrd="0" presId="urn:microsoft.com/office/officeart/2005/8/layout/list1"/>
    <dgm:cxn modelId="{A2A0E36D-F689-4200-A4B9-92EFCA2C371C}" type="presParOf" srcId="{37FD5387-22AB-4D2D-92F8-1952BDBADD95}" destId="{1F4CB3EA-3B5E-4624-B85A-E2B1EE90EA7A}" srcOrd="1" destOrd="0" presId="urn:microsoft.com/office/officeart/2005/8/layout/list1"/>
    <dgm:cxn modelId="{0632DC4A-2CBE-428B-B452-32AE76063DA4}" type="presParOf" srcId="{3C639F8A-FDFA-4CD0-B7BC-D128BF18522D}" destId="{655429B0-0F2D-4E30-85A7-65FBD24ADACF}" srcOrd="21" destOrd="0" presId="urn:microsoft.com/office/officeart/2005/8/layout/list1"/>
    <dgm:cxn modelId="{2F4FD329-0066-4ACF-A0BF-6EFA0F1774E1}" type="presParOf" srcId="{3C639F8A-FDFA-4CD0-B7BC-D128BF18522D}" destId="{4057CA5D-44C4-4E0D-A9F4-25B8B27E672D}" srcOrd="22" destOrd="0" presId="urn:microsoft.com/office/officeart/2005/8/layout/list1"/>
    <dgm:cxn modelId="{6A92E767-4AE2-4248-BF08-EB11D2F8E567}" type="presParOf" srcId="{3C639F8A-FDFA-4CD0-B7BC-D128BF18522D}" destId="{4CCFCA33-1DEC-4A66-B15F-D09BAA0EE078}" srcOrd="23" destOrd="0" presId="urn:microsoft.com/office/officeart/2005/8/layout/list1"/>
    <dgm:cxn modelId="{D0219D93-300C-4B81-A6F6-926C5EB145D5}" type="presParOf" srcId="{3C639F8A-FDFA-4CD0-B7BC-D128BF18522D}" destId="{87DE7F9E-F550-43B6-8AA9-C03DF1B58CD9}" srcOrd="24" destOrd="0" presId="urn:microsoft.com/office/officeart/2005/8/layout/list1"/>
    <dgm:cxn modelId="{A2CE8335-309C-43F8-95FD-DBD37BEEBCCC}" type="presParOf" srcId="{87DE7F9E-F550-43B6-8AA9-C03DF1B58CD9}" destId="{E217888E-9B46-45B6-B1E3-4C33A48A2F04}" srcOrd="0" destOrd="0" presId="urn:microsoft.com/office/officeart/2005/8/layout/list1"/>
    <dgm:cxn modelId="{07A818D1-C2BE-485B-AF94-D001B767D3D8}" type="presParOf" srcId="{87DE7F9E-F550-43B6-8AA9-C03DF1B58CD9}" destId="{D1F7A00C-34DC-4A63-A277-23EAAB9D9A87}" srcOrd="1" destOrd="0" presId="urn:microsoft.com/office/officeart/2005/8/layout/list1"/>
    <dgm:cxn modelId="{7FC78053-8763-4EBA-882D-0D0A3C550E53}" type="presParOf" srcId="{3C639F8A-FDFA-4CD0-B7BC-D128BF18522D}" destId="{7728FCF5-316B-492A-B3D0-360464C1EB1A}" srcOrd="25" destOrd="0" presId="urn:microsoft.com/office/officeart/2005/8/layout/list1"/>
    <dgm:cxn modelId="{D6F3582B-C0CA-4A84-911C-F04209753545}" type="presParOf" srcId="{3C639F8A-FDFA-4CD0-B7BC-D128BF18522D}" destId="{58F7AF21-E752-4D2A-A4FC-DD6161A1D85E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924130-CB93-4791-993A-F000A54EC8F0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50E19D56-9D5C-4261-8FA9-1D7FC4FE4391}">
      <dgm:prSet phldrT="[Texto]"/>
      <dgm:spPr/>
      <dgm:t>
        <a:bodyPr/>
        <a:lstStyle/>
        <a:p>
          <a:r>
            <a:rPr lang="it-IT" dirty="0"/>
            <a:t>Clean data</a:t>
          </a:r>
          <a:endParaRPr lang="es-CL" dirty="0"/>
        </a:p>
      </dgm:t>
    </dgm:pt>
    <dgm:pt modelId="{E9B905D7-E9AF-4F50-ADDD-ED08E4387D65}" type="parTrans" cxnId="{D6601419-C6A0-4F76-A49F-90FF8EF6BDE1}">
      <dgm:prSet/>
      <dgm:spPr/>
      <dgm:t>
        <a:bodyPr/>
        <a:lstStyle/>
        <a:p>
          <a:endParaRPr lang="es-CL"/>
        </a:p>
      </dgm:t>
    </dgm:pt>
    <dgm:pt modelId="{3AD4F9D7-13C8-41E9-953A-6CC9C5AEA3FE}" type="sibTrans" cxnId="{D6601419-C6A0-4F76-A49F-90FF8EF6BDE1}">
      <dgm:prSet/>
      <dgm:spPr/>
      <dgm:t>
        <a:bodyPr/>
        <a:lstStyle/>
        <a:p>
          <a:endParaRPr lang="es-CL"/>
        </a:p>
      </dgm:t>
    </dgm:pt>
    <dgm:pt modelId="{E7C1B670-DF8E-4DAF-B1AE-5D1DF55B87A3}">
      <dgm:prSet phldrT="[Texto]"/>
      <dgm:spPr/>
      <dgm:t>
        <a:bodyPr/>
        <a:lstStyle/>
        <a:p>
          <a:r>
            <a:rPr lang="it-IT" dirty="0"/>
            <a:t>Create bins</a:t>
          </a:r>
          <a:endParaRPr lang="es-CL" dirty="0"/>
        </a:p>
      </dgm:t>
    </dgm:pt>
    <dgm:pt modelId="{9A114B68-B967-43CE-A44C-58C8A8A86239}" type="parTrans" cxnId="{52D19C49-D683-47BA-8563-56A18FBB2567}">
      <dgm:prSet/>
      <dgm:spPr/>
      <dgm:t>
        <a:bodyPr/>
        <a:lstStyle/>
        <a:p>
          <a:endParaRPr lang="es-CL"/>
        </a:p>
      </dgm:t>
    </dgm:pt>
    <dgm:pt modelId="{977A9A33-E7E1-4EC0-8B7B-93F2FFF51E67}" type="sibTrans" cxnId="{52D19C49-D683-47BA-8563-56A18FBB2567}">
      <dgm:prSet/>
      <dgm:spPr/>
      <dgm:t>
        <a:bodyPr/>
        <a:lstStyle/>
        <a:p>
          <a:endParaRPr lang="es-CL"/>
        </a:p>
      </dgm:t>
    </dgm:pt>
    <dgm:pt modelId="{C9AACC1C-9AC1-43BC-B058-AC40AE3DCA0C}">
      <dgm:prSet phldrT="[Texto]"/>
      <dgm:spPr/>
      <dgm:t>
        <a:bodyPr/>
        <a:lstStyle/>
        <a:p>
          <a:r>
            <a:rPr lang="it-IT" dirty="0"/>
            <a:t>Model </a:t>
          </a:r>
          <a:endParaRPr lang="es-CL" dirty="0"/>
        </a:p>
      </dgm:t>
    </dgm:pt>
    <dgm:pt modelId="{E67C78F7-C573-432E-A1B3-CDE9229C64AF}" type="parTrans" cxnId="{E454113C-8E39-46A4-ADDC-8DB0D95793C5}">
      <dgm:prSet/>
      <dgm:spPr/>
      <dgm:t>
        <a:bodyPr/>
        <a:lstStyle/>
        <a:p>
          <a:endParaRPr lang="es-CL"/>
        </a:p>
      </dgm:t>
    </dgm:pt>
    <dgm:pt modelId="{8432B539-5422-4676-9DE0-B83AF0B16682}" type="sibTrans" cxnId="{E454113C-8E39-46A4-ADDC-8DB0D95793C5}">
      <dgm:prSet/>
      <dgm:spPr/>
      <dgm:t>
        <a:bodyPr/>
        <a:lstStyle/>
        <a:p>
          <a:endParaRPr lang="es-CL"/>
        </a:p>
      </dgm:t>
    </dgm:pt>
    <dgm:pt modelId="{83813CA1-944B-48E5-BEE4-9CFF756AD1C1}">
      <dgm:prSet phldrT="[Texto]"/>
      <dgm:spPr/>
      <dgm:t>
        <a:bodyPr/>
        <a:lstStyle/>
        <a:p>
          <a:r>
            <a:rPr lang="it-IT" dirty="0"/>
            <a:t>Feature Generation</a:t>
          </a:r>
          <a:endParaRPr lang="es-CL" dirty="0"/>
        </a:p>
      </dgm:t>
    </dgm:pt>
    <dgm:pt modelId="{AF15D654-E518-46F2-8D1F-A3E19D01CB39}" type="parTrans" cxnId="{B7096118-705A-457A-93E9-05D6D7B7F9D1}">
      <dgm:prSet/>
      <dgm:spPr/>
      <dgm:t>
        <a:bodyPr/>
        <a:lstStyle/>
        <a:p>
          <a:endParaRPr lang="es-CL"/>
        </a:p>
      </dgm:t>
    </dgm:pt>
    <dgm:pt modelId="{164C0973-31C0-4B37-8874-B35C83D28A32}" type="sibTrans" cxnId="{B7096118-705A-457A-93E9-05D6D7B7F9D1}">
      <dgm:prSet/>
      <dgm:spPr/>
      <dgm:t>
        <a:bodyPr/>
        <a:lstStyle/>
        <a:p>
          <a:endParaRPr lang="es-CL"/>
        </a:p>
      </dgm:t>
    </dgm:pt>
    <dgm:pt modelId="{7F50F1BB-7BB4-4C7B-81D2-65A4C045E561}">
      <dgm:prSet phldrT="[Texto]"/>
      <dgm:spPr/>
      <dgm:t>
        <a:bodyPr/>
        <a:lstStyle/>
        <a:p>
          <a:r>
            <a:rPr lang="it-IT" dirty="0"/>
            <a:t>Results</a:t>
          </a:r>
          <a:endParaRPr lang="es-CL" dirty="0"/>
        </a:p>
      </dgm:t>
    </dgm:pt>
    <dgm:pt modelId="{2E569AF8-7D12-451F-9053-DC5570976138}" type="parTrans" cxnId="{6E0A212E-D993-446C-92BE-4431F59E9152}">
      <dgm:prSet/>
      <dgm:spPr/>
      <dgm:t>
        <a:bodyPr/>
        <a:lstStyle/>
        <a:p>
          <a:endParaRPr lang="es-CL"/>
        </a:p>
      </dgm:t>
    </dgm:pt>
    <dgm:pt modelId="{FB3B0554-5584-4D81-97C5-C5B7CBF348BE}" type="sibTrans" cxnId="{6E0A212E-D993-446C-92BE-4431F59E9152}">
      <dgm:prSet/>
      <dgm:spPr/>
      <dgm:t>
        <a:bodyPr/>
        <a:lstStyle/>
        <a:p>
          <a:endParaRPr lang="es-CL"/>
        </a:p>
      </dgm:t>
    </dgm:pt>
    <dgm:pt modelId="{F1D32D48-68A2-47FF-A7B1-6526C29B4415}" type="pres">
      <dgm:prSet presAssocID="{FD924130-CB93-4791-993A-F000A54EC8F0}" presName="linearFlow" presStyleCnt="0">
        <dgm:presLayoutVars>
          <dgm:resizeHandles val="exact"/>
        </dgm:presLayoutVars>
      </dgm:prSet>
      <dgm:spPr/>
    </dgm:pt>
    <dgm:pt modelId="{255EDF29-FEA1-40E6-A01C-339136316BC7}" type="pres">
      <dgm:prSet presAssocID="{50E19D56-9D5C-4261-8FA9-1D7FC4FE4391}" presName="node" presStyleLbl="node1" presStyleIdx="0" presStyleCnt="5">
        <dgm:presLayoutVars>
          <dgm:bulletEnabled val="1"/>
        </dgm:presLayoutVars>
      </dgm:prSet>
      <dgm:spPr/>
    </dgm:pt>
    <dgm:pt modelId="{3F05A8F5-5CA7-43F5-9F8A-813BFC7B8F7E}" type="pres">
      <dgm:prSet presAssocID="{3AD4F9D7-13C8-41E9-953A-6CC9C5AEA3FE}" presName="sibTrans" presStyleLbl="sibTrans2D1" presStyleIdx="0" presStyleCnt="4"/>
      <dgm:spPr/>
    </dgm:pt>
    <dgm:pt modelId="{66319734-4A6E-4712-B383-04C98BD07838}" type="pres">
      <dgm:prSet presAssocID="{3AD4F9D7-13C8-41E9-953A-6CC9C5AEA3FE}" presName="connectorText" presStyleLbl="sibTrans2D1" presStyleIdx="0" presStyleCnt="4"/>
      <dgm:spPr/>
    </dgm:pt>
    <dgm:pt modelId="{6A5EEA4A-EC5C-4BE7-B74F-0F5AFF9A2B7E}" type="pres">
      <dgm:prSet presAssocID="{E7C1B670-DF8E-4DAF-B1AE-5D1DF55B87A3}" presName="node" presStyleLbl="node1" presStyleIdx="1" presStyleCnt="5">
        <dgm:presLayoutVars>
          <dgm:bulletEnabled val="1"/>
        </dgm:presLayoutVars>
      </dgm:prSet>
      <dgm:spPr/>
    </dgm:pt>
    <dgm:pt modelId="{319104C1-6F8A-4A5B-802B-8DC96D72C414}" type="pres">
      <dgm:prSet presAssocID="{977A9A33-E7E1-4EC0-8B7B-93F2FFF51E67}" presName="sibTrans" presStyleLbl="sibTrans2D1" presStyleIdx="1" presStyleCnt="4"/>
      <dgm:spPr/>
    </dgm:pt>
    <dgm:pt modelId="{2D5210BE-1748-45AF-8FDA-09744A837B3D}" type="pres">
      <dgm:prSet presAssocID="{977A9A33-E7E1-4EC0-8B7B-93F2FFF51E67}" presName="connectorText" presStyleLbl="sibTrans2D1" presStyleIdx="1" presStyleCnt="4"/>
      <dgm:spPr/>
    </dgm:pt>
    <dgm:pt modelId="{2F09075B-4CBB-4E68-9D31-72BD720ECE65}" type="pres">
      <dgm:prSet presAssocID="{83813CA1-944B-48E5-BEE4-9CFF756AD1C1}" presName="node" presStyleLbl="node1" presStyleIdx="2" presStyleCnt="5">
        <dgm:presLayoutVars>
          <dgm:bulletEnabled val="1"/>
        </dgm:presLayoutVars>
      </dgm:prSet>
      <dgm:spPr/>
    </dgm:pt>
    <dgm:pt modelId="{8C0CFA42-826A-443D-97C2-2537ADF30FDC}" type="pres">
      <dgm:prSet presAssocID="{164C0973-31C0-4B37-8874-B35C83D28A32}" presName="sibTrans" presStyleLbl="sibTrans2D1" presStyleIdx="2" presStyleCnt="4"/>
      <dgm:spPr/>
    </dgm:pt>
    <dgm:pt modelId="{2183B2F3-306C-472E-A69D-39E90CCBB5D6}" type="pres">
      <dgm:prSet presAssocID="{164C0973-31C0-4B37-8874-B35C83D28A32}" presName="connectorText" presStyleLbl="sibTrans2D1" presStyleIdx="2" presStyleCnt="4"/>
      <dgm:spPr/>
    </dgm:pt>
    <dgm:pt modelId="{65F1AD0B-8BD4-4458-AD72-87C50530E1D5}" type="pres">
      <dgm:prSet presAssocID="{C9AACC1C-9AC1-43BC-B058-AC40AE3DCA0C}" presName="node" presStyleLbl="node1" presStyleIdx="3" presStyleCnt="5">
        <dgm:presLayoutVars>
          <dgm:bulletEnabled val="1"/>
        </dgm:presLayoutVars>
      </dgm:prSet>
      <dgm:spPr/>
    </dgm:pt>
    <dgm:pt modelId="{8C7806E8-F6B2-4B75-A6C2-DB197914ECE2}" type="pres">
      <dgm:prSet presAssocID="{8432B539-5422-4676-9DE0-B83AF0B16682}" presName="sibTrans" presStyleLbl="sibTrans2D1" presStyleIdx="3" presStyleCnt="4"/>
      <dgm:spPr/>
    </dgm:pt>
    <dgm:pt modelId="{99EE044C-D3F1-4FB9-A042-2C79305E837B}" type="pres">
      <dgm:prSet presAssocID="{8432B539-5422-4676-9DE0-B83AF0B16682}" presName="connectorText" presStyleLbl="sibTrans2D1" presStyleIdx="3" presStyleCnt="4"/>
      <dgm:spPr/>
    </dgm:pt>
    <dgm:pt modelId="{D1D76D5B-978C-4B02-8216-9065379DF2D6}" type="pres">
      <dgm:prSet presAssocID="{7F50F1BB-7BB4-4C7B-81D2-65A4C045E561}" presName="node" presStyleLbl="node1" presStyleIdx="4" presStyleCnt="5">
        <dgm:presLayoutVars>
          <dgm:bulletEnabled val="1"/>
        </dgm:presLayoutVars>
      </dgm:prSet>
      <dgm:spPr/>
    </dgm:pt>
  </dgm:ptLst>
  <dgm:cxnLst>
    <dgm:cxn modelId="{3AC0AC00-6B77-44E4-A389-5B89ED9414A1}" type="presOf" srcId="{977A9A33-E7E1-4EC0-8B7B-93F2FFF51E67}" destId="{2D5210BE-1748-45AF-8FDA-09744A837B3D}" srcOrd="1" destOrd="0" presId="urn:microsoft.com/office/officeart/2005/8/layout/process2"/>
    <dgm:cxn modelId="{42DC160A-E6C1-4305-86D3-17DE6D8D14D6}" type="presOf" srcId="{E7C1B670-DF8E-4DAF-B1AE-5D1DF55B87A3}" destId="{6A5EEA4A-EC5C-4BE7-B74F-0F5AFF9A2B7E}" srcOrd="0" destOrd="0" presId="urn:microsoft.com/office/officeart/2005/8/layout/process2"/>
    <dgm:cxn modelId="{B7096118-705A-457A-93E9-05D6D7B7F9D1}" srcId="{FD924130-CB93-4791-993A-F000A54EC8F0}" destId="{83813CA1-944B-48E5-BEE4-9CFF756AD1C1}" srcOrd="2" destOrd="0" parTransId="{AF15D654-E518-46F2-8D1F-A3E19D01CB39}" sibTransId="{164C0973-31C0-4B37-8874-B35C83D28A32}"/>
    <dgm:cxn modelId="{D6601419-C6A0-4F76-A49F-90FF8EF6BDE1}" srcId="{FD924130-CB93-4791-993A-F000A54EC8F0}" destId="{50E19D56-9D5C-4261-8FA9-1D7FC4FE4391}" srcOrd="0" destOrd="0" parTransId="{E9B905D7-E9AF-4F50-ADDD-ED08E4387D65}" sibTransId="{3AD4F9D7-13C8-41E9-953A-6CC9C5AEA3FE}"/>
    <dgm:cxn modelId="{6AF65323-E827-4514-8368-94CE45970755}" type="presOf" srcId="{83813CA1-944B-48E5-BEE4-9CFF756AD1C1}" destId="{2F09075B-4CBB-4E68-9D31-72BD720ECE65}" srcOrd="0" destOrd="0" presId="urn:microsoft.com/office/officeart/2005/8/layout/process2"/>
    <dgm:cxn modelId="{A9085F27-3BE7-4B8B-86F5-7DE9494C21A0}" type="presOf" srcId="{50E19D56-9D5C-4261-8FA9-1D7FC4FE4391}" destId="{255EDF29-FEA1-40E6-A01C-339136316BC7}" srcOrd="0" destOrd="0" presId="urn:microsoft.com/office/officeart/2005/8/layout/process2"/>
    <dgm:cxn modelId="{298EFE2B-3C47-4C89-91A9-9DEDDC6D24BD}" type="presOf" srcId="{3AD4F9D7-13C8-41E9-953A-6CC9C5AEA3FE}" destId="{66319734-4A6E-4712-B383-04C98BD07838}" srcOrd="1" destOrd="0" presId="urn:microsoft.com/office/officeart/2005/8/layout/process2"/>
    <dgm:cxn modelId="{6E0A212E-D993-446C-92BE-4431F59E9152}" srcId="{FD924130-CB93-4791-993A-F000A54EC8F0}" destId="{7F50F1BB-7BB4-4C7B-81D2-65A4C045E561}" srcOrd="4" destOrd="0" parTransId="{2E569AF8-7D12-451F-9053-DC5570976138}" sibTransId="{FB3B0554-5584-4D81-97C5-C5B7CBF348BE}"/>
    <dgm:cxn modelId="{E454113C-8E39-46A4-ADDC-8DB0D95793C5}" srcId="{FD924130-CB93-4791-993A-F000A54EC8F0}" destId="{C9AACC1C-9AC1-43BC-B058-AC40AE3DCA0C}" srcOrd="3" destOrd="0" parTransId="{E67C78F7-C573-432E-A1B3-CDE9229C64AF}" sibTransId="{8432B539-5422-4676-9DE0-B83AF0B16682}"/>
    <dgm:cxn modelId="{2E2FDE3C-80D1-41C0-8428-C759B8FAF3AE}" type="presOf" srcId="{FD924130-CB93-4791-993A-F000A54EC8F0}" destId="{F1D32D48-68A2-47FF-A7B1-6526C29B4415}" srcOrd="0" destOrd="0" presId="urn:microsoft.com/office/officeart/2005/8/layout/process2"/>
    <dgm:cxn modelId="{96E90C41-425B-4CAC-953C-ECFE35AD94AD}" type="presOf" srcId="{7F50F1BB-7BB4-4C7B-81D2-65A4C045E561}" destId="{D1D76D5B-978C-4B02-8216-9065379DF2D6}" srcOrd="0" destOrd="0" presId="urn:microsoft.com/office/officeart/2005/8/layout/process2"/>
    <dgm:cxn modelId="{994DFC43-1274-43E8-8FC5-4AC75A678846}" type="presOf" srcId="{8432B539-5422-4676-9DE0-B83AF0B16682}" destId="{8C7806E8-F6B2-4B75-A6C2-DB197914ECE2}" srcOrd="0" destOrd="0" presId="urn:microsoft.com/office/officeart/2005/8/layout/process2"/>
    <dgm:cxn modelId="{FD4E2F48-B081-4AB4-A358-F16A2E11FE13}" type="presOf" srcId="{3AD4F9D7-13C8-41E9-953A-6CC9C5AEA3FE}" destId="{3F05A8F5-5CA7-43F5-9F8A-813BFC7B8F7E}" srcOrd="0" destOrd="0" presId="urn:microsoft.com/office/officeart/2005/8/layout/process2"/>
    <dgm:cxn modelId="{52D19C49-D683-47BA-8563-56A18FBB2567}" srcId="{FD924130-CB93-4791-993A-F000A54EC8F0}" destId="{E7C1B670-DF8E-4DAF-B1AE-5D1DF55B87A3}" srcOrd="1" destOrd="0" parTransId="{9A114B68-B967-43CE-A44C-58C8A8A86239}" sibTransId="{977A9A33-E7E1-4EC0-8B7B-93F2FFF51E67}"/>
    <dgm:cxn modelId="{6D7CCD91-EA21-40CF-B9D4-9EB2B90A9318}" type="presOf" srcId="{C9AACC1C-9AC1-43BC-B058-AC40AE3DCA0C}" destId="{65F1AD0B-8BD4-4458-AD72-87C50530E1D5}" srcOrd="0" destOrd="0" presId="urn:microsoft.com/office/officeart/2005/8/layout/process2"/>
    <dgm:cxn modelId="{4F61659A-44B1-4DFA-B0EF-215B2BE1398A}" type="presOf" srcId="{164C0973-31C0-4B37-8874-B35C83D28A32}" destId="{8C0CFA42-826A-443D-97C2-2537ADF30FDC}" srcOrd="0" destOrd="0" presId="urn:microsoft.com/office/officeart/2005/8/layout/process2"/>
    <dgm:cxn modelId="{BE6354BE-CA01-4C07-878F-7EE3A6361CE6}" type="presOf" srcId="{164C0973-31C0-4B37-8874-B35C83D28A32}" destId="{2183B2F3-306C-472E-A69D-39E90CCBB5D6}" srcOrd="1" destOrd="0" presId="urn:microsoft.com/office/officeart/2005/8/layout/process2"/>
    <dgm:cxn modelId="{3A2680C1-9D1C-4CBD-A75B-E0103185A3C6}" type="presOf" srcId="{8432B539-5422-4676-9DE0-B83AF0B16682}" destId="{99EE044C-D3F1-4FB9-A042-2C79305E837B}" srcOrd="1" destOrd="0" presId="urn:microsoft.com/office/officeart/2005/8/layout/process2"/>
    <dgm:cxn modelId="{FB721FFD-DC8C-4AD2-8D55-1365A7547FBC}" type="presOf" srcId="{977A9A33-E7E1-4EC0-8B7B-93F2FFF51E67}" destId="{319104C1-6F8A-4A5B-802B-8DC96D72C414}" srcOrd="0" destOrd="0" presId="urn:microsoft.com/office/officeart/2005/8/layout/process2"/>
    <dgm:cxn modelId="{5096D20B-93DF-46D7-BB80-38C17ADF2224}" type="presParOf" srcId="{F1D32D48-68A2-47FF-A7B1-6526C29B4415}" destId="{255EDF29-FEA1-40E6-A01C-339136316BC7}" srcOrd="0" destOrd="0" presId="urn:microsoft.com/office/officeart/2005/8/layout/process2"/>
    <dgm:cxn modelId="{189710CF-2F7D-48A0-9846-F52A9A2F4C7C}" type="presParOf" srcId="{F1D32D48-68A2-47FF-A7B1-6526C29B4415}" destId="{3F05A8F5-5CA7-43F5-9F8A-813BFC7B8F7E}" srcOrd="1" destOrd="0" presId="urn:microsoft.com/office/officeart/2005/8/layout/process2"/>
    <dgm:cxn modelId="{CB1EE540-E402-4957-B896-4E589821BC14}" type="presParOf" srcId="{3F05A8F5-5CA7-43F5-9F8A-813BFC7B8F7E}" destId="{66319734-4A6E-4712-B383-04C98BD07838}" srcOrd="0" destOrd="0" presId="urn:microsoft.com/office/officeart/2005/8/layout/process2"/>
    <dgm:cxn modelId="{834D1CD5-0F77-4A38-BB3B-0ABEC7C7C3CF}" type="presParOf" srcId="{F1D32D48-68A2-47FF-A7B1-6526C29B4415}" destId="{6A5EEA4A-EC5C-4BE7-B74F-0F5AFF9A2B7E}" srcOrd="2" destOrd="0" presId="urn:microsoft.com/office/officeart/2005/8/layout/process2"/>
    <dgm:cxn modelId="{059EF16C-3BFE-4CA8-983F-05BFA989EC86}" type="presParOf" srcId="{F1D32D48-68A2-47FF-A7B1-6526C29B4415}" destId="{319104C1-6F8A-4A5B-802B-8DC96D72C414}" srcOrd="3" destOrd="0" presId="urn:microsoft.com/office/officeart/2005/8/layout/process2"/>
    <dgm:cxn modelId="{1597EC2F-46A4-4686-B9FE-F6A6C4CF7AF4}" type="presParOf" srcId="{319104C1-6F8A-4A5B-802B-8DC96D72C414}" destId="{2D5210BE-1748-45AF-8FDA-09744A837B3D}" srcOrd="0" destOrd="0" presId="urn:microsoft.com/office/officeart/2005/8/layout/process2"/>
    <dgm:cxn modelId="{DEE8D874-6212-455B-B17E-82D54F3314ED}" type="presParOf" srcId="{F1D32D48-68A2-47FF-A7B1-6526C29B4415}" destId="{2F09075B-4CBB-4E68-9D31-72BD720ECE65}" srcOrd="4" destOrd="0" presId="urn:microsoft.com/office/officeart/2005/8/layout/process2"/>
    <dgm:cxn modelId="{1551FE96-94D4-411B-9A53-366C4094DA12}" type="presParOf" srcId="{F1D32D48-68A2-47FF-A7B1-6526C29B4415}" destId="{8C0CFA42-826A-443D-97C2-2537ADF30FDC}" srcOrd="5" destOrd="0" presId="urn:microsoft.com/office/officeart/2005/8/layout/process2"/>
    <dgm:cxn modelId="{FAD0D6ED-70F2-481B-88FC-02064C3D0C56}" type="presParOf" srcId="{8C0CFA42-826A-443D-97C2-2537ADF30FDC}" destId="{2183B2F3-306C-472E-A69D-39E90CCBB5D6}" srcOrd="0" destOrd="0" presId="urn:microsoft.com/office/officeart/2005/8/layout/process2"/>
    <dgm:cxn modelId="{CB612D0D-748A-402B-9960-11BCA227E7B7}" type="presParOf" srcId="{F1D32D48-68A2-47FF-A7B1-6526C29B4415}" destId="{65F1AD0B-8BD4-4458-AD72-87C50530E1D5}" srcOrd="6" destOrd="0" presId="urn:microsoft.com/office/officeart/2005/8/layout/process2"/>
    <dgm:cxn modelId="{D64C75F5-8C0A-46A1-B26E-9A89F2B5AB53}" type="presParOf" srcId="{F1D32D48-68A2-47FF-A7B1-6526C29B4415}" destId="{8C7806E8-F6B2-4B75-A6C2-DB197914ECE2}" srcOrd="7" destOrd="0" presId="urn:microsoft.com/office/officeart/2005/8/layout/process2"/>
    <dgm:cxn modelId="{6D4CAFCC-1266-4971-9F4B-AFBEEEA557E5}" type="presParOf" srcId="{8C7806E8-F6B2-4B75-A6C2-DB197914ECE2}" destId="{99EE044C-D3F1-4FB9-A042-2C79305E837B}" srcOrd="0" destOrd="0" presId="urn:microsoft.com/office/officeart/2005/8/layout/process2"/>
    <dgm:cxn modelId="{9D040DE5-85D0-4F1B-889F-217376016CB2}" type="presParOf" srcId="{F1D32D48-68A2-47FF-A7B1-6526C29B4415}" destId="{D1D76D5B-978C-4B02-8216-9065379DF2D6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147A7C-CDF0-4EFC-9BED-17C6B2F46519}">
      <dsp:nvSpPr>
        <dsp:cNvPr id="0" name=""/>
        <dsp:cNvSpPr/>
      </dsp:nvSpPr>
      <dsp:spPr>
        <a:xfrm>
          <a:off x="0" y="338769"/>
          <a:ext cx="5643233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628227-A619-4AE1-918D-777360BCEB5D}">
      <dsp:nvSpPr>
        <dsp:cNvPr id="0" name=""/>
        <dsp:cNvSpPr/>
      </dsp:nvSpPr>
      <dsp:spPr>
        <a:xfrm>
          <a:off x="282161" y="146888"/>
          <a:ext cx="3950263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11" tIns="0" rIns="149311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1. SVM: 0.962</a:t>
          </a:r>
          <a:endParaRPr lang="es-CL" sz="1300" kern="1200" dirty="0"/>
        </a:p>
      </dsp:txBody>
      <dsp:txXfrm>
        <a:off x="300895" y="165622"/>
        <a:ext cx="3912795" cy="346292"/>
      </dsp:txXfrm>
    </dsp:sp>
    <dsp:sp modelId="{34B48E72-9EC2-4D8D-996C-C6C6CFBA3E0A}">
      <dsp:nvSpPr>
        <dsp:cNvPr id="0" name=""/>
        <dsp:cNvSpPr/>
      </dsp:nvSpPr>
      <dsp:spPr>
        <a:xfrm>
          <a:off x="0" y="928449"/>
          <a:ext cx="5643233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F4B73E-030C-491F-A3FB-60EA0FE0681D}">
      <dsp:nvSpPr>
        <dsp:cNvPr id="0" name=""/>
        <dsp:cNvSpPr/>
      </dsp:nvSpPr>
      <dsp:spPr>
        <a:xfrm>
          <a:off x="282161" y="736569"/>
          <a:ext cx="3950263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11" tIns="0" rIns="149311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2. Stacking: 0.953</a:t>
          </a:r>
          <a:endParaRPr lang="es-CL" sz="1300" kern="1200" dirty="0"/>
        </a:p>
      </dsp:txBody>
      <dsp:txXfrm>
        <a:off x="300895" y="755303"/>
        <a:ext cx="3912795" cy="346292"/>
      </dsp:txXfrm>
    </dsp:sp>
    <dsp:sp modelId="{0F1F3186-8BAD-4EF1-ABB8-67C2DE4D05C1}">
      <dsp:nvSpPr>
        <dsp:cNvPr id="0" name=""/>
        <dsp:cNvSpPr/>
      </dsp:nvSpPr>
      <dsp:spPr>
        <a:xfrm>
          <a:off x="0" y="1518129"/>
          <a:ext cx="5643233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656541-8631-433E-BD64-C5988BA3A1FA}">
      <dsp:nvSpPr>
        <dsp:cNvPr id="0" name=""/>
        <dsp:cNvSpPr/>
      </dsp:nvSpPr>
      <dsp:spPr>
        <a:xfrm>
          <a:off x="282161" y="1326249"/>
          <a:ext cx="3950263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11" tIns="0" rIns="149311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3. k-NN: 0.946</a:t>
          </a:r>
          <a:endParaRPr lang="es-CL" sz="1300" kern="1200" dirty="0"/>
        </a:p>
      </dsp:txBody>
      <dsp:txXfrm>
        <a:off x="300895" y="1344983"/>
        <a:ext cx="3912795" cy="346292"/>
      </dsp:txXfrm>
    </dsp:sp>
    <dsp:sp modelId="{AB4D66CC-843A-4FB6-B7E8-895357776C59}">
      <dsp:nvSpPr>
        <dsp:cNvPr id="0" name=""/>
        <dsp:cNvSpPr/>
      </dsp:nvSpPr>
      <dsp:spPr>
        <a:xfrm>
          <a:off x="0" y="2107809"/>
          <a:ext cx="5643233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7F6D0A-86C5-4E4D-BD7D-ABE2238BA8C3}">
      <dsp:nvSpPr>
        <dsp:cNvPr id="0" name=""/>
        <dsp:cNvSpPr/>
      </dsp:nvSpPr>
      <dsp:spPr>
        <a:xfrm>
          <a:off x="282161" y="1915929"/>
          <a:ext cx="3950263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11" tIns="0" rIns="149311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4. Random Forest: 0.943</a:t>
          </a:r>
          <a:endParaRPr lang="es-CL" sz="1300" kern="1200" dirty="0"/>
        </a:p>
      </dsp:txBody>
      <dsp:txXfrm>
        <a:off x="300895" y="1934663"/>
        <a:ext cx="3912795" cy="346292"/>
      </dsp:txXfrm>
    </dsp:sp>
    <dsp:sp modelId="{A99C2C0E-DB09-4574-BDC1-F9394FABF305}">
      <dsp:nvSpPr>
        <dsp:cNvPr id="0" name=""/>
        <dsp:cNvSpPr/>
      </dsp:nvSpPr>
      <dsp:spPr>
        <a:xfrm>
          <a:off x="0" y="2697489"/>
          <a:ext cx="5643233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BE394F-EBD0-4005-8E97-E96243EBE3ED}">
      <dsp:nvSpPr>
        <dsp:cNvPr id="0" name=""/>
        <dsp:cNvSpPr/>
      </dsp:nvSpPr>
      <dsp:spPr>
        <a:xfrm>
          <a:off x="282161" y="2505609"/>
          <a:ext cx="3950263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11" tIns="0" rIns="149311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5. LASSO: 0.942</a:t>
          </a:r>
          <a:endParaRPr lang="es-CL" sz="1300" kern="1200" dirty="0"/>
        </a:p>
      </dsp:txBody>
      <dsp:txXfrm>
        <a:off x="300895" y="2524343"/>
        <a:ext cx="3912795" cy="346292"/>
      </dsp:txXfrm>
    </dsp:sp>
    <dsp:sp modelId="{4057CA5D-44C4-4E0D-A9F4-25B8B27E672D}">
      <dsp:nvSpPr>
        <dsp:cNvPr id="0" name=""/>
        <dsp:cNvSpPr/>
      </dsp:nvSpPr>
      <dsp:spPr>
        <a:xfrm>
          <a:off x="0" y="3287169"/>
          <a:ext cx="5643233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4CB3EA-3B5E-4624-B85A-E2B1EE90EA7A}">
      <dsp:nvSpPr>
        <dsp:cNvPr id="0" name=""/>
        <dsp:cNvSpPr/>
      </dsp:nvSpPr>
      <dsp:spPr>
        <a:xfrm>
          <a:off x="282161" y="3095289"/>
          <a:ext cx="3950263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11" tIns="0" rIns="149311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6. LDA: 0.925</a:t>
          </a:r>
          <a:endParaRPr lang="es-CL" sz="1300" kern="1200" dirty="0"/>
        </a:p>
      </dsp:txBody>
      <dsp:txXfrm>
        <a:off x="300895" y="3114023"/>
        <a:ext cx="3912795" cy="346292"/>
      </dsp:txXfrm>
    </dsp:sp>
    <dsp:sp modelId="{58F7AF21-E752-4D2A-A4FC-DD6161A1D85E}">
      <dsp:nvSpPr>
        <dsp:cNvPr id="0" name=""/>
        <dsp:cNvSpPr/>
      </dsp:nvSpPr>
      <dsp:spPr>
        <a:xfrm>
          <a:off x="0" y="3876849"/>
          <a:ext cx="5643233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F7A00C-34DC-4A63-A277-23EAAB9D9A87}">
      <dsp:nvSpPr>
        <dsp:cNvPr id="0" name=""/>
        <dsp:cNvSpPr/>
      </dsp:nvSpPr>
      <dsp:spPr>
        <a:xfrm>
          <a:off x="282161" y="3684969"/>
          <a:ext cx="3950263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11" tIns="0" rIns="149311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7. Naive Bayes: 0.892</a:t>
          </a:r>
          <a:endParaRPr lang="es-CL" sz="1300" kern="1200" dirty="0"/>
        </a:p>
      </dsp:txBody>
      <dsp:txXfrm>
        <a:off x="300895" y="3703703"/>
        <a:ext cx="3912795" cy="346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5EDF29-FEA1-40E6-A01C-339136316BC7}">
      <dsp:nvSpPr>
        <dsp:cNvPr id="0" name=""/>
        <dsp:cNvSpPr/>
      </dsp:nvSpPr>
      <dsp:spPr>
        <a:xfrm>
          <a:off x="980319" y="616"/>
          <a:ext cx="1298598" cy="721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Clean data</a:t>
          </a:r>
          <a:endParaRPr lang="es-CL" sz="1900" kern="1200" dirty="0"/>
        </a:p>
      </dsp:txBody>
      <dsp:txXfrm>
        <a:off x="1001449" y="21746"/>
        <a:ext cx="1256338" cy="679183"/>
      </dsp:txXfrm>
    </dsp:sp>
    <dsp:sp modelId="{3F05A8F5-5CA7-43F5-9F8A-813BFC7B8F7E}">
      <dsp:nvSpPr>
        <dsp:cNvPr id="0" name=""/>
        <dsp:cNvSpPr/>
      </dsp:nvSpPr>
      <dsp:spPr>
        <a:xfrm rot="5400000">
          <a:off x="1494348" y="740096"/>
          <a:ext cx="270541" cy="3246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300" kern="1200"/>
        </a:p>
      </dsp:txBody>
      <dsp:txXfrm rot="-5400000">
        <a:off x="1532224" y="767150"/>
        <a:ext cx="194789" cy="189379"/>
      </dsp:txXfrm>
    </dsp:sp>
    <dsp:sp modelId="{6A5EEA4A-EC5C-4BE7-B74F-0F5AFF9A2B7E}">
      <dsp:nvSpPr>
        <dsp:cNvPr id="0" name=""/>
        <dsp:cNvSpPr/>
      </dsp:nvSpPr>
      <dsp:spPr>
        <a:xfrm>
          <a:off x="980319" y="1082782"/>
          <a:ext cx="1298598" cy="721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Create bins</a:t>
          </a:r>
          <a:endParaRPr lang="es-CL" sz="1900" kern="1200" dirty="0"/>
        </a:p>
      </dsp:txBody>
      <dsp:txXfrm>
        <a:off x="1001449" y="1103912"/>
        <a:ext cx="1256338" cy="679183"/>
      </dsp:txXfrm>
    </dsp:sp>
    <dsp:sp modelId="{319104C1-6F8A-4A5B-802B-8DC96D72C414}">
      <dsp:nvSpPr>
        <dsp:cNvPr id="0" name=""/>
        <dsp:cNvSpPr/>
      </dsp:nvSpPr>
      <dsp:spPr>
        <a:xfrm rot="5400000">
          <a:off x="1494348" y="1822261"/>
          <a:ext cx="270541" cy="3246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300" kern="1200"/>
        </a:p>
      </dsp:txBody>
      <dsp:txXfrm rot="-5400000">
        <a:off x="1532224" y="1849315"/>
        <a:ext cx="194789" cy="189379"/>
      </dsp:txXfrm>
    </dsp:sp>
    <dsp:sp modelId="{2F09075B-4CBB-4E68-9D31-72BD720ECE65}">
      <dsp:nvSpPr>
        <dsp:cNvPr id="0" name=""/>
        <dsp:cNvSpPr/>
      </dsp:nvSpPr>
      <dsp:spPr>
        <a:xfrm>
          <a:off x="980319" y="2164947"/>
          <a:ext cx="1298598" cy="721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Feature Generation</a:t>
          </a:r>
          <a:endParaRPr lang="es-CL" sz="1900" kern="1200" dirty="0"/>
        </a:p>
      </dsp:txBody>
      <dsp:txXfrm>
        <a:off x="1001449" y="2186077"/>
        <a:ext cx="1256338" cy="679183"/>
      </dsp:txXfrm>
    </dsp:sp>
    <dsp:sp modelId="{8C0CFA42-826A-443D-97C2-2537ADF30FDC}">
      <dsp:nvSpPr>
        <dsp:cNvPr id="0" name=""/>
        <dsp:cNvSpPr/>
      </dsp:nvSpPr>
      <dsp:spPr>
        <a:xfrm rot="5400000">
          <a:off x="1494348" y="2904427"/>
          <a:ext cx="270541" cy="3246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300" kern="1200"/>
        </a:p>
      </dsp:txBody>
      <dsp:txXfrm rot="-5400000">
        <a:off x="1532224" y="2931481"/>
        <a:ext cx="194789" cy="189379"/>
      </dsp:txXfrm>
    </dsp:sp>
    <dsp:sp modelId="{65F1AD0B-8BD4-4458-AD72-87C50530E1D5}">
      <dsp:nvSpPr>
        <dsp:cNvPr id="0" name=""/>
        <dsp:cNvSpPr/>
      </dsp:nvSpPr>
      <dsp:spPr>
        <a:xfrm>
          <a:off x="980319" y="3247113"/>
          <a:ext cx="1298598" cy="721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Model </a:t>
          </a:r>
          <a:endParaRPr lang="es-CL" sz="1900" kern="1200" dirty="0"/>
        </a:p>
      </dsp:txBody>
      <dsp:txXfrm>
        <a:off x="1001449" y="3268243"/>
        <a:ext cx="1256338" cy="679183"/>
      </dsp:txXfrm>
    </dsp:sp>
    <dsp:sp modelId="{8C7806E8-F6B2-4B75-A6C2-DB197914ECE2}">
      <dsp:nvSpPr>
        <dsp:cNvPr id="0" name=""/>
        <dsp:cNvSpPr/>
      </dsp:nvSpPr>
      <dsp:spPr>
        <a:xfrm rot="5400000">
          <a:off x="1494348" y="3986592"/>
          <a:ext cx="270541" cy="3246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300" kern="1200"/>
        </a:p>
      </dsp:txBody>
      <dsp:txXfrm rot="-5400000">
        <a:off x="1532224" y="4013646"/>
        <a:ext cx="194789" cy="189379"/>
      </dsp:txXfrm>
    </dsp:sp>
    <dsp:sp modelId="{D1D76D5B-978C-4B02-8216-9065379DF2D6}">
      <dsp:nvSpPr>
        <dsp:cNvPr id="0" name=""/>
        <dsp:cNvSpPr/>
      </dsp:nvSpPr>
      <dsp:spPr>
        <a:xfrm>
          <a:off x="980319" y="4329278"/>
          <a:ext cx="1298598" cy="721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Results</a:t>
          </a:r>
          <a:endParaRPr lang="es-CL" sz="1900" kern="1200" dirty="0"/>
        </a:p>
      </dsp:txBody>
      <dsp:txXfrm>
        <a:off x="1001449" y="4350408"/>
        <a:ext cx="1256338" cy="6791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5D398-4193-41B4-8783-DE08CAC8F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5FB0B3-18C7-40A1-87D1-EF429AD7F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80F8C2-AA1A-4E40-90C9-028DA501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2E9C-BE7C-4870-8B5D-BF91AB7E9FF1}" type="datetimeFigureOut">
              <a:rPr lang="es-CL" smtClean="0"/>
              <a:t>17-07-2019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7298F9-8DCD-4DC5-82EA-FD7CEE77A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FFB5B3-0880-456D-A5EE-2A1899135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69F-5C8A-426C-9022-7A70237772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70117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CDB54-C637-4D59-B66B-3DF8E2174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D497BBD-D8F0-4EB8-BC7F-86A1F36E9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C5CC84-2355-4944-8ACE-D45DB52C7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2E9C-BE7C-4870-8B5D-BF91AB7E9FF1}" type="datetimeFigureOut">
              <a:rPr lang="es-CL" smtClean="0"/>
              <a:t>17-07-2019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5DA20F-E965-45AD-A3FB-84A323C53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AC2391-B698-4CE6-B748-C6676A41B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69F-5C8A-426C-9022-7A70237772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45356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01D0706-C906-4AD0-A7C6-6B74505929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8A64E4B-8639-4FB4-8C58-4E4CEC109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9E7FF8-BBE6-45B7-AC44-C15A5B62C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2E9C-BE7C-4870-8B5D-BF91AB7E9FF1}" type="datetimeFigureOut">
              <a:rPr lang="es-CL" smtClean="0"/>
              <a:t>17-07-2019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12496-C8C2-4059-9198-93A8E49D0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6A598D-4AAE-4BED-B6C6-FFCD157E0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69F-5C8A-426C-9022-7A70237772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9403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D0D490-A1E3-4CC5-B1A8-5BDDED40B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E2BF30-8471-4E5E-82E0-576758773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C27942-CBBF-4DB7-AF2C-4D3440794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2E9C-BE7C-4870-8B5D-BF91AB7E9FF1}" type="datetimeFigureOut">
              <a:rPr lang="es-CL" smtClean="0"/>
              <a:t>17-07-2019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619E82-C0DD-4542-B42D-447CE4826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CFE7D3-9F9D-42D8-B064-D50408CC5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69F-5C8A-426C-9022-7A70237772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29075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E965FF-21EF-47AD-A962-4E2ADD3FE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B189B9-694C-4352-9067-A09F35F32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4B3C54-BDFF-4805-930F-A804BA6BC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2E9C-BE7C-4870-8B5D-BF91AB7E9FF1}" type="datetimeFigureOut">
              <a:rPr lang="es-CL" smtClean="0"/>
              <a:t>17-07-2019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5F3941-B105-425F-ADF9-060599745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AEFB3-3261-4CB2-B84C-0F3C2A176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69F-5C8A-426C-9022-7A70237772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2676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1E23EB-F13B-494F-9615-A114DA58B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619547-0577-4472-BE74-F64D94AE04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A8C2361-BDF6-468A-A630-C2BA2B7AA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F5F3C4-2E20-48D1-9FD6-6C112805B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2E9C-BE7C-4870-8B5D-BF91AB7E9FF1}" type="datetimeFigureOut">
              <a:rPr lang="es-CL" smtClean="0"/>
              <a:t>17-07-2019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034372-87E9-4C16-A5E4-E37C3A567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983D33-75E1-4BA9-BFD1-0CA9B36DF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69F-5C8A-426C-9022-7A70237772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484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F4ED4-9832-4CA1-94CD-4F6164CBD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1B87A5-2B99-4BFC-8D68-43FBB935A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84A3542-FC34-4EE6-B3ED-6E7BCE164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76EC2AF-61BC-4C66-B0A0-715E289664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D5F53A2-265C-4EE9-A819-8ECFA3A630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06F57E5-1782-4694-A934-F724EA361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2E9C-BE7C-4870-8B5D-BF91AB7E9FF1}" type="datetimeFigureOut">
              <a:rPr lang="es-CL" smtClean="0"/>
              <a:t>17-07-2019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6B57E12-13A5-4948-BFA3-FB718E715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56D7B35-CD35-40DA-89DF-4309E08E5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69F-5C8A-426C-9022-7A70237772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15236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BF345F-5621-437B-BC5E-5334AC372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EEA567C-0013-4B48-8D2D-8F1043796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2E9C-BE7C-4870-8B5D-BF91AB7E9FF1}" type="datetimeFigureOut">
              <a:rPr lang="es-CL" smtClean="0"/>
              <a:t>17-07-2019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03F5548-6DAA-4911-BFCC-F88F9C56E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9EC55E5-4702-450F-9941-AE361AD27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69F-5C8A-426C-9022-7A70237772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68407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9B9D595-00B9-4029-ACD0-63087DD89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2E9C-BE7C-4870-8B5D-BF91AB7E9FF1}" type="datetimeFigureOut">
              <a:rPr lang="es-CL" smtClean="0"/>
              <a:t>17-07-2019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D8A288D-ED02-49A2-BA13-E47EECF3F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D6733FD-176B-43D6-B7CB-4AC750454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69F-5C8A-426C-9022-7A70237772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85133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260C3A-6D62-4BC7-BBC4-F1EDEE29E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9FED5B-AE89-41D2-9DC0-56946F8B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24F33C-E14B-46CC-A0F8-F032C8816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F1F855-204E-41BA-97DB-7C453A960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2E9C-BE7C-4870-8B5D-BF91AB7E9FF1}" type="datetimeFigureOut">
              <a:rPr lang="es-CL" smtClean="0"/>
              <a:t>17-07-2019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29F5997-BD17-4891-B293-05E852439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C7E0D0-AA0C-49E0-8CF5-728B97D8C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69F-5C8A-426C-9022-7A70237772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92511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7F7E2-33BB-4034-811A-2202B693A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F6CE20C-9BEA-417A-A033-C15206EC35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576F24-B88F-4EF6-8586-74E8B3DB3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05D14B-FCEB-40EC-9D3B-CE4BB8DBC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2E9C-BE7C-4870-8B5D-BF91AB7E9FF1}" type="datetimeFigureOut">
              <a:rPr lang="es-CL" smtClean="0"/>
              <a:t>17-07-2019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5C8DBA-A2DF-4E2B-A052-BA607BED0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70F7FF-16E0-40C1-A9B9-331174372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69F-5C8A-426C-9022-7A70237772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82596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BCEB5F6-AD55-4EF0-9017-50CFEDD8D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8AC604-B389-47D4-9CC3-988C81FE6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9B2134-82B1-44D0-88E6-81C337EC5B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B2E9C-BE7C-4870-8B5D-BF91AB7E9FF1}" type="datetimeFigureOut">
              <a:rPr lang="es-CL" smtClean="0"/>
              <a:t>17-07-2019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20C1F6-38AB-443B-8BB5-64DE1A5E7C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56B017-24C2-4610-866F-A25FD105D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F69F-5C8A-426C-9022-7A70237772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880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3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3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0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4">
            <a:extLst>
              <a:ext uri="{FF2B5EF4-FFF2-40B4-BE49-F238E27FC236}">
                <a16:creationId xmlns:a16="http://schemas.microsoft.com/office/drawing/2014/main" id="{6FC11E2E-9797-4FEA-90FD-894E32A2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Freeform 33">
            <a:extLst>
              <a:ext uri="{FF2B5EF4-FFF2-40B4-BE49-F238E27FC236}">
                <a16:creationId xmlns:a16="http://schemas.microsoft.com/office/drawing/2014/main" id="{F8828EFD-56F8-4B00-9A0D-B623CC07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02096" y="3608996"/>
            <a:ext cx="4522796" cy="3249004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915923-D4D3-4A7F-BD44-05F786D05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1117"/>
            <a:ext cx="6618051" cy="1355750"/>
          </a:xfrm>
        </p:spPr>
        <p:txBody>
          <a:bodyPr>
            <a:normAutofit/>
          </a:bodyPr>
          <a:lstStyle/>
          <a:p>
            <a:pPr algn="l"/>
            <a:r>
              <a:rPr lang="en-US" sz="4200"/>
              <a:t>Walking patterns recognition under real world conditions</a:t>
            </a:r>
            <a:endParaRPr lang="es-CL" sz="42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5923DB-A208-47DC-B8A0-27F1485713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3823"/>
            <a:ext cx="6618051" cy="911117"/>
          </a:xfrm>
        </p:spPr>
        <p:txBody>
          <a:bodyPr>
            <a:normAutofit/>
          </a:bodyPr>
          <a:lstStyle/>
          <a:p>
            <a:pPr algn="l"/>
            <a:r>
              <a:rPr lang="it-IT" sz="2000" i="1"/>
              <a:t>Russo, Nastastic, Cernigliaro, Broniarek, Alliende</a:t>
            </a:r>
            <a:endParaRPr lang="es-CL" sz="2000"/>
          </a:p>
        </p:txBody>
      </p:sp>
      <p:sp>
        <p:nvSpPr>
          <p:cNvPr id="15" name="Freeform 24">
            <a:extLst>
              <a:ext uri="{FF2B5EF4-FFF2-40B4-BE49-F238E27FC236}">
                <a16:creationId xmlns:a16="http://schemas.microsoft.com/office/drawing/2014/main" id="{3D4697C8-4A0D-4493-B526-7CC15E0EE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áfico 5" descr="Andar">
            <a:extLst>
              <a:ext uri="{FF2B5EF4-FFF2-40B4-BE49-F238E27FC236}">
                <a16:creationId xmlns:a16="http://schemas.microsoft.com/office/drawing/2014/main" id="{436AEB11-14D2-40E4-A2F6-7FD1C5EF0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72791" y="1184748"/>
            <a:ext cx="3079129" cy="3079129"/>
          </a:xfrm>
          <a:prstGeom prst="rect">
            <a:avLst/>
          </a:prstGeom>
        </p:spPr>
      </p:pic>
      <p:sp>
        <p:nvSpPr>
          <p:cNvPr id="17" name="Freeform 15">
            <a:extLst>
              <a:ext uri="{FF2B5EF4-FFF2-40B4-BE49-F238E27FC236}">
                <a16:creationId xmlns:a16="http://schemas.microsoft.com/office/drawing/2014/main" id="{A085B63A-2D2F-4B09-9BFB-E2080686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50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F1878-5E4F-4DC4-80F6-3C8A3E8C3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288" y="954557"/>
            <a:ext cx="3535738" cy="1325563"/>
          </a:xfrm>
        </p:spPr>
        <p:txBody>
          <a:bodyPr>
            <a:normAutofit fontScale="90000"/>
          </a:bodyPr>
          <a:lstStyle/>
          <a:p>
            <a:r>
              <a:rPr lang="es-CL" dirty="0" err="1"/>
              <a:t>Random</a:t>
            </a:r>
            <a:r>
              <a:rPr lang="es-CL" dirty="0"/>
              <a:t> Forest </a:t>
            </a:r>
            <a:br>
              <a:rPr lang="es-CL" dirty="0"/>
            </a:br>
            <a:r>
              <a:rPr lang="es-CL" dirty="0" err="1"/>
              <a:t>Results</a:t>
            </a:r>
            <a:endParaRPr lang="es-CL" sz="4000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9C1497C2-A581-46D5-BE08-B0C04D8A0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024294"/>
              </p:ext>
            </p:extLst>
          </p:nvPr>
        </p:nvGraphicFramePr>
        <p:xfrm>
          <a:off x="4777254" y="1061078"/>
          <a:ext cx="4887764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058964">
                  <a:extLst>
                    <a:ext uri="{9D8B030D-6E8A-4147-A177-3AD203B41FA5}">
                      <a16:colId xmlns:a16="http://schemas.microsoft.com/office/drawing/2014/main" val="320641296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942414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b="0" dirty="0"/>
                        <a:t>Train </a:t>
                      </a:r>
                      <a:r>
                        <a:rPr lang="es-CL" b="0" dirty="0" err="1"/>
                        <a:t>Missclassification</a:t>
                      </a:r>
                      <a:r>
                        <a:rPr lang="es-CL" b="0" dirty="0"/>
                        <a:t> </a:t>
                      </a:r>
                      <a:r>
                        <a:rPr lang="es-CL" b="0" dirty="0" err="1"/>
                        <a:t>rate</a:t>
                      </a:r>
                      <a:endParaRPr lang="es-CL" b="0" dirty="0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b="0" dirty="0"/>
                        <a:t>6.3</a:t>
                      </a: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6309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b="0" dirty="0"/>
                        <a:t>Test </a:t>
                      </a:r>
                      <a:r>
                        <a:rPr lang="es-CL" b="0" dirty="0" err="1"/>
                        <a:t>Missclassification</a:t>
                      </a:r>
                      <a:r>
                        <a:rPr lang="es-CL" b="0" dirty="0"/>
                        <a:t> </a:t>
                      </a:r>
                      <a:r>
                        <a:rPr lang="es-CL" b="0" dirty="0" err="1"/>
                        <a:t>rate</a:t>
                      </a:r>
                      <a:endParaRPr lang="es-CL" b="0" dirty="0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b="0" dirty="0"/>
                        <a:t>5.47</a:t>
                      </a: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573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b="0" dirty="0" err="1"/>
                        <a:t>Accuracy</a:t>
                      </a:r>
                      <a:endParaRPr lang="es-CL" b="0" dirty="0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b="0" dirty="0"/>
                        <a:t>0.9453</a:t>
                      </a: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037825"/>
                  </a:ext>
                </a:extLst>
              </a:tr>
            </a:tbl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8887FC96-B067-4347-B8E1-D3E53E22A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254" y="3319302"/>
            <a:ext cx="7200900" cy="3267075"/>
          </a:xfrm>
          <a:prstGeom prst="rect">
            <a:avLst/>
          </a:prstGeom>
        </p:spPr>
      </p:pic>
      <p:pic>
        <p:nvPicPr>
          <p:cNvPr id="9" name="Gráfico 8" descr="Tendencia al alza">
            <a:extLst>
              <a:ext uri="{FF2B5EF4-FFF2-40B4-BE49-F238E27FC236}">
                <a16:creationId xmlns:a16="http://schemas.microsoft.com/office/drawing/2014/main" id="{608C3116-B58B-44C5-BC2B-4A3B347B07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326" y="2818520"/>
            <a:ext cx="2873769" cy="287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657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F1878-5E4F-4DC4-80F6-3C8A3E8C3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288" y="954557"/>
            <a:ext cx="3535738" cy="1325563"/>
          </a:xfrm>
        </p:spPr>
        <p:txBody>
          <a:bodyPr>
            <a:normAutofit/>
          </a:bodyPr>
          <a:lstStyle/>
          <a:p>
            <a:r>
              <a:rPr lang="es-CL" dirty="0"/>
              <a:t>LDA</a:t>
            </a:r>
            <a:br>
              <a:rPr lang="es-CL" dirty="0"/>
            </a:br>
            <a:r>
              <a:rPr lang="es-CL" dirty="0" err="1"/>
              <a:t>Results</a:t>
            </a:r>
            <a:endParaRPr lang="es-CL" sz="4000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9C1497C2-A581-46D5-BE08-B0C04D8A0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079188"/>
              </p:ext>
            </p:extLst>
          </p:nvPr>
        </p:nvGraphicFramePr>
        <p:xfrm>
          <a:off x="4436781" y="954557"/>
          <a:ext cx="4887764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058964">
                  <a:extLst>
                    <a:ext uri="{9D8B030D-6E8A-4147-A177-3AD203B41FA5}">
                      <a16:colId xmlns:a16="http://schemas.microsoft.com/office/drawing/2014/main" val="320641296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942414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b="0" dirty="0"/>
                        <a:t>Train </a:t>
                      </a:r>
                      <a:r>
                        <a:rPr lang="es-CL" b="0" dirty="0" err="1"/>
                        <a:t>Missclassification</a:t>
                      </a:r>
                      <a:r>
                        <a:rPr lang="es-CL" b="0" dirty="0"/>
                        <a:t> </a:t>
                      </a:r>
                      <a:r>
                        <a:rPr lang="es-CL" b="0" dirty="0" err="1"/>
                        <a:t>rate</a:t>
                      </a:r>
                      <a:endParaRPr lang="es-CL" b="0" dirty="0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8.41</a:t>
                      </a:r>
                      <a:endParaRPr lang="es-CL" b="0" dirty="0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6309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b="0" dirty="0"/>
                        <a:t>Test </a:t>
                      </a:r>
                      <a:r>
                        <a:rPr lang="es-CL" b="0" dirty="0" err="1"/>
                        <a:t>Missclassification</a:t>
                      </a:r>
                      <a:r>
                        <a:rPr lang="es-CL" b="0" dirty="0"/>
                        <a:t> </a:t>
                      </a:r>
                      <a:r>
                        <a:rPr lang="es-CL" b="0" dirty="0" err="1"/>
                        <a:t>rate</a:t>
                      </a:r>
                      <a:endParaRPr lang="es-CL" b="0" dirty="0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7.46</a:t>
                      </a:r>
                      <a:endParaRPr lang="es-CL" b="0" dirty="0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573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b="0" dirty="0" err="1"/>
                        <a:t>Accuracy</a:t>
                      </a:r>
                      <a:endParaRPr lang="es-CL" b="0" dirty="0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0.9254 </a:t>
                      </a:r>
                      <a:endParaRPr lang="es-CL" b="0" dirty="0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037825"/>
                  </a:ext>
                </a:extLst>
              </a:tr>
            </a:tbl>
          </a:graphicData>
        </a:graphic>
      </p:graphicFrame>
      <p:pic>
        <p:nvPicPr>
          <p:cNvPr id="9" name="Gráfico 8" descr="Tendencia al alza">
            <a:extLst>
              <a:ext uri="{FF2B5EF4-FFF2-40B4-BE49-F238E27FC236}">
                <a16:creationId xmlns:a16="http://schemas.microsoft.com/office/drawing/2014/main" id="{608C3116-B58B-44C5-BC2B-4A3B347B0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326" y="2818520"/>
            <a:ext cx="2873769" cy="287376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66F1AE0-3502-4E26-B1E9-CBAA7A8588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781" y="3282447"/>
            <a:ext cx="74390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444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F1878-5E4F-4DC4-80F6-3C8A3E8C3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288" y="954557"/>
            <a:ext cx="3535738" cy="2225040"/>
          </a:xfrm>
        </p:spPr>
        <p:txBody>
          <a:bodyPr>
            <a:normAutofit/>
          </a:bodyPr>
          <a:lstStyle/>
          <a:p>
            <a:r>
              <a:rPr lang="es-CL" dirty="0" err="1"/>
              <a:t>Naive</a:t>
            </a:r>
            <a:r>
              <a:rPr lang="es-CL" dirty="0"/>
              <a:t> Bayes (</a:t>
            </a:r>
            <a:r>
              <a:rPr lang="es-CL" dirty="0" err="1"/>
              <a:t>parametric</a:t>
            </a:r>
            <a:r>
              <a:rPr lang="es-CL" dirty="0"/>
              <a:t>)</a:t>
            </a:r>
            <a:br>
              <a:rPr lang="es-CL" dirty="0"/>
            </a:br>
            <a:r>
              <a:rPr lang="es-CL" dirty="0" err="1"/>
              <a:t>Results</a:t>
            </a:r>
            <a:endParaRPr lang="es-CL" sz="4000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9C1497C2-A581-46D5-BE08-B0C04D8A0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948914"/>
              </p:ext>
            </p:extLst>
          </p:nvPr>
        </p:nvGraphicFramePr>
        <p:xfrm>
          <a:off x="4413122" y="1270684"/>
          <a:ext cx="4887764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058964">
                  <a:extLst>
                    <a:ext uri="{9D8B030D-6E8A-4147-A177-3AD203B41FA5}">
                      <a16:colId xmlns:a16="http://schemas.microsoft.com/office/drawing/2014/main" val="320641296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942414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b="0" dirty="0"/>
                        <a:t>Train </a:t>
                      </a:r>
                      <a:r>
                        <a:rPr lang="es-CL" b="0" dirty="0" err="1"/>
                        <a:t>Missclassification</a:t>
                      </a:r>
                      <a:r>
                        <a:rPr lang="es-CL" b="0" dirty="0"/>
                        <a:t> </a:t>
                      </a:r>
                      <a:r>
                        <a:rPr lang="es-CL" b="0" dirty="0" err="1"/>
                        <a:t>rate</a:t>
                      </a:r>
                      <a:endParaRPr lang="es-CL" b="0" dirty="0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9.82</a:t>
                      </a:r>
                      <a:endParaRPr lang="es-CL" b="0" dirty="0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6309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b="0" dirty="0"/>
                        <a:t>Test </a:t>
                      </a:r>
                      <a:r>
                        <a:rPr lang="es-CL" b="0" dirty="0" err="1"/>
                        <a:t>Missclassification</a:t>
                      </a:r>
                      <a:r>
                        <a:rPr lang="es-CL" b="0" dirty="0"/>
                        <a:t> </a:t>
                      </a:r>
                      <a:r>
                        <a:rPr lang="es-CL" b="0" dirty="0" err="1"/>
                        <a:t>rate</a:t>
                      </a:r>
                      <a:endParaRPr lang="es-CL" b="0" dirty="0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10.85</a:t>
                      </a:r>
                      <a:endParaRPr lang="es-CL" b="0" dirty="0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573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b="0" dirty="0" err="1"/>
                        <a:t>Accuracy</a:t>
                      </a:r>
                      <a:endParaRPr lang="es-CL" b="0" dirty="0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0.8915 </a:t>
                      </a:r>
                      <a:endParaRPr lang="es-CL" b="0" dirty="0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037825"/>
                  </a:ext>
                </a:extLst>
              </a:tr>
            </a:tbl>
          </a:graphicData>
        </a:graphic>
      </p:graphicFrame>
      <p:pic>
        <p:nvPicPr>
          <p:cNvPr id="9" name="Gráfico 8" descr="Tendencia al alza">
            <a:extLst>
              <a:ext uri="{FF2B5EF4-FFF2-40B4-BE49-F238E27FC236}">
                <a16:creationId xmlns:a16="http://schemas.microsoft.com/office/drawing/2014/main" id="{608C3116-B58B-44C5-BC2B-4A3B347B0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878" y="3618603"/>
            <a:ext cx="2873769" cy="287376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5E756D2-8F9C-49EE-936F-CA4BF0D0CE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3122" y="3349122"/>
            <a:ext cx="72390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445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F1878-5E4F-4DC4-80F6-3C8A3E8C3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088" y="325102"/>
            <a:ext cx="7474172" cy="1325563"/>
          </a:xfrm>
        </p:spPr>
        <p:txBody>
          <a:bodyPr>
            <a:normAutofit/>
          </a:bodyPr>
          <a:lstStyle/>
          <a:p>
            <a:r>
              <a:rPr lang="es-CL" dirty="0"/>
              <a:t>k-</a:t>
            </a:r>
            <a:r>
              <a:rPr lang="es-CL" dirty="0" err="1"/>
              <a:t>Nearest</a:t>
            </a:r>
            <a:r>
              <a:rPr lang="es-CL" dirty="0"/>
              <a:t> </a:t>
            </a:r>
            <a:r>
              <a:rPr lang="es-CL" dirty="0" err="1"/>
              <a:t>Neighbor</a:t>
            </a:r>
            <a:br>
              <a:rPr lang="es-CL" dirty="0"/>
            </a:br>
            <a:r>
              <a:rPr lang="es-CL" sz="4000" dirty="0" err="1"/>
              <a:t>Parameter</a:t>
            </a:r>
            <a:r>
              <a:rPr lang="es-CL" sz="4000" dirty="0"/>
              <a:t> </a:t>
            </a:r>
            <a:r>
              <a:rPr lang="es-CL" sz="4000" dirty="0" err="1"/>
              <a:t>elicitation</a:t>
            </a:r>
            <a:endParaRPr lang="es-CL" sz="40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36454E6-7436-4EAF-9FB8-7F6D7B873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688" y="1639090"/>
            <a:ext cx="7778972" cy="452156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s-CL" dirty="0"/>
          </a:p>
          <a:p>
            <a:pPr marL="457200" lvl="1" indent="0">
              <a:buNone/>
            </a:pPr>
            <a:endParaRPr lang="es-CL" dirty="0"/>
          </a:p>
          <a:p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áfico 8" descr="Cinta">
            <a:extLst>
              <a:ext uri="{FF2B5EF4-FFF2-40B4-BE49-F238E27FC236}">
                <a16:creationId xmlns:a16="http://schemas.microsoft.com/office/drawing/2014/main" id="{7A87EE8F-C87B-490F-8E03-7018A1967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30320" y="587904"/>
            <a:ext cx="914400" cy="9144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BD4C2D27-61E7-4903-9F80-C14D3C638739}"/>
              </a:ext>
            </a:extLst>
          </p:cNvPr>
          <p:cNvSpPr txBox="1"/>
          <p:nvPr/>
        </p:nvSpPr>
        <p:spPr>
          <a:xfrm>
            <a:off x="6982158" y="752716"/>
            <a:ext cx="1679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k= 7</a:t>
            </a:r>
            <a:endParaRPr lang="es-CL" sz="32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93A7893-FD51-4DBF-90CB-A8642871A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93" y="1639090"/>
            <a:ext cx="8814823" cy="5172771"/>
          </a:xfrm>
          <a:prstGeom prst="rect">
            <a:avLst/>
          </a:prstGeom>
        </p:spPr>
      </p:pic>
      <p:pic>
        <p:nvPicPr>
          <p:cNvPr id="14" name="Gráfico 13" descr="Indicador">
            <a:extLst>
              <a:ext uri="{FF2B5EF4-FFF2-40B4-BE49-F238E27FC236}">
                <a16:creationId xmlns:a16="http://schemas.microsoft.com/office/drawing/2014/main" id="{267FC9DF-C5DD-48AC-81B3-D3D83D10C5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28286" y="29717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94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F1878-5E4F-4DC4-80F6-3C8A3E8C3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288" y="954557"/>
            <a:ext cx="3535738" cy="2225040"/>
          </a:xfrm>
        </p:spPr>
        <p:txBody>
          <a:bodyPr>
            <a:normAutofit/>
          </a:bodyPr>
          <a:lstStyle/>
          <a:p>
            <a:r>
              <a:rPr lang="es-CL" dirty="0"/>
              <a:t>k-</a:t>
            </a:r>
            <a:r>
              <a:rPr lang="es-CL" dirty="0" err="1"/>
              <a:t>Nearest</a:t>
            </a:r>
            <a:r>
              <a:rPr lang="es-CL" dirty="0"/>
              <a:t> </a:t>
            </a:r>
            <a:r>
              <a:rPr lang="es-CL" dirty="0" err="1"/>
              <a:t>Neighbor</a:t>
            </a:r>
            <a:br>
              <a:rPr lang="es-CL" dirty="0"/>
            </a:br>
            <a:r>
              <a:rPr lang="es-CL" dirty="0" err="1"/>
              <a:t>Results</a:t>
            </a:r>
            <a:endParaRPr lang="es-CL" sz="4000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9C1497C2-A581-46D5-BE08-B0C04D8A0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557597"/>
              </p:ext>
            </p:extLst>
          </p:nvPr>
        </p:nvGraphicFramePr>
        <p:xfrm>
          <a:off x="4096292" y="1189661"/>
          <a:ext cx="4887764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058964">
                  <a:extLst>
                    <a:ext uri="{9D8B030D-6E8A-4147-A177-3AD203B41FA5}">
                      <a16:colId xmlns:a16="http://schemas.microsoft.com/office/drawing/2014/main" val="320641296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942414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b="0" dirty="0"/>
                        <a:t>Train </a:t>
                      </a:r>
                      <a:r>
                        <a:rPr lang="es-CL" b="0" dirty="0" err="1"/>
                        <a:t>Missclassification</a:t>
                      </a:r>
                      <a:r>
                        <a:rPr lang="es-CL" b="0" dirty="0"/>
                        <a:t> </a:t>
                      </a:r>
                      <a:r>
                        <a:rPr lang="es-CL" b="0" dirty="0" err="1"/>
                        <a:t>rate</a:t>
                      </a:r>
                      <a:endParaRPr lang="es-CL" b="0" dirty="0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4.79</a:t>
                      </a:r>
                      <a:endParaRPr lang="es-CL" b="0" dirty="0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6309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b="0" dirty="0"/>
                        <a:t>Test </a:t>
                      </a:r>
                      <a:r>
                        <a:rPr lang="es-CL" b="0" dirty="0" err="1"/>
                        <a:t>Missclassification</a:t>
                      </a:r>
                      <a:r>
                        <a:rPr lang="es-CL" b="0" dirty="0"/>
                        <a:t> </a:t>
                      </a:r>
                      <a:r>
                        <a:rPr lang="es-CL" b="0" dirty="0" err="1"/>
                        <a:t>rate</a:t>
                      </a:r>
                      <a:endParaRPr lang="es-CL" b="0" dirty="0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5.39</a:t>
                      </a:r>
                      <a:endParaRPr lang="es-CL" b="0" dirty="0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573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b="0" dirty="0" err="1"/>
                        <a:t>Accuracy</a:t>
                      </a:r>
                      <a:endParaRPr lang="es-CL" b="0" dirty="0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0.9461 </a:t>
                      </a:r>
                      <a:endParaRPr lang="es-CL" b="0" dirty="0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037825"/>
                  </a:ext>
                </a:extLst>
              </a:tr>
            </a:tbl>
          </a:graphicData>
        </a:graphic>
      </p:graphicFrame>
      <p:pic>
        <p:nvPicPr>
          <p:cNvPr id="9" name="Gráfico 8" descr="Tendencia al alza">
            <a:extLst>
              <a:ext uri="{FF2B5EF4-FFF2-40B4-BE49-F238E27FC236}">
                <a16:creationId xmlns:a16="http://schemas.microsoft.com/office/drawing/2014/main" id="{608C3116-B58B-44C5-BC2B-4A3B347B0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878" y="3618603"/>
            <a:ext cx="2873769" cy="287376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2CDC3C2-CF57-4C50-90EA-16FAE2B10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6292" y="3119497"/>
            <a:ext cx="728662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09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F1878-5E4F-4DC4-80F6-3C8A3E8C3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540" y="894457"/>
            <a:ext cx="4232586" cy="2225040"/>
          </a:xfrm>
        </p:spPr>
        <p:txBody>
          <a:bodyPr>
            <a:normAutofit fontScale="90000"/>
          </a:bodyPr>
          <a:lstStyle/>
          <a:p>
            <a:r>
              <a:rPr lang="es-CL" dirty="0"/>
              <a:t>LASSO </a:t>
            </a:r>
            <a:br>
              <a:rPr lang="es-CL" dirty="0"/>
            </a:br>
            <a:r>
              <a:rPr lang="es-CL" dirty="0" err="1"/>
              <a:t>Logistic</a:t>
            </a:r>
            <a:r>
              <a:rPr lang="es-CL" dirty="0"/>
              <a:t> </a:t>
            </a:r>
            <a:r>
              <a:rPr lang="es-CL" dirty="0" err="1"/>
              <a:t>Regression</a:t>
            </a:r>
            <a:br>
              <a:rPr lang="es-CL" dirty="0"/>
            </a:br>
            <a:r>
              <a:rPr lang="es-CL" dirty="0" err="1"/>
              <a:t>Results</a:t>
            </a:r>
            <a:endParaRPr lang="es-CL" sz="4000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9C1497C2-A581-46D5-BE08-B0C04D8A0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537814"/>
              </p:ext>
            </p:extLst>
          </p:nvPr>
        </p:nvGraphicFramePr>
        <p:xfrm>
          <a:off x="4825497" y="1235960"/>
          <a:ext cx="4887764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058964">
                  <a:extLst>
                    <a:ext uri="{9D8B030D-6E8A-4147-A177-3AD203B41FA5}">
                      <a16:colId xmlns:a16="http://schemas.microsoft.com/office/drawing/2014/main" val="320641296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942414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b="0" dirty="0"/>
                        <a:t>Train </a:t>
                      </a:r>
                      <a:r>
                        <a:rPr lang="es-CL" b="0" dirty="0" err="1"/>
                        <a:t>Missclassification</a:t>
                      </a:r>
                      <a:r>
                        <a:rPr lang="es-CL" b="0" dirty="0"/>
                        <a:t> </a:t>
                      </a:r>
                      <a:r>
                        <a:rPr lang="es-CL" b="0" dirty="0" err="1"/>
                        <a:t>rate</a:t>
                      </a:r>
                      <a:endParaRPr lang="es-CL" b="0" dirty="0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6.59</a:t>
                      </a:r>
                      <a:endParaRPr lang="es-CL" b="0" dirty="0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6309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b="0" dirty="0"/>
                        <a:t>Test </a:t>
                      </a:r>
                      <a:r>
                        <a:rPr lang="es-CL" b="0" dirty="0" err="1"/>
                        <a:t>Missclassification</a:t>
                      </a:r>
                      <a:r>
                        <a:rPr lang="es-CL" b="0" dirty="0"/>
                        <a:t> </a:t>
                      </a:r>
                      <a:r>
                        <a:rPr lang="es-CL" b="0" dirty="0" err="1"/>
                        <a:t>rate</a:t>
                      </a:r>
                      <a:endParaRPr lang="es-CL" b="0" dirty="0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5.8</a:t>
                      </a:r>
                      <a:endParaRPr lang="es-CL" b="0" dirty="0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573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b="0" dirty="0" err="1"/>
                        <a:t>Accuracy</a:t>
                      </a:r>
                      <a:endParaRPr lang="es-CL" b="0" dirty="0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0.942 </a:t>
                      </a:r>
                      <a:endParaRPr lang="es-CL" b="0" dirty="0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037825"/>
                  </a:ext>
                </a:extLst>
              </a:tr>
            </a:tbl>
          </a:graphicData>
        </a:graphic>
      </p:graphicFrame>
      <p:pic>
        <p:nvPicPr>
          <p:cNvPr id="9" name="Gráfico 8" descr="Tendencia al alza">
            <a:extLst>
              <a:ext uri="{FF2B5EF4-FFF2-40B4-BE49-F238E27FC236}">
                <a16:creationId xmlns:a16="http://schemas.microsoft.com/office/drawing/2014/main" id="{608C3116-B58B-44C5-BC2B-4A3B347B0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878" y="3618603"/>
            <a:ext cx="2873769" cy="287376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D4D2A96-BA86-4FC5-B35E-125697F99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4072" y="3303643"/>
            <a:ext cx="72580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73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F1878-5E4F-4DC4-80F6-3C8A3E8C3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540" y="894457"/>
            <a:ext cx="4232586" cy="2225040"/>
          </a:xfrm>
        </p:spPr>
        <p:txBody>
          <a:bodyPr>
            <a:normAutofit/>
          </a:bodyPr>
          <a:lstStyle/>
          <a:p>
            <a:r>
              <a:rPr lang="es-CL" dirty="0"/>
              <a:t>SVM</a:t>
            </a:r>
            <a:br>
              <a:rPr lang="es-CL" dirty="0"/>
            </a:br>
            <a:r>
              <a:rPr lang="es-CL" dirty="0" err="1"/>
              <a:t>Results</a:t>
            </a:r>
            <a:endParaRPr lang="es-CL" sz="4000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9C1497C2-A581-46D5-BE08-B0C04D8A0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596036"/>
              </p:ext>
            </p:extLst>
          </p:nvPr>
        </p:nvGraphicFramePr>
        <p:xfrm>
          <a:off x="4825497" y="1235960"/>
          <a:ext cx="4887764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058964">
                  <a:extLst>
                    <a:ext uri="{9D8B030D-6E8A-4147-A177-3AD203B41FA5}">
                      <a16:colId xmlns:a16="http://schemas.microsoft.com/office/drawing/2014/main" val="320641296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942414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b="0" dirty="0"/>
                        <a:t>Train </a:t>
                      </a:r>
                      <a:r>
                        <a:rPr lang="es-CL" b="0" dirty="0" err="1"/>
                        <a:t>Missclassification</a:t>
                      </a:r>
                      <a:r>
                        <a:rPr lang="es-CL" b="0" dirty="0"/>
                        <a:t> </a:t>
                      </a:r>
                      <a:r>
                        <a:rPr lang="es-CL" b="0" dirty="0" err="1"/>
                        <a:t>rate</a:t>
                      </a:r>
                      <a:endParaRPr lang="es-CL" b="0" dirty="0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3.7</a:t>
                      </a:r>
                      <a:endParaRPr lang="es-CL" b="0" dirty="0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6309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b="0" dirty="0"/>
                        <a:t>Test </a:t>
                      </a:r>
                      <a:r>
                        <a:rPr lang="es-CL" b="0" dirty="0" err="1"/>
                        <a:t>Missclassification</a:t>
                      </a:r>
                      <a:r>
                        <a:rPr lang="es-CL" b="0" dirty="0"/>
                        <a:t> </a:t>
                      </a:r>
                      <a:r>
                        <a:rPr lang="es-CL" b="0" dirty="0" err="1"/>
                        <a:t>rate</a:t>
                      </a:r>
                      <a:endParaRPr lang="es-CL" b="0" dirty="0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3.81</a:t>
                      </a:r>
                      <a:endParaRPr lang="es-CL" b="0" dirty="0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573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b="0" dirty="0" err="1"/>
                        <a:t>Accuracy</a:t>
                      </a:r>
                      <a:endParaRPr lang="es-CL" b="0" dirty="0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0.9619 </a:t>
                      </a:r>
                      <a:endParaRPr lang="es-CL" b="0" dirty="0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037825"/>
                  </a:ext>
                </a:extLst>
              </a:tr>
            </a:tbl>
          </a:graphicData>
        </a:graphic>
      </p:graphicFrame>
      <p:pic>
        <p:nvPicPr>
          <p:cNvPr id="9" name="Gráfico 8" descr="Tendencia al alza">
            <a:extLst>
              <a:ext uri="{FF2B5EF4-FFF2-40B4-BE49-F238E27FC236}">
                <a16:creationId xmlns:a16="http://schemas.microsoft.com/office/drawing/2014/main" id="{608C3116-B58B-44C5-BC2B-4A3B347B0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878" y="3618603"/>
            <a:ext cx="2873769" cy="287376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ADD40CF-7288-4C7F-9D2E-0B9ADB762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6514" y="2890271"/>
            <a:ext cx="719137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636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F1878-5E4F-4DC4-80F6-3C8A3E8C3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088" y="325102"/>
            <a:ext cx="7474172" cy="1325563"/>
          </a:xfrm>
        </p:spPr>
        <p:txBody>
          <a:bodyPr>
            <a:normAutofit/>
          </a:bodyPr>
          <a:lstStyle/>
          <a:p>
            <a:r>
              <a:rPr lang="es-CL" dirty="0" err="1"/>
              <a:t>Stacking</a:t>
            </a:r>
            <a:r>
              <a:rPr lang="es-CL" dirty="0"/>
              <a:t> </a:t>
            </a:r>
            <a:r>
              <a:rPr lang="es-CL" dirty="0" err="1"/>
              <a:t>Model</a:t>
            </a:r>
            <a:br>
              <a:rPr lang="es-CL" dirty="0"/>
            </a:br>
            <a:r>
              <a:rPr lang="es-CL" sz="4000" dirty="0" err="1"/>
              <a:t>Metodology</a:t>
            </a:r>
            <a:endParaRPr lang="es-CL" sz="40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36454E6-7436-4EAF-9FB8-7F6D7B873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688" y="1639090"/>
            <a:ext cx="7778972" cy="4521564"/>
          </a:xfrm>
        </p:spPr>
        <p:txBody>
          <a:bodyPr anchor="ctr">
            <a:normAutofit/>
          </a:bodyPr>
          <a:lstStyle/>
          <a:p>
            <a:r>
              <a:rPr lang="en-US" dirty="0"/>
              <a:t>Best four models: k-NN, Random Forest, LASSO and SVM. The idea is to use </a:t>
            </a:r>
          </a:p>
          <a:p>
            <a:r>
              <a:rPr lang="en-US" dirty="0"/>
              <a:t>Predictions of majority.</a:t>
            </a:r>
          </a:p>
          <a:p>
            <a:r>
              <a:rPr lang="en-US" dirty="0"/>
              <a:t>If each classifier returns different class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k-NN.</a:t>
            </a:r>
            <a:endParaRPr lang="es-CL" dirty="0"/>
          </a:p>
          <a:p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áfico 4" descr="Cuaderno de estrategias">
            <a:extLst>
              <a:ext uri="{FF2B5EF4-FFF2-40B4-BE49-F238E27FC236}">
                <a16:creationId xmlns:a16="http://schemas.microsoft.com/office/drawing/2014/main" id="{437EC047-3DB3-4DD9-A5B4-902836CA7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8286" y="29717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821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F1878-5E4F-4DC4-80F6-3C8A3E8C3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540" y="894457"/>
            <a:ext cx="4232586" cy="2225040"/>
          </a:xfrm>
        </p:spPr>
        <p:txBody>
          <a:bodyPr>
            <a:normAutofit/>
          </a:bodyPr>
          <a:lstStyle/>
          <a:p>
            <a:r>
              <a:rPr lang="es-CL" dirty="0" err="1"/>
              <a:t>Stacking</a:t>
            </a:r>
            <a:r>
              <a:rPr lang="es-CL" dirty="0"/>
              <a:t> </a:t>
            </a:r>
            <a:r>
              <a:rPr lang="es-CL" dirty="0" err="1"/>
              <a:t>Model</a:t>
            </a:r>
            <a:br>
              <a:rPr lang="es-CL" dirty="0"/>
            </a:br>
            <a:r>
              <a:rPr lang="es-CL" dirty="0" err="1"/>
              <a:t>Results</a:t>
            </a:r>
            <a:endParaRPr lang="es-CL" sz="4000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9C1497C2-A581-46D5-BE08-B0C04D8A0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530964"/>
              </p:ext>
            </p:extLst>
          </p:nvPr>
        </p:nvGraphicFramePr>
        <p:xfrm>
          <a:off x="5233994" y="1636137"/>
          <a:ext cx="4887764" cy="7416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058964">
                  <a:extLst>
                    <a:ext uri="{9D8B030D-6E8A-4147-A177-3AD203B41FA5}">
                      <a16:colId xmlns:a16="http://schemas.microsoft.com/office/drawing/2014/main" val="320641296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942414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b="0" dirty="0"/>
                        <a:t>Test </a:t>
                      </a:r>
                      <a:r>
                        <a:rPr lang="es-CL" b="0" dirty="0" err="1"/>
                        <a:t>Missclassification</a:t>
                      </a:r>
                      <a:r>
                        <a:rPr lang="es-CL" b="0" dirty="0"/>
                        <a:t> </a:t>
                      </a:r>
                      <a:r>
                        <a:rPr lang="es-CL" b="0" dirty="0" err="1"/>
                        <a:t>rate</a:t>
                      </a:r>
                      <a:endParaRPr lang="es-CL" b="0" dirty="0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4.72</a:t>
                      </a:r>
                      <a:endParaRPr lang="es-CL" b="0" dirty="0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573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b="0" dirty="0" err="1"/>
                        <a:t>Accuracy</a:t>
                      </a:r>
                      <a:endParaRPr lang="es-CL" b="0" dirty="0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0.9528 </a:t>
                      </a:r>
                      <a:endParaRPr lang="es-CL" b="0" dirty="0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037825"/>
                  </a:ext>
                </a:extLst>
              </a:tr>
            </a:tbl>
          </a:graphicData>
        </a:graphic>
      </p:graphicFrame>
      <p:pic>
        <p:nvPicPr>
          <p:cNvPr id="9" name="Gráfico 8" descr="Tendencia al alza">
            <a:extLst>
              <a:ext uri="{FF2B5EF4-FFF2-40B4-BE49-F238E27FC236}">
                <a16:creationId xmlns:a16="http://schemas.microsoft.com/office/drawing/2014/main" id="{608C3116-B58B-44C5-BC2B-4A3B347B0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878" y="3618603"/>
            <a:ext cx="2873769" cy="287376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400480F-7035-44D3-9746-4403FE23E1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0272" y="3014180"/>
            <a:ext cx="718185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518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F1878-5E4F-4DC4-80F6-3C8A3E8C3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088" y="325102"/>
            <a:ext cx="7474172" cy="1325563"/>
          </a:xfrm>
        </p:spPr>
        <p:txBody>
          <a:bodyPr>
            <a:normAutofit/>
          </a:bodyPr>
          <a:lstStyle/>
          <a:p>
            <a:r>
              <a:rPr lang="es-CL" dirty="0"/>
              <a:t>Preliminar Ranking</a:t>
            </a:r>
            <a:endParaRPr lang="es-CL" sz="4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Marcador de contenido 5">
            <a:extLst>
              <a:ext uri="{FF2B5EF4-FFF2-40B4-BE49-F238E27FC236}">
                <a16:creationId xmlns:a16="http://schemas.microsoft.com/office/drawing/2014/main" id="{69056F11-54B4-469F-A88C-ADC030C912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0177302"/>
              </p:ext>
            </p:extLst>
          </p:nvPr>
        </p:nvGraphicFramePr>
        <p:xfrm>
          <a:off x="1617557" y="1906648"/>
          <a:ext cx="564323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Gráfico 8" descr="Podio">
            <a:extLst>
              <a:ext uri="{FF2B5EF4-FFF2-40B4-BE49-F238E27FC236}">
                <a16:creationId xmlns:a16="http://schemas.microsoft.com/office/drawing/2014/main" id="{C4D676D1-402A-4185-81E6-151C5C6B2A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28286" y="29717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087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56F9B-ED72-4636-9987-9DBC052C2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CL" dirty="0" err="1"/>
              <a:t>Main</a:t>
            </a:r>
            <a:r>
              <a:rPr lang="es-CL" dirty="0"/>
              <a:t> </a:t>
            </a:r>
            <a:r>
              <a:rPr lang="es-CL" dirty="0" err="1"/>
              <a:t>research</a:t>
            </a:r>
            <a:r>
              <a:rPr lang="es-CL" dirty="0"/>
              <a:t> </a:t>
            </a:r>
            <a:r>
              <a:rPr lang="es-CL" dirty="0" err="1"/>
              <a:t>aim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681D0A-E34D-4B5B-9BEE-74C6342AD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Main goal: </a:t>
            </a:r>
            <a:r>
              <a:rPr lang="en-US" sz="2000" dirty="0"/>
              <a:t>verify if there are different patterns of walking among the group members of this project.</a:t>
            </a:r>
          </a:p>
          <a:p>
            <a:pPr marL="0" indent="0">
              <a:buNone/>
            </a:pPr>
            <a:r>
              <a:rPr lang="en-US" sz="2000" b="1" dirty="0"/>
              <a:t>Secondary goals: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Perform a multi-resolution analysis: analyze if the elicitation of the length of the window selected to divide the data affects the results of the classification</a:t>
            </a:r>
          </a:p>
          <a:p>
            <a:pPr lvl="1">
              <a:buFont typeface="Arial" panose="05000000000000000000" pitchFamily="2" charset="2"/>
              <a:buChar char="•"/>
            </a:pPr>
            <a:r>
              <a:rPr lang="en-US" sz="2000" dirty="0">
                <a:ea typeface="+mn-lt"/>
                <a:cs typeface="+mn-lt"/>
              </a:rPr>
              <a:t>To make Francesco walk more than 10 minutes at once</a:t>
            </a:r>
          </a:p>
          <a:p>
            <a:pPr marL="0" indent="0">
              <a:buNone/>
            </a:pPr>
            <a:endParaRPr lang="es-CL" sz="2000" dirty="0">
              <a:cs typeface="Calibri" panose="020F05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áfico 4" descr="Diana">
            <a:extLst>
              <a:ext uri="{FF2B5EF4-FFF2-40B4-BE49-F238E27FC236}">
                <a16:creationId xmlns:a16="http://schemas.microsoft.com/office/drawing/2014/main" id="{18917371-72B8-40B3-A453-884E47A6D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45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F1878-5E4F-4DC4-80F6-3C8A3E8C3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088" y="325102"/>
            <a:ext cx="7474172" cy="1325563"/>
          </a:xfrm>
        </p:spPr>
        <p:txBody>
          <a:bodyPr>
            <a:normAutofit/>
          </a:bodyPr>
          <a:lstStyle/>
          <a:p>
            <a:r>
              <a:rPr lang="es-CL" dirty="0" err="1"/>
              <a:t>Multiresolution</a:t>
            </a:r>
            <a:r>
              <a:rPr lang="es-CL" dirty="0"/>
              <a:t> </a:t>
            </a:r>
            <a:r>
              <a:rPr lang="es-CL" dirty="0" err="1"/>
              <a:t>Analysis</a:t>
            </a:r>
            <a:br>
              <a:rPr lang="es-CL" dirty="0"/>
            </a:br>
            <a:endParaRPr lang="es-CL" sz="4000" dirty="0"/>
          </a:p>
        </p:txBody>
      </p:sp>
      <p:graphicFrame>
        <p:nvGraphicFramePr>
          <p:cNvPr id="3" name="Marcador de contenido 2">
            <a:extLst>
              <a:ext uri="{FF2B5EF4-FFF2-40B4-BE49-F238E27FC236}">
                <a16:creationId xmlns:a16="http://schemas.microsoft.com/office/drawing/2014/main" id="{5AE08D21-576B-44A9-90FE-E142C7B83D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909938"/>
              </p:ext>
            </p:extLst>
          </p:nvPr>
        </p:nvGraphicFramePr>
        <p:xfrm>
          <a:off x="0" y="1358765"/>
          <a:ext cx="3259238" cy="5051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17E00166-C5FE-49C2-8316-460782205C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20996" y="1401029"/>
            <a:ext cx="8571004" cy="5456971"/>
          </a:xfrm>
          <a:prstGeom prst="rect">
            <a:avLst/>
          </a:prstGeom>
        </p:spPr>
      </p:pic>
      <p:pic>
        <p:nvPicPr>
          <p:cNvPr id="8" name="Gráfico 7" descr="Cinta">
            <a:extLst>
              <a:ext uri="{FF2B5EF4-FFF2-40B4-BE49-F238E27FC236}">
                <a16:creationId xmlns:a16="http://schemas.microsoft.com/office/drawing/2014/main" id="{0E271B34-AA0D-435C-B8F0-556F6A9A04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92106" y="303361"/>
            <a:ext cx="914400" cy="9144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75B33FA-6B0B-4CC1-B2E1-905F508B7A89}"/>
              </a:ext>
            </a:extLst>
          </p:cNvPr>
          <p:cNvSpPr txBox="1"/>
          <p:nvPr/>
        </p:nvSpPr>
        <p:spPr>
          <a:xfrm>
            <a:off x="7506506" y="303361"/>
            <a:ext cx="2647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Window size: 1000</a:t>
            </a:r>
          </a:p>
          <a:p>
            <a:r>
              <a:rPr lang="it-IT" sz="2400" dirty="0"/>
              <a:t>Overlap: 400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3742866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F1878-5E4F-4DC4-80F6-3C8A3E8C3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088" y="325102"/>
            <a:ext cx="7474172" cy="1325563"/>
          </a:xfrm>
        </p:spPr>
        <p:txBody>
          <a:bodyPr>
            <a:normAutofit/>
          </a:bodyPr>
          <a:lstStyle/>
          <a:p>
            <a:r>
              <a:rPr lang="es-CL" dirty="0" err="1"/>
              <a:t>Comparing</a:t>
            </a:r>
            <a:r>
              <a:rPr lang="es-CL" dirty="0"/>
              <a:t> </a:t>
            </a:r>
            <a:r>
              <a:rPr lang="es-CL" dirty="0" err="1"/>
              <a:t>Models</a:t>
            </a:r>
            <a:endParaRPr lang="es-CL" sz="4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1ED0D01-F489-49D0-9A03-239651094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23" y="1440474"/>
            <a:ext cx="8361880" cy="4891450"/>
          </a:xfrm>
          <a:prstGeom prst="rect">
            <a:avLst/>
          </a:prstGeom>
        </p:spPr>
      </p:pic>
      <p:pic>
        <p:nvPicPr>
          <p:cNvPr id="10" name="Gráfico 9" descr="Balanza de la justicia">
            <a:extLst>
              <a:ext uri="{FF2B5EF4-FFF2-40B4-BE49-F238E27FC236}">
                <a16:creationId xmlns:a16="http://schemas.microsoft.com/office/drawing/2014/main" id="{C5CEA855-F2A6-4868-BBDB-F94455592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28286" y="29717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670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906E4B-2248-43D3-B399-03B5E02A9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7" y="233418"/>
            <a:ext cx="7474172" cy="1325563"/>
          </a:xfrm>
        </p:spPr>
        <p:txBody>
          <a:bodyPr>
            <a:normAutofit/>
          </a:bodyPr>
          <a:lstStyle/>
          <a:p>
            <a:r>
              <a:rPr lang="it-IT" dirty="0">
                <a:cs typeface="Calibri Light"/>
              </a:rPr>
              <a:t>Conclusions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88E27-F133-44BE-81E5-7C811B1C5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8114252" cy="31977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Final Ranking</a:t>
            </a:r>
          </a:p>
          <a:p>
            <a:pPr lvl="1"/>
            <a:r>
              <a:rPr lang="en-US" dirty="0">
                <a:cs typeface="Calibri"/>
              </a:rPr>
              <a:t>Top 1</a:t>
            </a:r>
            <a:r>
              <a:rPr lang="it-IT" dirty="0">
                <a:cs typeface="Calibri"/>
              </a:rPr>
              <a:t>: SVM</a:t>
            </a:r>
          </a:p>
          <a:p>
            <a:pPr lvl="1"/>
            <a:r>
              <a:rPr lang="it-IT" dirty="0">
                <a:cs typeface="Calibri"/>
              </a:rPr>
              <a:t>The biggest looser: Naive Bayes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dirty="0"/>
              <a:t>Window size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not relevant influence on the accuracy after reaching a size of around 1 second </a:t>
            </a: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>
              <a:cs typeface="Calibri"/>
            </a:endParaRPr>
          </a:p>
        </p:txBody>
      </p:sp>
      <p:pic>
        <p:nvPicPr>
          <p:cNvPr id="5" name="Gráfico 4" descr="Ojo">
            <a:extLst>
              <a:ext uri="{FF2B5EF4-FFF2-40B4-BE49-F238E27FC236}">
                <a16:creationId xmlns:a16="http://schemas.microsoft.com/office/drawing/2014/main" id="{D5EFA293-BFFC-441E-B7B6-4D178E0E4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8286" y="296731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59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4">
            <a:extLst>
              <a:ext uri="{FF2B5EF4-FFF2-40B4-BE49-F238E27FC236}">
                <a16:creationId xmlns:a16="http://schemas.microsoft.com/office/drawing/2014/main" id="{6FC11E2E-9797-4FEA-90FD-894E32A2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Freeform 33">
            <a:extLst>
              <a:ext uri="{FF2B5EF4-FFF2-40B4-BE49-F238E27FC236}">
                <a16:creationId xmlns:a16="http://schemas.microsoft.com/office/drawing/2014/main" id="{F8828EFD-56F8-4B00-9A0D-B623CC07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02096" y="3608996"/>
            <a:ext cx="4522796" cy="3249004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5" name="Freeform 24">
            <a:extLst>
              <a:ext uri="{FF2B5EF4-FFF2-40B4-BE49-F238E27FC236}">
                <a16:creationId xmlns:a16="http://schemas.microsoft.com/office/drawing/2014/main" id="{3D4697C8-4A0D-4493-B526-7CC15E0EE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áfico 5" descr="Andar">
            <a:extLst>
              <a:ext uri="{FF2B5EF4-FFF2-40B4-BE49-F238E27FC236}">
                <a16:creationId xmlns:a16="http://schemas.microsoft.com/office/drawing/2014/main" id="{436AEB11-14D2-40E4-A2F6-7FD1C5EF0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72791" y="1184748"/>
            <a:ext cx="3079129" cy="3079129"/>
          </a:xfrm>
          <a:prstGeom prst="rect">
            <a:avLst/>
          </a:prstGeom>
        </p:spPr>
      </p:pic>
      <p:sp>
        <p:nvSpPr>
          <p:cNvPr id="17" name="Freeform 15">
            <a:extLst>
              <a:ext uri="{FF2B5EF4-FFF2-40B4-BE49-F238E27FC236}">
                <a16:creationId xmlns:a16="http://schemas.microsoft.com/office/drawing/2014/main" id="{A085B63A-2D2F-4B09-9BFB-E2080686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97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A63C6-DB90-4275-8D07-B77BF1581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86" y="647511"/>
            <a:ext cx="7474172" cy="1325563"/>
          </a:xfrm>
        </p:spPr>
        <p:txBody>
          <a:bodyPr>
            <a:normAutofit/>
          </a:bodyPr>
          <a:lstStyle/>
          <a:p>
            <a:r>
              <a:rPr lang="es-CL" dirty="0"/>
              <a:t>Data </a:t>
            </a:r>
            <a:r>
              <a:rPr lang="es-CL" dirty="0" err="1"/>
              <a:t>collection</a:t>
            </a:r>
            <a:r>
              <a:rPr lang="es-CL" dirty="0"/>
              <a:t>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Marcador de contenido 32">
            <a:extLst>
              <a:ext uri="{FF2B5EF4-FFF2-40B4-BE49-F238E27FC236}">
                <a16:creationId xmlns:a16="http://schemas.microsoft.com/office/drawing/2014/main" id="{70D55692-976F-441D-8F2F-ED533381F3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767" y="2819125"/>
            <a:ext cx="1620000" cy="1274113"/>
          </a:xfrm>
        </p:spPr>
      </p:pic>
      <p:pic>
        <p:nvPicPr>
          <p:cNvPr id="38" name="Imagen 37" descr="Imagen que contiene hierba, árbol, exterior, persona&#10;&#10;Descripción generada automáticamente">
            <a:extLst>
              <a:ext uri="{FF2B5EF4-FFF2-40B4-BE49-F238E27FC236}">
                <a16:creationId xmlns:a16="http://schemas.microsoft.com/office/drawing/2014/main" id="{B8A7556F-5053-4655-91D4-578727AB8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769" y="2448946"/>
            <a:ext cx="1728000" cy="3556078"/>
          </a:xfrm>
          <a:prstGeom prst="rect">
            <a:avLst/>
          </a:prstGeom>
        </p:spPr>
      </p:pic>
      <p:pic>
        <p:nvPicPr>
          <p:cNvPr id="40" name="Imagen 39" descr="Imagen que contiene exterior, hierba, árbol, edificio&#10;&#10;Descripción generada automáticamente">
            <a:extLst>
              <a:ext uri="{FF2B5EF4-FFF2-40B4-BE49-F238E27FC236}">
                <a16:creationId xmlns:a16="http://schemas.microsoft.com/office/drawing/2014/main" id="{0DDAB354-40E1-4832-B154-35C0493E90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486" y="2440067"/>
            <a:ext cx="1728000" cy="3556078"/>
          </a:xfrm>
          <a:prstGeom prst="rect">
            <a:avLst/>
          </a:prstGeom>
        </p:spPr>
      </p:pic>
      <p:pic>
        <p:nvPicPr>
          <p:cNvPr id="42" name="Imagen 41" descr="Imagen que contiene hierba, exterior, cielo, persona&#10;&#10;Descripción generada automáticamente">
            <a:extLst>
              <a:ext uri="{FF2B5EF4-FFF2-40B4-BE49-F238E27FC236}">
                <a16:creationId xmlns:a16="http://schemas.microsoft.com/office/drawing/2014/main" id="{BAE86A07-69E1-464F-B8ED-0B914A4ACB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313" y="2413433"/>
            <a:ext cx="1728000" cy="3556078"/>
          </a:xfrm>
          <a:prstGeom prst="rect">
            <a:avLst/>
          </a:prstGeom>
        </p:spPr>
      </p:pic>
      <p:pic>
        <p:nvPicPr>
          <p:cNvPr id="44" name="Imagen 43" descr="Imagen que contiene árbol, exterior, hierba, cielo&#10;&#10;Descripción generada automáticamente">
            <a:extLst>
              <a:ext uri="{FF2B5EF4-FFF2-40B4-BE49-F238E27FC236}">
                <a16:creationId xmlns:a16="http://schemas.microsoft.com/office/drawing/2014/main" id="{D3ECB85F-1B2C-4A32-AFD7-5DC3E0FF24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672" y="2440070"/>
            <a:ext cx="1728000" cy="3556078"/>
          </a:xfrm>
          <a:prstGeom prst="rect">
            <a:avLst/>
          </a:prstGeom>
        </p:spPr>
      </p:pic>
      <p:pic>
        <p:nvPicPr>
          <p:cNvPr id="46" name="Imagen 45" descr="Imagen que contiene exterior, hierba, árbol, cielo&#10;&#10;Descripción generada automáticamente">
            <a:extLst>
              <a:ext uri="{FF2B5EF4-FFF2-40B4-BE49-F238E27FC236}">
                <a16:creationId xmlns:a16="http://schemas.microsoft.com/office/drawing/2014/main" id="{13CB8CDC-0B14-402A-9865-8718E1CAF3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2" y="2440068"/>
            <a:ext cx="1728000" cy="355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887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D97D29-B99C-4A7E-8006-843F383E6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it-IT" dirty="0"/>
              <a:t>The Data</a:t>
            </a:r>
            <a:endParaRPr lang="es-CL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05E49DF-DD97-45E2-878F-7A5B9AA2C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504" y="1861844"/>
            <a:ext cx="6467867" cy="4277309"/>
          </a:xfrm>
        </p:spPr>
        <p:txBody>
          <a:bodyPr anchor="ctr">
            <a:normAutofit/>
          </a:bodyPr>
          <a:lstStyle/>
          <a:p>
            <a:r>
              <a:rPr lang="en-US" sz="2400" dirty="0"/>
              <a:t>5 files, one for each person of the group</a:t>
            </a:r>
          </a:p>
          <a:p>
            <a:r>
              <a:rPr lang="en-US" sz="2400" dirty="0"/>
              <a:t>About 25 minutes of recording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Used sensors:</a:t>
            </a:r>
            <a:endParaRPr lang="en-US" sz="2400" dirty="0">
              <a:cs typeface="Calibri" panose="020F0502020204030204"/>
            </a:endParaRPr>
          </a:p>
          <a:p>
            <a:pPr lvl="1"/>
            <a:r>
              <a:rPr lang="en-US" sz="2000" dirty="0"/>
              <a:t>Linear Accelerometer Sensor</a:t>
            </a:r>
          </a:p>
          <a:p>
            <a:pPr lvl="1"/>
            <a:r>
              <a:rPr lang="en-US" sz="2000" dirty="0"/>
              <a:t>Acceleration on the x axis</a:t>
            </a:r>
          </a:p>
          <a:p>
            <a:pPr lvl="1"/>
            <a:r>
              <a:rPr lang="en-US" sz="2000" dirty="0"/>
              <a:t>Acceleration on the y axis</a:t>
            </a:r>
          </a:p>
          <a:p>
            <a:pPr lvl="1"/>
            <a:r>
              <a:rPr lang="en-US" sz="2000" dirty="0"/>
              <a:t>Acceleration on the z axis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Marcador de contenido 4" descr="Clip">
            <a:extLst>
              <a:ext uri="{FF2B5EF4-FFF2-40B4-BE49-F238E27FC236}">
                <a16:creationId xmlns:a16="http://schemas.microsoft.com/office/drawing/2014/main" id="{5FA2DE1A-B768-4300-A484-40C99F075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96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F1878-5E4F-4DC4-80F6-3C8A3E8C3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CL" dirty="0"/>
              <a:t>Data </a:t>
            </a:r>
            <a:r>
              <a:rPr lang="es-CL" dirty="0" err="1"/>
              <a:t>Pre-processing</a:t>
            </a:r>
            <a:endParaRPr lang="es-CL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36454E6-7436-4EAF-9FB8-7F6D7B873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841" y="1953127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Dealing with noisy data:</a:t>
            </a:r>
          </a:p>
          <a:p>
            <a:pPr lvl="1"/>
            <a:r>
              <a:rPr lang="en-US" sz="2000" dirty="0"/>
              <a:t>Removed 1 minute on the beginning and 1 minutes on the end of each recording</a:t>
            </a:r>
            <a:endParaRPr lang="en-US" sz="2000" dirty="0">
              <a:cs typeface="Calibri"/>
            </a:endParaRPr>
          </a:p>
          <a:p>
            <a:r>
              <a:rPr lang="en-US" sz="2400" dirty="0"/>
              <a:t>Time bins 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Window and overlap  starting values: 500, 200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Coming soon: Multiresolution Analysis</a:t>
            </a:r>
          </a:p>
          <a:p>
            <a:pPr marL="457200" lvl="1" indent="0">
              <a:buNone/>
            </a:pPr>
            <a:endParaRPr lang="en-US" sz="1600" dirty="0">
              <a:sym typeface="Wingdings" panose="05000000000000000000" pitchFamily="2" charset="2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Marcador de contenido 4" descr="Investigación">
            <a:extLst>
              <a:ext uri="{FF2B5EF4-FFF2-40B4-BE49-F238E27FC236}">
                <a16:creationId xmlns:a16="http://schemas.microsoft.com/office/drawing/2014/main" id="{348E3356-88CA-4E76-B027-239D1613D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0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734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F1878-5E4F-4DC4-80F6-3C8A3E8C3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CL" dirty="0"/>
              <a:t>Data </a:t>
            </a:r>
            <a:r>
              <a:rPr lang="es-CL" dirty="0" err="1"/>
              <a:t>Pre-processing</a:t>
            </a:r>
            <a:endParaRPr lang="es-CL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36454E6-7436-4EAF-9FB8-7F6D7B873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288" y="1605886"/>
            <a:ext cx="7778972" cy="345061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Feature Generation:</a:t>
            </a:r>
          </a:p>
          <a:p>
            <a:pPr lvl="1"/>
            <a:r>
              <a:rPr lang="en-US" sz="2000" dirty="0"/>
              <a:t>Average acceleration for each axis and linear acceleration</a:t>
            </a:r>
          </a:p>
          <a:p>
            <a:pPr lvl="1"/>
            <a:r>
              <a:rPr lang="en-US" sz="2000" dirty="0"/>
              <a:t>Standard deviation for each axis and linear acceleration</a:t>
            </a:r>
          </a:p>
          <a:p>
            <a:pPr lvl="1"/>
            <a:r>
              <a:rPr lang="en-US" sz="2000" dirty="0"/>
              <a:t>Average Absolute Difference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linear acceleration average on the time window.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Marcador de contenido 4" descr="Investigación">
            <a:extLst>
              <a:ext uri="{FF2B5EF4-FFF2-40B4-BE49-F238E27FC236}">
                <a16:creationId xmlns:a16="http://schemas.microsoft.com/office/drawing/2014/main" id="{348E3356-88CA-4E76-B027-239D1613D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0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62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E338F4A7-9108-4B6D-B056-3AACFEC42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34" y="0"/>
            <a:ext cx="11012932" cy="6821226"/>
          </a:xfrm>
        </p:spPr>
      </p:pic>
    </p:spTree>
    <p:extLst>
      <p:ext uri="{BB962C8B-B14F-4D97-AF65-F5344CB8AC3E}">
        <p14:creationId xmlns:p14="http://schemas.microsoft.com/office/powerpoint/2010/main" val="729689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F1878-5E4F-4DC4-80F6-3C8A3E8C3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301" y="313527"/>
            <a:ext cx="7474172" cy="1325563"/>
          </a:xfrm>
        </p:spPr>
        <p:txBody>
          <a:bodyPr>
            <a:normAutofit/>
          </a:bodyPr>
          <a:lstStyle/>
          <a:p>
            <a:r>
              <a:rPr lang="es-CL" dirty="0" err="1"/>
              <a:t>Modeling</a:t>
            </a:r>
            <a:endParaRPr lang="es-CL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36454E6-7436-4EAF-9FB8-7F6D7B873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688" y="1639090"/>
            <a:ext cx="7778972" cy="452156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s-CL" dirty="0"/>
          </a:p>
          <a:p>
            <a:r>
              <a:rPr lang="es-CL" dirty="0"/>
              <a:t>Used </a:t>
            </a:r>
            <a:r>
              <a:rPr lang="es-CL" dirty="0" err="1"/>
              <a:t>algorithms</a:t>
            </a:r>
            <a:r>
              <a:rPr lang="es-CL" dirty="0"/>
              <a:t>:</a:t>
            </a:r>
          </a:p>
          <a:p>
            <a:pPr lvl="1"/>
            <a:r>
              <a:rPr lang="es-CL" dirty="0" err="1"/>
              <a:t>Random</a:t>
            </a:r>
            <a:r>
              <a:rPr lang="es-CL" dirty="0"/>
              <a:t> Forest</a:t>
            </a:r>
          </a:p>
          <a:p>
            <a:pPr lvl="1"/>
            <a:r>
              <a:rPr lang="es-CL" dirty="0"/>
              <a:t>Linear </a:t>
            </a:r>
            <a:r>
              <a:rPr lang="es-CL" dirty="0" err="1"/>
              <a:t>Discriminant</a:t>
            </a:r>
            <a:r>
              <a:rPr lang="es-CL" dirty="0"/>
              <a:t> </a:t>
            </a:r>
            <a:r>
              <a:rPr lang="es-CL" dirty="0" err="1"/>
              <a:t>Analysis</a:t>
            </a:r>
            <a:endParaRPr lang="es-CL" dirty="0"/>
          </a:p>
          <a:p>
            <a:pPr lvl="1"/>
            <a:r>
              <a:rPr lang="es-CL" dirty="0" err="1"/>
              <a:t>Naive</a:t>
            </a:r>
            <a:r>
              <a:rPr lang="es-CL" dirty="0"/>
              <a:t> Bayes (</a:t>
            </a:r>
            <a:r>
              <a:rPr lang="es-CL" dirty="0" err="1"/>
              <a:t>parametric</a:t>
            </a:r>
            <a:r>
              <a:rPr lang="es-CL" dirty="0"/>
              <a:t>)</a:t>
            </a:r>
          </a:p>
          <a:p>
            <a:pPr lvl="1"/>
            <a:r>
              <a:rPr lang="es-CL" dirty="0"/>
              <a:t>LASSO </a:t>
            </a:r>
            <a:r>
              <a:rPr lang="es-CL" dirty="0" err="1"/>
              <a:t>Logistic</a:t>
            </a:r>
            <a:r>
              <a:rPr lang="es-CL" dirty="0"/>
              <a:t> </a:t>
            </a:r>
            <a:r>
              <a:rPr lang="es-CL" dirty="0" err="1"/>
              <a:t>Regression</a:t>
            </a:r>
            <a:endParaRPr lang="es-CL" dirty="0"/>
          </a:p>
          <a:p>
            <a:pPr lvl="1"/>
            <a:r>
              <a:rPr lang="es-CL" dirty="0"/>
              <a:t>k-</a:t>
            </a:r>
            <a:r>
              <a:rPr lang="es-CL" dirty="0" err="1"/>
              <a:t>Nearest</a:t>
            </a:r>
            <a:r>
              <a:rPr lang="es-CL" dirty="0"/>
              <a:t> </a:t>
            </a:r>
            <a:r>
              <a:rPr lang="es-CL" dirty="0" err="1"/>
              <a:t>Neighbours</a:t>
            </a:r>
            <a:endParaRPr lang="es-CL" dirty="0"/>
          </a:p>
          <a:p>
            <a:pPr lvl="1"/>
            <a:r>
              <a:rPr lang="es-CL" dirty="0"/>
              <a:t>SVM</a:t>
            </a:r>
          </a:p>
          <a:p>
            <a:pPr lvl="1"/>
            <a:r>
              <a:rPr lang="es-CL" dirty="0" err="1"/>
              <a:t>Stacking</a:t>
            </a:r>
            <a:r>
              <a:rPr lang="es-CL" dirty="0"/>
              <a:t> </a:t>
            </a:r>
            <a:r>
              <a:rPr lang="es-CL" dirty="0" err="1"/>
              <a:t>Model</a:t>
            </a:r>
            <a:r>
              <a:rPr lang="es-CL" dirty="0"/>
              <a:t> </a:t>
            </a:r>
            <a:r>
              <a:rPr lang="es-CL" dirty="0" err="1"/>
              <a:t>from</a:t>
            </a:r>
            <a:r>
              <a:rPr lang="es-CL" dirty="0"/>
              <a:t> </a:t>
            </a:r>
            <a:r>
              <a:rPr lang="es-CL" dirty="0" err="1"/>
              <a:t>the</a:t>
            </a:r>
            <a:r>
              <a:rPr lang="es-CL" dirty="0"/>
              <a:t> </a:t>
            </a:r>
            <a:r>
              <a:rPr lang="es-CL" dirty="0" err="1"/>
              <a:t>best</a:t>
            </a:r>
            <a:r>
              <a:rPr lang="es-CL" dirty="0"/>
              <a:t> 3 </a:t>
            </a:r>
            <a:r>
              <a:rPr lang="es-CL" dirty="0" err="1"/>
              <a:t>models</a:t>
            </a:r>
            <a:endParaRPr lang="es-CL" dirty="0"/>
          </a:p>
          <a:p>
            <a:pPr lvl="1"/>
            <a:endParaRPr lang="es-CL" dirty="0"/>
          </a:p>
          <a:p>
            <a:pPr marL="457200" lvl="1" indent="0">
              <a:buNone/>
            </a:pPr>
            <a:r>
              <a:rPr lang="es-CL" dirty="0"/>
              <a:t>* </a:t>
            </a:r>
            <a:r>
              <a:rPr lang="it-IT" dirty="0"/>
              <a:t>Training set: 80% of the data</a:t>
            </a:r>
          </a:p>
          <a:p>
            <a:pPr marL="457200" lvl="1" indent="0">
              <a:buNone/>
            </a:pPr>
            <a:endParaRPr lang="es-CL" dirty="0"/>
          </a:p>
          <a:p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áfico 3" descr="Herramientas">
            <a:extLst>
              <a:ext uri="{FF2B5EF4-FFF2-40B4-BE49-F238E27FC236}">
                <a16:creationId xmlns:a16="http://schemas.microsoft.com/office/drawing/2014/main" id="{65D243AB-F7A0-4D5F-B4AB-DA32477BE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8286" y="29717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893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F1878-5E4F-4DC4-80F6-3C8A3E8C3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088" y="325102"/>
            <a:ext cx="7474172" cy="1325563"/>
          </a:xfrm>
        </p:spPr>
        <p:txBody>
          <a:bodyPr>
            <a:normAutofit/>
          </a:bodyPr>
          <a:lstStyle/>
          <a:p>
            <a:r>
              <a:rPr lang="es-CL" dirty="0" err="1"/>
              <a:t>Random</a:t>
            </a:r>
            <a:r>
              <a:rPr lang="es-CL" dirty="0"/>
              <a:t> Forest </a:t>
            </a:r>
            <a:br>
              <a:rPr lang="es-CL" dirty="0"/>
            </a:br>
            <a:r>
              <a:rPr lang="es-CL" sz="4000" dirty="0" err="1"/>
              <a:t>Parameter</a:t>
            </a:r>
            <a:r>
              <a:rPr lang="es-CL" sz="4000" dirty="0"/>
              <a:t> </a:t>
            </a:r>
            <a:r>
              <a:rPr lang="es-CL" sz="4000" dirty="0" err="1"/>
              <a:t>elicitation</a:t>
            </a:r>
            <a:endParaRPr lang="es-CL" sz="40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36454E6-7436-4EAF-9FB8-7F6D7B873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688" y="1639090"/>
            <a:ext cx="7778972" cy="452156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s-CL" dirty="0"/>
          </a:p>
          <a:p>
            <a:pPr marL="457200" lvl="1" indent="0">
              <a:buNone/>
            </a:pPr>
            <a:endParaRPr lang="es-CL" dirty="0"/>
          </a:p>
          <a:p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D60C4A11-16D7-4B81-9A1B-B1D07089A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13" y="1650665"/>
            <a:ext cx="8387687" cy="5216987"/>
          </a:xfrm>
          <a:prstGeom prst="rect">
            <a:avLst/>
          </a:prstGeom>
        </p:spPr>
      </p:pic>
      <p:pic>
        <p:nvPicPr>
          <p:cNvPr id="9" name="Gráfico 8" descr="Cinta">
            <a:extLst>
              <a:ext uri="{FF2B5EF4-FFF2-40B4-BE49-F238E27FC236}">
                <a16:creationId xmlns:a16="http://schemas.microsoft.com/office/drawing/2014/main" id="{7A87EE8F-C87B-490F-8E03-7018A1967E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63833" y="976308"/>
            <a:ext cx="914400" cy="9144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BD4C2D27-61E7-4903-9F80-C14D3C638739}"/>
              </a:ext>
            </a:extLst>
          </p:cNvPr>
          <p:cNvSpPr txBox="1"/>
          <p:nvPr/>
        </p:nvSpPr>
        <p:spPr>
          <a:xfrm>
            <a:off x="7174260" y="1079565"/>
            <a:ext cx="1679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Number of trees: 150</a:t>
            </a:r>
            <a:endParaRPr lang="es-CL" sz="2000" dirty="0"/>
          </a:p>
        </p:txBody>
      </p:sp>
      <p:pic>
        <p:nvPicPr>
          <p:cNvPr id="14" name="Gráfico 13" descr="Indicador">
            <a:extLst>
              <a:ext uri="{FF2B5EF4-FFF2-40B4-BE49-F238E27FC236}">
                <a16:creationId xmlns:a16="http://schemas.microsoft.com/office/drawing/2014/main" id="{9DDD68D5-ADFC-489F-A9B7-FADD56EAA1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28286" y="29717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0298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437</Words>
  <Application>Microsoft Office PowerPoint</Application>
  <PresentationFormat>Panorámica</PresentationFormat>
  <Paragraphs>122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Tema de Office</vt:lpstr>
      <vt:lpstr>Walking patterns recognition under real world conditions</vt:lpstr>
      <vt:lpstr>Main research aim</vt:lpstr>
      <vt:lpstr>Data collection </vt:lpstr>
      <vt:lpstr>The Data</vt:lpstr>
      <vt:lpstr>Data Pre-processing</vt:lpstr>
      <vt:lpstr>Data Pre-processing</vt:lpstr>
      <vt:lpstr>Presentación de PowerPoint</vt:lpstr>
      <vt:lpstr>Modeling</vt:lpstr>
      <vt:lpstr>Random Forest  Parameter elicitation</vt:lpstr>
      <vt:lpstr>Random Forest  Results</vt:lpstr>
      <vt:lpstr>LDA Results</vt:lpstr>
      <vt:lpstr>Naive Bayes (parametric) Results</vt:lpstr>
      <vt:lpstr>k-Nearest Neighbor Parameter elicitation</vt:lpstr>
      <vt:lpstr>k-Nearest Neighbor Results</vt:lpstr>
      <vt:lpstr>LASSO  Logistic Regression Results</vt:lpstr>
      <vt:lpstr>SVM Results</vt:lpstr>
      <vt:lpstr>Stacking Model Metodology</vt:lpstr>
      <vt:lpstr>Stacking Model Results</vt:lpstr>
      <vt:lpstr>Preliminar Ranking</vt:lpstr>
      <vt:lpstr>Multiresolution Analysis </vt:lpstr>
      <vt:lpstr>Comparing Models</vt:lpstr>
      <vt:lpstr>Conclusions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Walking patterns recognition under real world conditions</dc:title>
  <dc:creator>Francisca Alliende</dc:creator>
  <cp:lastModifiedBy>Francisca Alliende</cp:lastModifiedBy>
  <cp:revision>20</cp:revision>
  <dcterms:created xsi:type="dcterms:W3CDTF">2019-07-17T19:38:41Z</dcterms:created>
  <dcterms:modified xsi:type="dcterms:W3CDTF">2019-07-17T22:02:38Z</dcterms:modified>
</cp:coreProperties>
</file>