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0" r:id="rId6"/>
    <p:sldId id="259" r:id="rId7"/>
    <p:sldId id="262" r:id="rId8"/>
    <p:sldId id="263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080AD-D503-4CC1-AF15-B5F018BA61B7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0_3" csCatId="mainScheme" phldr="1"/>
      <dgm:spPr/>
    </dgm:pt>
    <dgm:pt modelId="{3A9B97C3-9D6F-4C94-8609-5F5C5DB2728D}">
      <dgm:prSet phldrT="[Texto]"/>
      <dgm:spPr/>
      <dgm:t>
        <a:bodyPr/>
        <a:lstStyle/>
        <a:p>
          <a:r>
            <a:rPr lang="it-IT" dirty="0"/>
            <a:t>Data Collection</a:t>
          </a:r>
          <a:endParaRPr lang="es-CL" dirty="0"/>
        </a:p>
      </dgm:t>
    </dgm:pt>
    <dgm:pt modelId="{50012500-388E-4F00-A513-1703FE1BE3C1}" type="parTrans" cxnId="{F6C9E771-174A-4800-A42C-16016A3FFA31}">
      <dgm:prSet/>
      <dgm:spPr/>
      <dgm:t>
        <a:bodyPr/>
        <a:lstStyle/>
        <a:p>
          <a:endParaRPr lang="es-CL"/>
        </a:p>
      </dgm:t>
    </dgm:pt>
    <dgm:pt modelId="{65D98E47-0A02-4A04-AC87-104468DB99E5}" type="sibTrans" cxnId="{F6C9E771-174A-4800-A42C-16016A3FFA31}">
      <dgm:prSet/>
      <dgm:spPr/>
      <dgm:t>
        <a:bodyPr/>
        <a:lstStyle/>
        <a:p>
          <a:endParaRPr lang="es-CL"/>
        </a:p>
      </dgm:t>
    </dgm:pt>
    <dgm:pt modelId="{7E85E645-60AA-4011-90EE-3803CF83FB06}">
      <dgm:prSet phldrT="[Texto]"/>
      <dgm:spPr/>
      <dgm:t>
        <a:bodyPr/>
        <a:lstStyle/>
        <a:p>
          <a:r>
            <a:rPr lang="it-IT" dirty="0"/>
            <a:t>Data preprocessing</a:t>
          </a:r>
          <a:endParaRPr lang="es-CL" dirty="0"/>
        </a:p>
      </dgm:t>
    </dgm:pt>
    <dgm:pt modelId="{98175F75-4398-4F92-8C16-BA2B48C40887}" type="parTrans" cxnId="{D32FE27F-11D7-466E-B746-8EF05A6460F6}">
      <dgm:prSet/>
      <dgm:spPr/>
      <dgm:t>
        <a:bodyPr/>
        <a:lstStyle/>
        <a:p>
          <a:endParaRPr lang="es-CL"/>
        </a:p>
      </dgm:t>
    </dgm:pt>
    <dgm:pt modelId="{D207E049-B280-4CEA-8162-8A2FA8C1FAE5}" type="sibTrans" cxnId="{D32FE27F-11D7-466E-B746-8EF05A6460F6}">
      <dgm:prSet/>
      <dgm:spPr/>
      <dgm:t>
        <a:bodyPr/>
        <a:lstStyle/>
        <a:p>
          <a:endParaRPr lang="es-CL"/>
        </a:p>
      </dgm:t>
    </dgm:pt>
    <dgm:pt modelId="{85AD2AAC-FF82-477B-8D28-1515ED231F64}">
      <dgm:prSet phldrT="[Texto]"/>
      <dgm:spPr/>
      <dgm:t>
        <a:bodyPr/>
        <a:lstStyle/>
        <a:p>
          <a:r>
            <a:rPr lang="it-IT" dirty="0"/>
            <a:t>Test set</a:t>
          </a:r>
          <a:endParaRPr lang="es-CL" dirty="0"/>
        </a:p>
      </dgm:t>
    </dgm:pt>
    <dgm:pt modelId="{00059397-26F8-4CF7-9216-2A3D994A1830}" type="parTrans" cxnId="{DA1AC35E-C661-46D2-AC7B-30453D6E098D}">
      <dgm:prSet/>
      <dgm:spPr/>
      <dgm:t>
        <a:bodyPr/>
        <a:lstStyle/>
        <a:p>
          <a:endParaRPr lang="es-CL"/>
        </a:p>
      </dgm:t>
    </dgm:pt>
    <dgm:pt modelId="{F6499244-A54D-44C1-B5D9-AE3AC25D3BA0}" type="sibTrans" cxnId="{DA1AC35E-C661-46D2-AC7B-30453D6E098D}">
      <dgm:prSet/>
      <dgm:spPr/>
      <dgm:t>
        <a:bodyPr/>
        <a:lstStyle/>
        <a:p>
          <a:endParaRPr lang="es-CL"/>
        </a:p>
      </dgm:t>
    </dgm:pt>
    <dgm:pt modelId="{E92C542D-9797-4A2D-8D36-525BEA920637}">
      <dgm:prSet phldrT="[Texto]"/>
      <dgm:spPr/>
      <dgm:t>
        <a:bodyPr/>
        <a:lstStyle/>
        <a:p>
          <a:r>
            <a:rPr lang="it-IT" dirty="0"/>
            <a:t>Train set</a:t>
          </a:r>
          <a:endParaRPr lang="es-CL" dirty="0"/>
        </a:p>
      </dgm:t>
    </dgm:pt>
    <dgm:pt modelId="{3113DEAC-5930-40B0-80F2-CCE8658FDA7A}" type="parTrans" cxnId="{3E5018C3-F726-41CE-9FFC-4FC536A660B9}">
      <dgm:prSet/>
      <dgm:spPr/>
      <dgm:t>
        <a:bodyPr/>
        <a:lstStyle/>
        <a:p>
          <a:endParaRPr lang="es-CL"/>
        </a:p>
      </dgm:t>
    </dgm:pt>
    <dgm:pt modelId="{D88728B4-9371-401C-BC19-10F3C4557B6A}" type="sibTrans" cxnId="{3E5018C3-F726-41CE-9FFC-4FC536A660B9}">
      <dgm:prSet/>
      <dgm:spPr/>
      <dgm:t>
        <a:bodyPr/>
        <a:lstStyle/>
        <a:p>
          <a:endParaRPr lang="es-CL"/>
        </a:p>
      </dgm:t>
    </dgm:pt>
    <dgm:pt modelId="{AC04B900-A80D-4B29-9C6A-B92D07694795}" type="pres">
      <dgm:prSet presAssocID="{B08080AD-D503-4CC1-AF15-B5F018BA61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9B1D1A-5BF3-424D-BD27-28E40AA807F7}" type="pres">
      <dgm:prSet presAssocID="{3A9B97C3-9D6F-4C94-8609-5F5C5DB2728D}" presName="hierRoot1" presStyleCnt="0">
        <dgm:presLayoutVars>
          <dgm:hierBranch val="init"/>
        </dgm:presLayoutVars>
      </dgm:prSet>
      <dgm:spPr/>
    </dgm:pt>
    <dgm:pt modelId="{9A2D8C1E-EAD6-4ACE-8C0B-F9F1A23A9898}" type="pres">
      <dgm:prSet presAssocID="{3A9B97C3-9D6F-4C94-8609-5F5C5DB2728D}" presName="rootComposite1" presStyleCnt="0"/>
      <dgm:spPr/>
    </dgm:pt>
    <dgm:pt modelId="{7D09F5C1-769A-4C5A-AB94-C476193F7D9E}" type="pres">
      <dgm:prSet presAssocID="{3A9B97C3-9D6F-4C94-8609-5F5C5DB2728D}" presName="rootText1" presStyleLbl="node0" presStyleIdx="0" presStyleCnt="1">
        <dgm:presLayoutVars>
          <dgm:chPref val="3"/>
        </dgm:presLayoutVars>
      </dgm:prSet>
      <dgm:spPr/>
    </dgm:pt>
    <dgm:pt modelId="{6FF07D83-44DF-4ADF-A0C8-E851E8700836}" type="pres">
      <dgm:prSet presAssocID="{3A9B97C3-9D6F-4C94-8609-5F5C5DB2728D}" presName="rootConnector1" presStyleLbl="node1" presStyleIdx="0" presStyleCnt="0"/>
      <dgm:spPr/>
    </dgm:pt>
    <dgm:pt modelId="{A7EDE6B3-301E-47C7-B5BD-0080F43FACA0}" type="pres">
      <dgm:prSet presAssocID="{3A9B97C3-9D6F-4C94-8609-5F5C5DB2728D}" presName="hierChild2" presStyleCnt="0"/>
      <dgm:spPr/>
    </dgm:pt>
    <dgm:pt modelId="{B6AB710B-3A97-4B79-B53E-22F0665B2F3F}" type="pres">
      <dgm:prSet presAssocID="{98175F75-4398-4F92-8C16-BA2B48C40887}" presName="Name64" presStyleLbl="parChTrans1D2" presStyleIdx="0" presStyleCnt="1"/>
      <dgm:spPr/>
    </dgm:pt>
    <dgm:pt modelId="{F25D0F42-E6CC-4E4E-8058-D54714DFE27D}" type="pres">
      <dgm:prSet presAssocID="{7E85E645-60AA-4011-90EE-3803CF83FB06}" presName="hierRoot2" presStyleCnt="0">
        <dgm:presLayoutVars>
          <dgm:hierBranch val="init"/>
        </dgm:presLayoutVars>
      </dgm:prSet>
      <dgm:spPr/>
    </dgm:pt>
    <dgm:pt modelId="{31ED6EA4-9791-4E6D-858E-CBC12665B7E7}" type="pres">
      <dgm:prSet presAssocID="{7E85E645-60AA-4011-90EE-3803CF83FB06}" presName="rootComposite" presStyleCnt="0"/>
      <dgm:spPr/>
    </dgm:pt>
    <dgm:pt modelId="{739D003E-DBAC-47C8-A076-7AE9FA636BCF}" type="pres">
      <dgm:prSet presAssocID="{7E85E645-60AA-4011-90EE-3803CF83FB06}" presName="rootText" presStyleLbl="node2" presStyleIdx="0" presStyleCnt="1">
        <dgm:presLayoutVars>
          <dgm:chPref val="3"/>
        </dgm:presLayoutVars>
      </dgm:prSet>
      <dgm:spPr/>
    </dgm:pt>
    <dgm:pt modelId="{BF4F156F-0898-487B-8F69-30AB76AC7416}" type="pres">
      <dgm:prSet presAssocID="{7E85E645-60AA-4011-90EE-3803CF83FB06}" presName="rootConnector" presStyleLbl="node2" presStyleIdx="0" presStyleCnt="1"/>
      <dgm:spPr/>
    </dgm:pt>
    <dgm:pt modelId="{B4343AAD-4FA5-445F-B73F-8060240E51DE}" type="pres">
      <dgm:prSet presAssocID="{7E85E645-60AA-4011-90EE-3803CF83FB06}" presName="hierChild4" presStyleCnt="0"/>
      <dgm:spPr/>
    </dgm:pt>
    <dgm:pt modelId="{FBE4C23A-3F6F-4D8F-BA93-4B654E5E0EA7}" type="pres">
      <dgm:prSet presAssocID="{3113DEAC-5930-40B0-80F2-CCE8658FDA7A}" presName="Name64" presStyleLbl="parChTrans1D3" presStyleIdx="0" presStyleCnt="2"/>
      <dgm:spPr/>
    </dgm:pt>
    <dgm:pt modelId="{70E3C20B-8D43-47D6-A4FC-5C56892D6DE9}" type="pres">
      <dgm:prSet presAssocID="{E92C542D-9797-4A2D-8D36-525BEA920637}" presName="hierRoot2" presStyleCnt="0">
        <dgm:presLayoutVars>
          <dgm:hierBranch val="init"/>
        </dgm:presLayoutVars>
      </dgm:prSet>
      <dgm:spPr/>
    </dgm:pt>
    <dgm:pt modelId="{A811AB33-B7F8-4005-A469-6D7F1F7FEA98}" type="pres">
      <dgm:prSet presAssocID="{E92C542D-9797-4A2D-8D36-525BEA920637}" presName="rootComposite" presStyleCnt="0"/>
      <dgm:spPr/>
    </dgm:pt>
    <dgm:pt modelId="{41022CE7-061B-48EA-9CE3-E26765A0B25C}" type="pres">
      <dgm:prSet presAssocID="{E92C542D-9797-4A2D-8D36-525BEA920637}" presName="rootText" presStyleLbl="node3" presStyleIdx="0" presStyleCnt="2">
        <dgm:presLayoutVars>
          <dgm:chPref val="3"/>
        </dgm:presLayoutVars>
      </dgm:prSet>
      <dgm:spPr/>
    </dgm:pt>
    <dgm:pt modelId="{C546C6A8-E6C2-49FA-A857-450570964E39}" type="pres">
      <dgm:prSet presAssocID="{E92C542D-9797-4A2D-8D36-525BEA920637}" presName="rootConnector" presStyleLbl="node3" presStyleIdx="0" presStyleCnt="2"/>
      <dgm:spPr/>
    </dgm:pt>
    <dgm:pt modelId="{DA827DCC-AD67-43DF-ACA9-16B565E8F338}" type="pres">
      <dgm:prSet presAssocID="{E92C542D-9797-4A2D-8D36-525BEA920637}" presName="hierChild4" presStyleCnt="0"/>
      <dgm:spPr/>
    </dgm:pt>
    <dgm:pt modelId="{BDF18086-599A-4755-B7AB-FC460864FCD6}" type="pres">
      <dgm:prSet presAssocID="{E92C542D-9797-4A2D-8D36-525BEA920637}" presName="hierChild5" presStyleCnt="0"/>
      <dgm:spPr/>
    </dgm:pt>
    <dgm:pt modelId="{E6C00FCA-C1B5-4CD9-9DC1-AC80B92C842B}" type="pres">
      <dgm:prSet presAssocID="{00059397-26F8-4CF7-9216-2A3D994A1830}" presName="Name64" presStyleLbl="parChTrans1D3" presStyleIdx="1" presStyleCnt="2"/>
      <dgm:spPr/>
    </dgm:pt>
    <dgm:pt modelId="{3033723F-8A25-4877-913D-713DA47EF227}" type="pres">
      <dgm:prSet presAssocID="{85AD2AAC-FF82-477B-8D28-1515ED231F64}" presName="hierRoot2" presStyleCnt="0">
        <dgm:presLayoutVars>
          <dgm:hierBranch val="init"/>
        </dgm:presLayoutVars>
      </dgm:prSet>
      <dgm:spPr/>
    </dgm:pt>
    <dgm:pt modelId="{1A6AACB8-351D-4F66-91FE-F4F6B9490845}" type="pres">
      <dgm:prSet presAssocID="{85AD2AAC-FF82-477B-8D28-1515ED231F64}" presName="rootComposite" presStyleCnt="0"/>
      <dgm:spPr/>
    </dgm:pt>
    <dgm:pt modelId="{DEE2BE0D-B518-4587-8BED-CF07AD314572}" type="pres">
      <dgm:prSet presAssocID="{85AD2AAC-FF82-477B-8D28-1515ED231F64}" presName="rootText" presStyleLbl="node3" presStyleIdx="1" presStyleCnt="2">
        <dgm:presLayoutVars>
          <dgm:chPref val="3"/>
        </dgm:presLayoutVars>
      </dgm:prSet>
      <dgm:spPr/>
    </dgm:pt>
    <dgm:pt modelId="{5273459B-F60F-4283-9042-A63E541F6CB6}" type="pres">
      <dgm:prSet presAssocID="{85AD2AAC-FF82-477B-8D28-1515ED231F64}" presName="rootConnector" presStyleLbl="node3" presStyleIdx="1" presStyleCnt="2"/>
      <dgm:spPr/>
    </dgm:pt>
    <dgm:pt modelId="{5E36063B-4E62-468B-89BE-47359378D5B1}" type="pres">
      <dgm:prSet presAssocID="{85AD2AAC-FF82-477B-8D28-1515ED231F64}" presName="hierChild4" presStyleCnt="0"/>
      <dgm:spPr/>
    </dgm:pt>
    <dgm:pt modelId="{CC2E6B5E-B0DB-4F72-B002-3A0C08C29AC7}" type="pres">
      <dgm:prSet presAssocID="{85AD2AAC-FF82-477B-8D28-1515ED231F64}" presName="hierChild5" presStyleCnt="0"/>
      <dgm:spPr/>
    </dgm:pt>
    <dgm:pt modelId="{4FFF544C-F91F-4EAE-A0AE-9D1374F3CEC7}" type="pres">
      <dgm:prSet presAssocID="{7E85E645-60AA-4011-90EE-3803CF83FB06}" presName="hierChild5" presStyleCnt="0"/>
      <dgm:spPr/>
    </dgm:pt>
    <dgm:pt modelId="{98A7D475-6EE8-4A78-8665-CECDA1DE07CB}" type="pres">
      <dgm:prSet presAssocID="{3A9B97C3-9D6F-4C94-8609-5F5C5DB2728D}" presName="hierChild3" presStyleCnt="0"/>
      <dgm:spPr/>
    </dgm:pt>
  </dgm:ptLst>
  <dgm:cxnLst>
    <dgm:cxn modelId="{6048C30B-E47C-4710-9273-DBBE429005D4}" type="presOf" srcId="{7E85E645-60AA-4011-90EE-3803CF83FB06}" destId="{739D003E-DBAC-47C8-A076-7AE9FA636BCF}" srcOrd="0" destOrd="0" presId="urn:microsoft.com/office/officeart/2009/3/layout/HorizontalOrganizationChart"/>
    <dgm:cxn modelId="{C5DF8F3D-C33D-4287-8632-269F1428F2C4}" type="presOf" srcId="{E92C542D-9797-4A2D-8D36-525BEA920637}" destId="{41022CE7-061B-48EA-9CE3-E26765A0B25C}" srcOrd="0" destOrd="0" presId="urn:microsoft.com/office/officeart/2009/3/layout/HorizontalOrganizationChart"/>
    <dgm:cxn modelId="{DA1AC35E-C661-46D2-AC7B-30453D6E098D}" srcId="{7E85E645-60AA-4011-90EE-3803CF83FB06}" destId="{85AD2AAC-FF82-477B-8D28-1515ED231F64}" srcOrd="1" destOrd="0" parTransId="{00059397-26F8-4CF7-9216-2A3D994A1830}" sibTransId="{F6499244-A54D-44C1-B5D9-AE3AC25D3BA0}"/>
    <dgm:cxn modelId="{A40D1C44-24FE-496F-9C73-6B9CE46A823B}" type="presOf" srcId="{7E85E645-60AA-4011-90EE-3803CF83FB06}" destId="{BF4F156F-0898-487B-8F69-30AB76AC7416}" srcOrd="1" destOrd="0" presId="urn:microsoft.com/office/officeart/2009/3/layout/HorizontalOrganizationChart"/>
    <dgm:cxn modelId="{4E94DC6D-5A56-40D2-9EE4-6819B05C264E}" type="presOf" srcId="{85AD2AAC-FF82-477B-8D28-1515ED231F64}" destId="{5273459B-F60F-4283-9042-A63E541F6CB6}" srcOrd="1" destOrd="0" presId="urn:microsoft.com/office/officeart/2009/3/layout/HorizontalOrganizationChart"/>
    <dgm:cxn modelId="{F6C9E771-174A-4800-A42C-16016A3FFA31}" srcId="{B08080AD-D503-4CC1-AF15-B5F018BA61B7}" destId="{3A9B97C3-9D6F-4C94-8609-5F5C5DB2728D}" srcOrd="0" destOrd="0" parTransId="{50012500-388E-4F00-A513-1703FE1BE3C1}" sibTransId="{65D98E47-0A02-4A04-AC87-104468DB99E5}"/>
    <dgm:cxn modelId="{D32FE27F-11D7-466E-B746-8EF05A6460F6}" srcId="{3A9B97C3-9D6F-4C94-8609-5F5C5DB2728D}" destId="{7E85E645-60AA-4011-90EE-3803CF83FB06}" srcOrd="0" destOrd="0" parTransId="{98175F75-4398-4F92-8C16-BA2B48C40887}" sibTransId="{D207E049-B280-4CEA-8162-8A2FA8C1FAE5}"/>
    <dgm:cxn modelId="{6F1C7486-734D-4585-85A5-E84B55137994}" type="presOf" srcId="{3A9B97C3-9D6F-4C94-8609-5F5C5DB2728D}" destId="{7D09F5C1-769A-4C5A-AB94-C476193F7D9E}" srcOrd="0" destOrd="0" presId="urn:microsoft.com/office/officeart/2009/3/layout/HorizontalOrganizationChart"/>
    <dgm:cxn modelId="{5142E895-4935-4040-A954-CC431E21A5CF}" type="presOf" srcId="{85AD2AAC-FF82-477B-8D28-1515ED231F64}" destId="{DEE2BE0D-B518-4587-8BED-CF07AD314572}" srcOrd="0" destOrd="0" presId="urn:microsoft.com/office/officeart/2009/3/layout/HorizontalOrganizationChart"/>
    <dgm:cxn modelId="{3E5018C3-F726-41CE-9FFC-4FC536A660B9}" srcId="{7E85E645-60AA-4011-90EE-3803CF83FB06}" destId="{E92C542D-9797-4A2D-8D36-525BEA920637}" srcOrd="0" destOrd="0" parTransId="{3113DEAC-5930-40B0-80F2-CCE8658FDA7A}" sibTransId="{D88728B4-9371-401C-BC19-10F3C4557B6A}"/>
    <dgm:cxn modelId="{DD0197C6-D85E-4119-8F4F-CB48901800C8}" type="presOf" srcId="{98175F75-4398-4F92-8C16-BA2B48C40887}" destId="{B6AB710B-3A97-4B79-B53E-22F0665B2F3F}" srcOrd="0" destOrd="0" presId="urn:microsoft.com/office/officeart/2009/3/layout/HorizontalOrganizationChart"/>
    <dgm:cxn modelId="{0AEF19C8-D0DE-4333-A007-F2CBF606D183}" type="presOf" srcId="{B08080AD-D503-4CC1-AF15-B5F018BA61B7}" destId="{AC04B900-A80D-4B29-9C6A-B92D07694795}" srcOrd="0" destOrd="0" presId="urn:microsoft.com/office/officeart/2009/3/layout/HorizontalOrganizationChart"/>
    <dgm:cxn modelId="{F6E7E6CD-1E19-4B39-A259-1F25AFFDADC4}" type="presOf" srcId="{00059397-26F8-4CF7-9216-2A3D994A1830}" destId="{E6C00FCA-C1B5-4CD9-9DC1-AC80B92C842B}" srcOrd="0" destOrd="0" presId="urn:microsoft.com/office/officeart/2009/3/layout/HorizontalOrganizationChart"/>
    <dgm:cxn modelId="{FA6F5DD4-59ED-4AD7-891D-F5A03442A7BE}" type="presOf" srcId="{3A9B97C3-9D6F-4C94-8609-5F5C5DB2728D}" destId="{6FF07D83-44DF-4ADF-A0C8-E851E8700836}" srcOrd="1" destOrd="0" presId="urn:microsoft.com/office/officeart/2009/3/layout/HorizontalOrganizationChart"/>
    <dgm:cxn modelId="{EE30D2E0-822F-47C4-8A3B-30A58A7E0E70}" type="presOf" srcId="{3113DEAC-5930-40B0-80F2-CCE8658FDA7A}" destId="{FBE4C23A-3F6F-4D8F-BA93-4B654E5E0EA7}" srcOrd="0" destOrd="0" presId="urn:microsoft.com/office/officeart/2009/3/layout/HorizontalOrganizationChart"/>
    <dgm:cxn modelId="{82FFFAEE-41B0-4519-97DB-62F777334849}" type="presOf" srcId="{E92C542D-9797-4A2D-8D36-525BEA920637}" destId="{C546C6A8-E6C2-49FA-A857-450570964E39}" srcOrd="1" destOrd="0" presId="urn:microsoft.com/office/officeart/2009/3/layout/HorizontalOrganizationChart"/>
    <dgm:cxn modelId="{30FC178B-029D-4387-9DE8-8E5F341E4452}" type="presParOf" srcId="{AC04B900-A80D-4B29-9C6A-B92D07694795}" destId="{B59B1D1A-5BF3-424D-BD27-28E40AA807F7}" srcOrd="0" destOrd="0" presId="urn:microsoft.com/office/officeart/2009/3/layout/HorizontalOrganizationChart"/>
    <dgm:cxn modelId="{BF9863B9-9928-43AB-984C-335C2CE649E5}" type="presParOf" srcId="{B59B1D1A-5BF3-424D-BD27-28E40AA807F7}" destId="{9A2D8C1E-EAD6-4ACE-8C0B-F9F1A23A9898}" srcOrd="0" destOrd="0" presId="urn:microsoft.com/office/officeart/2009/3/layout/HorizontalOrganizationChart"/>
    <dgm:cxn modelId="{4ED8088C-4B4C-4809-984C-260028D0B898}" type="presParOf" srcId="{9A2D8C1E-EAD6-4ACE-8C0B-F9F1A23A9898}" destId="{7D09F5C1-769A-4C5A-AB94-C476193F7D9E}" srcOrd="0" destOrd="0" presId="urn:microsoft.com/office/officeart/2009/3/layout/HorizontalOrganizationChart"/>
    <dgm:cxn modelId="{615B07E2-D034-4F1F-9947-968E421D6ED4}" type="presParOf" srcId="{9A2D8C1E-EAD6-4ACE-8C0B-F9F1A23A9898}" destId="{6FF07D83-44DF-4ADF-A0C8-E851E8700836}" srcOrd="1" destOrd="0" presId="urn:microsoft.com/office/officeart/2009/3/layout/HorizontalOrganizationChart"/>
    <dgm:cxn modelId="{DB77255E-7BB4-4185-9B54-9ED219FC2BF8}" type="presParOf" srcId="{B59B1D1A-5BF3-424D-BD27-28E40AA807F7}" destId="{A7EDE6B3-301E-47C7-B5BD-0080F43FACA0}" srcOrd="1" destOrd="0" presId="urn:microsoft.com/office/officeart/2009/3/layout/HorizontalOrganizationChart"/>
    <dgm:cxn modelId="{64A60A8F-0F16-47FC-9E88-8BA996DF1B7A}" type="presParOf" srcId="{A7EDE6B3-301E-47C7-B5BD-0080F43FACA0}" destId="{B6AB710B-3A97-4B79-B53E-22F0665B2F3F}" srcOrd="0" destOrd="0" presId="urn:microsoft.com/office/officeart/2009/3/layout/HorizontalOrganizationChart"/>
    <dgm:cxn modelId="{FBC2EA71-2DFE-4A9E-9716-61CFBEE4E978}" type="presParOf" srcId="{A7EDE6B3-301E-47C7-B5BD-0080F43FACA0}" destId="{F25D0F42-E6CC-4E4E-8058-D54714DFE27D}" srcOrd="1" destOrd="0" presId="urn:microsoft.com/office/officeart/2009/3/layout/HorizontalOrganizationChart"/>
    <dgm:cxn modelId="{763BEF92-CA94-406C-89EB-288F741D26B4}" type="presParOf" srcId="{F25D0F42-E6CC-4E4E-8058-D54714DFE27D}" destId="{31ED6EA4-9791-4E6D-858E-CBC12665B7E7}" srcOrd="0" destOrd="0" presId="urn:microsoft.com/office/officeart/2009/3/layout/HorizontalOrganizationChart"/>
    <dgm:cxn modelId="{70AFF3FD-E032-42DC-BB50-7C0AB56DF590}" type="presParOf" srcId="{31ED6EA4-9791-4E6D-858E-CBC12665B7E7}" destId="{739D003E-DBAC-47C8-A076-7AE9FA636BCF}" srcOrd="0" destOrd="0" presId="urn:microsoft.com/office/officeart/2009/3/layout/HorizontalOrganizationChart"/>
    <dgm:cxn modelId="{597BD3D9-4080-4BBC-962C-869A0BC2F833}" type="presParOf" srcId="{31ED6EA4-9791-4E6D-858E-CBC12665B7E7}" destId="{BF4F156F-0898-487B-8F69-30AB76AC7416}" srcOrd="1" destOrd="0" presId="urn:microsoft.com/office/officeart/2009/3/layout/HorizontalOrganizationChart"/>
    <dgm:cxn modelId="{1A6C718D-DFAF-49E3-BDC9-09B34F0AD274}" type="presParOf" srcId="{F25D0F42-E6CC-4E4E-8058-D54714DFE27D}" destId="{B4343AAD-4FA5-445F-B73F-8060240E51DE}" srcOrd="1" destOrd="0" presId="urn:microsoft.com/office/officeart/2009/3/layout/HorizontalOrganizationChart"/>
    <dgm:cxn modelId="{EEAE6945-2CE0-4E54-B70D-E04711BF795D}" type="presParOf" srcId="{B4343AAD-4FA5-445F-B73F-8060240E51DE}" destId="{FBE4C23A-3F6F-4D8F-BA93-4B654E5E0EA7}" srcOrd="0" destOrd="0" presId="urn:microsoft.com/office/officeart/2009/3/layout/HorizontalOrganizationChart"/>
    <dgm:cxn modelId="{1F4BABF9-95F7-443B-9B23-7EE91895F94D}" type="presParOf" srcId="{B4343AAD-4FA5-445F-B73F-8060240E51DE}" destId="{70E3C20B-8D43-47D6-A4FC-5C56892D6DE9}" srcOrd="1" destOrd="0" presId="urn:microsoft.com/office/officeart/2009/3/layout/HorizontalOrganizationChart"/>
    <dgm:cxn modelId="{06D0325A-E464-469B-8357-69F332163E11}" type="presParOf" srcId="{70E3C20B-8D43-47D6-A4FC-5C56892D6DE9}" destId="{A811AB33-B7F8-4005-A469-6D7F1F7FEA98}" srcOrd="0" destOrd="0" presId="urn:microsoft.com/office/officeart/2009/3/layout/HorizontalOrganizationChart"/>
    <dgm:cxn modelId="{DA8E26EA-0E03-41CC-81F3-E8F6E6365F2E}" type="presParOf" srcId="{A811AB33-B7F8-4005-A469-6D7F1F7FEA98}" destId="{41022CE7-061B-48EA-9CE3-E26765A0B25C}" srcOrd="0" destOrd="0" presId="urn:microsoft.com/office/officeart/2009/3/layout/HorizontalOrganizationChart"/>
    <dgm:cxn modelId="{3ADC0D44-D05E-416B-81BF-749470AD0632}" type="presParOf" srcId="{A811AB33-B7F8-4005-A469-6D7F1F7FEA98}" destId="{C546C6A8-E6C2-49FA-A857-450570964E39}" srcOrd="1" destOrd="0" presId="urn:microsoft.com/office/officeart/2009/3/layout/HorizontalOrganizationChart"/>
    <dgm:cxn modelId="{DAFB0BDB-A038-482D-BD2F-7557821B657E}" type="presParOf" srcId="{70E3C20B-8D43-47D6-A4FC-5C56892D6DE9}" destId="{DA827DCC-AD67-43DF-ACA9-16B565E8F338}" srcOrd="1" destOrd="0" presId="urn:microsoft.com/office/officeart/2009/3/layout/HorizontalOrganizationChart"/>
    <dgm:cxn modelId="{D231EB37-06D2-4C8D-BC37-14B45A74693C}" type="presParOf" srcId="{70E3C20B-8D43-47D6-A4FC-5C56892D6DE9}" destId="{BDF18086-599A-4755-B7AB-FC460864FCD6}" srcOrd="2" destOrd="0" presId="urn:microsoft.com/office/officeart/2009/3/layout/HorizontalOrganizationChart"/>
    <dgm:cxn modelId="{9CA8584F-C4B7-482B-B063-ED631401D4DB}" type="presParOf" srcId="{B4343AAD-4FA5-445F-B73F-8060240E51DE}" destId="{E6C00FCA-C1B5-4CD9-9DC1-AC80B92C842B}" srcOrd="2" destOrd="0" presId="urn:microsoft.com/office/officeart/2009/3/layout/HorizontalOrganizationChart"/>
    <dgm:cxn modelId="{E1DEC71D-C453-4745-8151-4191FCF73230}" type="presParOf" srcId="{B4343AAD-4FA5-445F-B73F-8060240E51DE}" destId="{3033723F-8A25-4877-913D-713DA47EF227}" srcOrd="3" destOrd="0" presId="urn:microsoft.com/office/officeart/2009/3/layout/HorizontalOrganizationChart"/>
    <dgm:cxn modelId="{00BFBBF7-8A2F-4983-B669-A5A55127509F}" type="presParOf" srcId="{3033723F-8A25-4877-913D-713DA47EF227}" destId="{1A6AACB8-351D-4F66-91FE-F4F6B9490845}" srcOrd="0" destOrd="0" presId="urn:microsoft.com/office/officeart/2009/3/layout/HorizontalOrganizationChart"/>
    <dgm:cxn modelId="{58B82F71-5AE6-447D-95D8-C4F86388D401}" type="presParOf" srcId="{1A6AACB8-351D-4F66-91FE-F4F6B9490845}" destId="{DEE2BE0D-B518-4587-8BED-CF07AD314572}" srcOrd="0" destOrd="0" presId="urn:microsoft.com/office/officeart/2009/3/layout/HorizontalOrganizationChart"/>
    <dgm:cxn modelId="{08844E39-80BA-43B5-8F30-DCB8E5FE41BC}" type="presParOf" srcId="{1A6AACB8-351D-4F66-91FE-F4F6B9490845}" destId="{5273459B-F60F-4283-9042-A63E541F6CB6}" srcOrd="1" destOrd="0" presId="urn:microsoft.com/office/officeart/2009/3/layout/HorizontalOrganizationChart"/>
    <dgm:cxn modelId="{2E0A096E-8E99-4D06-B7EB-89536CA35990}" type="presParOf" srcId="{3033723F-8A25-4877-913D-713DA47EF227}" destId="{5E36063B-4E62-468B-89BE-47359378D5B1}" srcOrd="1" destOrd="0" presId="urn:microsoft.com/office/officeart/2009/3/layout/HorizontalOrganizationChart"/>
    <dgm:cxn modelId="{2819D201-033D-4892-AB31-79226F3A3E35}" type="presParOf" srcId="{3033723F-8A25-4877-913D-713DA47EF227}" destId="{CC2E6B5E-B0DB-4F72-B002-3A0C08C29AC7}" srcOrd="2" destOrd="0" presId="urn:microsoft.com/office/officeart/2009/3/layout/HorizontalOrganizationChart"/>
    <dgm:cxn modelId="{6C56DF96-2911-4452-8EAF-6F1F64BE62B3}" type="presParOf" srcId="{F25D0F42-E6CC-4E4E-8058-D54714DFE27D}" destId="{4FFF544C-F91F-4EAE-A0AE-9D1374F3CEC7}" srcOrd="2" destOrd="0" presId="urn:microsoft.com/office/officeart/2009/3/layout/HorizontalOrganizationChart"/>
    <dgm:cxn modelId="{B920AC61-1907-4720-B5F9-731538CAFC1E}" type="presParOf" srcId="{B59B1D1A-5BF3-424D-BD27-28E40AA807F7}" destId="{98A7D475-6EE8-4A78-8665-CECDA1DE07C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8080AD-D503-4CC1-AF15-B5F018BA61B7}" type="doc">
      <dgm:prSet loTypeId="urn:microsoft.com/office/officeart/2005/8/layout/hierarchy3" loCatId="hierarchy" qsTypeId="urn:microsoft.com/office/officeart/2005/8/quickstyle/simple5" qsCatId="simple" csTypeId="urn:microsoft.com/office/officeart/2005/8/colors/accent0_3" csCatId="mainScheme" phldr="1"/>
      <dgm:spPr/>
    </dgm:pt>
    <dgm:pt modelId="{3A9B97C3-9D6F-4C94-8609-5F5C5DB2728D}">
      <dgm:prSet phldrT="[Texto]"/>
      <dgm:spPr/>
      <dgm:t>
        <a:bodyPr/>
        <a:lstStyle/>
        <a:p>
          <a:r>
            <a:rPr lang="it-IT" dirty="0"/>
            <a:t>Random Forest</a:t>
          </a:r>
          <a:endParaRPr lang="es-CL" dirty="0"/>
        </a:p>
      </dgm:t>
    </dgm:pt>
    <dgm:pt modelId="{50012500-388E-4F00-A513-1703FE1BE3C1}" type="parTrans" cxnId="{F6C9E771-174A-4800-A42C-16016A3FFA31}">
      <dgm:prSet/>
      <dgm:spPr/>
      <dgm:t>
        <a:bodyPr/>
        <a:lstStyle/>
        <a:p>
          <a:endParaRPr lang="es-CL"/>
        </a:p>
      </dgm:t>
    </dgm:pt>
    <dgm:pt modelId="{65D98E47-0A02-4A04-AC87-104468DB99E5}" type="sibTrans" cxnId="{F6C9E771-174A-4800-A42C-16016A3FFA31}">
      <dgm:prSet/>
      <dgm:spPr/>
      <dgm:t>
        <a:bodyPr/>
        <a:lstStyle/>
        <a:p>
          <a:endParaRPr lang="es-CL"/>
        </a:p>
      </dgm:t>
    </dgm:pt>
    <dgm:pt modelId="{7E85E645-60AA-4011-90EE-3803CF83FB06}">
      <dgm:prSet phldrT="[Texto]"/>
      <dgm:spPr/>
      <dgm:t>
        <a:bodyPr/>
        <a:lstStyle/>
        <a:p>
          <a:r>
            <a:rPr lang="es-CL" dirty="0"/>
            <a:t>Train error: 9.319</a:t>
          </a:r>
        </a:p>
      </dgm:t>
    </dgm:pt>
    <dgm:pt modelId="{98175F75-4398-4F92-8C16-BA2B48C40887}" type="parTrans" cxnId="{D32FE27F-11D7-466E-B746-8EF05A6460F6}">
      <dgm:prSet/>
      <dgm:spPr/>
      <dgm:t>
        <a:bodyPr/>
        <a:lstStyle/>
        <a:p>
          <a:endParaRPr lang="es-CL"/>
        </a:p>
      </dgm:t>
    </dgm:pt>
    <dgm:pt modelId="{D207E049-B280-4CEA-8162-8A2FA8C1FAE5}" type="sibTrans" cxnId="{D32FE27F-11D7-466E-B746-8EF05A6460F6}">
      <dgm:prSet/>
      <dgm:spPr/>
      <dgm:t>
        <a:bodyPr/>
        <a:lstStyle/>
        <a:p>
          <a:endParaRPr lang="es-CL"/>
        </a:p>
      </dgm:t>
    </dgm:pt>
    <dgm:pt modelId="{85AD2AAC-FF82-477B-8D28-1515ED231F64}">
      <dgm:prSet phldrT="[Texto]"/>
      <dgm:spPr/>
      <dgm:t>
        <a:bodyPr/>
        <a:lstStyle/>
        <a:p>
          <a:r>
            <a:rPr lang="it-IT" dirty="0"/>
            <a:t>Train error:</a:t>
          </a:r>
          <a:endParaRPr lang="es-CL" dirty="0"/>
        </a:p>
      </dgm:t>
    </dgm:pt>
    <dgm:pt modelId="{00059397-26F8-4CF7-9216-2A3D994A1830}" type="parTrans" cxnId="{DA1AC35E-C661-46D2-AC7B-30453D6E098D}">
      <dgm:prSet/>
      <dgm:spPr/>
      <dgm:t>
        <a:bodyPr/>
        <a:lstStyle/>
        <a:p>
          <a:endParaRPr lang="es-CL"/>
        </a:p>
      </dgm:t>
    </dgm:pt>
    <dgm:pt modelId="{F6499244-A54D-44C1-B5D9-AE3AC25D3BA0}" type="sibTrans" cxnId="{DA1AC35E-C661-46D2-AC7B-30453D6E098D}">
      <dgm:prSet/>
      <dgm:spPr/>
      <dgm:t>
        <a:bodyPr/>
        <a:lstStyle/>
        <a:p>
          <a:endParaRPr lang="es-CL"/>
        </a:p>
      </dgm:t>
    </dgm:pt>
    <dgm:pt modelId="{E92C542D-9797-4A2D-8D36-525BEA920637}">
      <dgm:prSet phldrT="[Texto]"/>
      <dgm:spPr/>
      <dgm:t>
        <a:bodyPr/>
        <a:lstStyle/>
        <a:p>
          <a:r>
            <a:rPr lang="it-IT" dirty="0"/>
            <a:t>SVM</a:t>
          </a:r>
          <a:endParaRPr lang="es-CL" dirty="0"/>
        </a:p>
      </dgm:t>
    </dgm:pt>
    <dgm:pt modelId="{3113DEAC-5930-40B0-80F2-CCE8658FDA7A}" type="parTrans" cxnId="{3E5018C3-F726-41CE-9FFC-4FC536A660B9}">
      <dgm:prSet/>
      <dgm:spPr/>
      <dgm:t>
        <a:bodyPr/>
        <a:lstStyle/>
        <a:p>
          <a:endParaRPr lang="es-CL"/>
        </a:p>
      </dgm:t>
    </dgm:pt>
    <dgm:pt modelId="{D88728B4-9371-401C-BC19-10F3C4557B6A}" type="sibTrans" cxnId="{3E5018C3-F726-41CE-9FFC-4FC536A660B9}">
      <dgm:prSet/>
      <dgm:spPr/>
      <dgm:t>
        <a:bodyPr/>
        <a:lstStyle/>
        <a:p>
          <a:endParaRPr lang="es-CL"/>
        </a:p>
      </dgm:t>
    </dgm:pt>
    <dgm:pt modelId="{081F4EFF-8711-4B82-ACDD-7C71EA6A560C}">
      <dgm:prSet phldrT="[Texto]"/>
      <dgm:spPr/>
      <dgm:t>
        <a:bodyPr/>
        <a:lstStyle/>
        <a:p>
          <a:r>
            <a:rPr lang="it-IT" dirty="0"/>
            <a:t>Naive Bayes</a:t>
          </a:r>
          <a:endParaRPr lang="es-CL" dirty="0"/>
        </a:p>
      </dgm:t>
    </dgm:pt>
    <dgm:pt modelId="{8A6E7FFE-0794-45CA-89FD-A40C1A74F682}" type="parTrans" cxnId="{52B8C6F0-888F-48B5-A4BB-65BBF90128E3}">
      <dgm:prSet/>
      <dgm:spPr/>
      <dgm:t>
        <a:bodyPr/>
        <a:lstStyle/>
        <a:p>
          <a:endParaRPr lang="es-CL"/>
        </a:p>
      </dgm:t>
    </dgm:pt>
    <dgm:pt modelId="{52689D7F-BF10-4504-93A9-F81F6F75330B}" type="sibTrans" cxnId="{52B8C6F0-888F-48B5-A4BB-65BBF90128E3}">
      <dgm:prSet/>
      <dgm:spPr/>
      <dgm:t>
        <a:bodyPr/>
        <a:lstStyle/>
        <a:p>
          <a:endParaRPr lang="es-CL"/>
        </a:p>
      </dgm:t>
    </dgm:pt>
    <dgm:pt modelId="{3732F38F-4BDC-4B26-A17D-AD1E4A7D5845}">
      <dgm:prSet phldrT="[Texto]"/>
      <dgm:spPr/>
      <dgm:t>
        <a:bodyPr/>
        <a:lstStyle/>
        <a:p>
          <a:r>
            <a:rPr lang="it-IT" dirty="0"/>
            <a:t>Train error:</a:t>
          </a:r>
          <a:endParaRPr lang="es-CL" dirty="0"/>
        </a:p>
      </dgm:t>
    </dgm:pt>
    <dgm:pt modelId="{B19D9C8B-9BB3-4677-92F0-5F4371523766}" type="parTrans" cxnId="{611F481D-F69C-4F95-BFCD-9B403AC15642}">
      <dgm:prSet/>
      <dgm:spPr/>
      <dgm:t>
        <a:bodyPr/>
        <a:lstStyle/>
        <a:p>
          <a:endParaRPr lang="es-CL"/>
        </a:p>
      </dgm:t>
    </dgm:pt>
    <dgm:pt modelId="{16527B29-CB06-407D-B49F-B37B3D4EAB82}" type="sibTrans" cxnId="{611F481D-F69C-4F95-BFCD-9B403AC15642}">
      <dgm:prSet/>
      <dgm:spPr/>
      <dgm:t>
        <a:bodyPr/>
        <a:lstStyle/>
        <a:p>
          <a:endParaRPr lang="es-CL"/>
        </a:p>
      </dgm:t>
    </dgm:pt>
    <dgm:pt modelId="{4D133BA9-6D6B-427D-B655-1EFF5C92E72E}">
      <dgm:prSet phldrT="[Texto]"/>
      <dgm:spPr/>
      <dgm:t>
        <a:bodyPr/>
        <a:lstStyle/>
        <a:p>
          <a:r>
            <a:rPr lang="it-IT" dirty="0"/>
            <a:t>…</a:t>
          </a:r>
          <a:endParaRPr lang="es-CL" dirty="0"/>
        </a:p>
      </dgm:t>
    </dgm:pt>
    <dgm:pt modelId="{66BBC29A-4A31-4333-9293-024FBE25F5E9}" type="parTrans" cxnId="{7C7F39A2-D32B-4D9F-92F7-751F114CCFC5}">
      <dgm:prSet/>
      <dgm:spPr/>
      <dgm:t>
        <a:bodyPr/>
        <a:lstStyle/>
        <a:p>
          <a:endParaRPr lang="es-CL"/>
        </a:p>
      </dgm:t>
    </dgm:pt>
    <dgm:pt modelId="{C3471980-0147-4156-8440-0523D30E66CA}" type="sibTrans" cxnId="{7C7F39A2-D32B-4D9F-92F7-751F114CCFC5}">
      <dgm:prSet/>
      <dgm:spPr/>
      <dgm:t>
        <a:bodyPr/>
        <a:lstStyle/>
        <a:p>
          <a:endParaRPr lang="es-CL"/>
        </a:p>
      </dgm:t>
    </dgm:pt>
    <dgm:pt modelId="{D9EC62D0-C90E-4486-B6DF-FBB8AB0DCE43}">
      <dgm:prSet phldrT="[Texto]"/>
      <dgm:spPr/>
      <dgm:t>
        <a:bodyPr/>
        <a:lstStyle/>
        <a:p>
          <a:r>
            <a:rPr lang="it-IT" dirty="0"/>
            <a:t>Train error</a:t>
          </a:r>
          <a:endParaRPr lang="es-CL" dirty="0"/>
        </a:p>
      </dgm:t>
    </dgm:pt>
    <dgm:pt modelId="{1CA519D5-9D6C-46C8-9E34-A27E8F20ABE0}" type="parTrans" cxnId="{1BF01741-CD3D-4A6E-88D8-7B6A2382F178}">
      <dgm:prSet/>
      <dgm:spPr/>
      <dgm:t>
        <a:bodyPr/>
        <a:lstStyle/>
        <a:p>
          <a:endParaRPr lang="es-CL"/>
        </a:p>
      </dgm:t>
    </dgm:pt>
    <dgm:pt modelId="{A16FA853-752F-40C6-B02A-62415E415D4B}" type="sibTrans" cxnId="{1BF01741-CD3D-4A6E-88D8-7B6A2382F178}">
      <dgm:prSet/>
      <dgm:spPr/>
      <dgm:t>
        <a:bodyPr/>
        <a:lstStyle/>
        <a:p>
          <a:endParaRPr lang="es-CL"/>
        </a:p>
      </dgm:t>
    </dgm:pt>
    <dgm:pt modelId="{D0490D21-C2A9-40F8-99A0-E4E6FF9BAA83}">
      <dgm:prSet/>
      <dgm:spPr/>
      <dgm:t>
        <a:bodyPr/>
        <a:lstStyle/>
        <a:p>
          <a:r>
            <a:rPr lang="es-CL" dirty="0"/>
            <a:t>Test error: 9.093</a:t>
          </a:r>
        </a:p>
      </dgm:t>
    </dgm:pt>
    <dgm:pt modelId="{CA182B0E-640C-49C7-8771-645208187AAB}" type="parTrans" cxnId="{E5E68AA1-C333-4941-BC09-D194764EF0E1}">
      <dgm:prSet/>
      <dgm:spPr/>
      <dgm:t>
        <a:bodyPr/>
        <a:lstStyle/>
        <a:p>
          <a:endParaRPr lang="es-CL"/>
        </a:p>
      </dgm:t>
    </dgm:pt>
    <dgm:pt modelId="{CF231055-B78D-4AAC-94CF-ED1AC4C28BF3}" type="sibTrans" cxnId="{E5E68AA1-C333-4941-BC09-D194764EF0E1}">
      <dgm:prSet/>
      <dgm:spPr/>
      <dgm:t>
        <a:bodyPr/>
        <a:lstStyle/>
        <a:p>
          <a:endParaRPr lang="es-CL"/>
        </a:p>
      </dgm:t>
    </dgm:pt>
    <dgm:pt modelId="{9448F9AC-55EA-42F8-9642-F45D4A08562E}">
      <dgm:prSet phldrT="[Texto]"/>
      <dgm:spPr/>
      <dgm:t>
        <a:bodyPr/>
        <a:lstStyle/>
        <a:p>
          <a:r>
            <a:rPr lang="it-IT" dirty="0"/>
            <a:t>Test error:</a:t>
          </a:r>
          <a:endParaRPr lang="es-CL" dirty="0"/>
        </a:p>
      </dgm:t>
    </dgm:pt>
    <dgm:pt modelId="{3F9DC288-2310-4DC3-81BA-16BDCFDA0406}" type="parTrans" cxnId="{C99865D1-9346-4677-A78F-54CFB3685BD4}">
      <dgm:prSet/>
      <dgm:spPr/>
      <dgm:t>
        <a:bodyPr/>
        <a:lstStyle/>
        <a:p>
          <a:endParaRPr lang="es-CL"/>
        </a:p>
      </dgm:t>
    </dgm:pt>
    <dgm:pt modelId="{07C7CA31-B7C1-49B2-9B5F-0E3CDD385580}" type="sibTrans" cxnId="{C99865D1-9346-4677-A78F-54CFB3685BD4}">
      <dgm:prSet/>
      <dgm:spPr/>
      <dgm:t>
        <a:bodyPr/>
        <a:lstStyle/>
        <a:p>
          <a:endParaRPr lang="es-CL"/>
        </a:p>
      </dgm:t>
    </dgm:pt>
    <dgm:pt modelId="{9D9F43F4-284A-41A2-B0EB-8838B8217D0F}">
      <dgm:prSet phldrT="[Texto]"/>
      <dgm:spPr/>
      <dgm:t>
        <a:bodyPr/>
        <a:lstStyle/>
        <a:p>
          <a:r>
            <a:rPr lang="it-IT" dirty="0"/>
            <a:t>Test error:</a:t>
          </a:r>
          <a:endParaRPr lang="es-CL" dirty="0"/>
        </a:p>
      </dgm:t>
    </dgm:pt>
    <dgm:pt modelId="{08988B2E-F542-466D-84D8-606520337B76}" type="parTrans" cxnId="{18E4CABD-1E0F-4D9B-830A-F9C6722726A9}">
      <dgm:prSet/>
      <dgm:spPr/>
      <dgm:t>
        <a:bodyPr/>
        <a:lstStyle/>
        <a:p>
          <a:endParaRPr lang="es-CL"/>
        </a:p>
      </dgm:t>
    </dgm:pt>
    <dgm:pt modelId="{F7AF96D4-F0EC-4FC2-BB6F-37CB5622F617}" type="sibTrans" cxnId="{18E4CABD-1E0F-4D9B-830A-F9C6722726A9}">
      <dgm:prSet/>
      <dgm:spPr/>
      <dgm:t>
        <a:bodyPr/>
        <a:lstStyle/>
        <a:p>
          <a:endParaRPr lang="es-CL"/>
        </a:p>
      </dgm:t>
    </dgm:pt>
    <dgm:pt modelId="{D5ABD636-75C8-429A-92D5-1568EE5BF4D8}">
      <dgm:prSet phldrT="[Texto]"/>
      <dgm:spPr/>
      <dgm:t>
        <a:bodyPr/>
        <a:lstStyle/>
        <a:p>
          <a:r>
            <a:rPr lang="it-IT" dirty="0"/>
            <a:t>Test error</a:t>
          </a:r>
          <a:endParaRPr lang="es-CL" dirty="0"/>
        </a:p>
      </dgm:t>
    </dgm:pt>
    <dgm:pt modelId="{DBCB69DC-C269-4EFE-B357-943085CE7EE7}" type="parTrans" cxnId="{CD4E557E-F604-4D52-B104-B40D2AD98382}">
      <dgm:prSet/>
      <dgm:spPr/>
      <dgm:t>
        <a:bodyPr/>
        <a:lstStyle/>
        <a:p>
          <a:endParaRPr lang="es-CL"/>
        </a:p>
      </dgm:t>
    </dgm:pt>
    <dgm:pt modelId="{DEDA125D-28DA-433C-BD9B-C56D995F51A5}" type="sibTrans" cxnId="{CD4E557E-F604-4D52-B104-B40D2AD98382}">
      <dgm:prSet/>
      <dgm:spPr/>
      <dgm:t>
        <a:bodyPr/>
        <a:lstStyle/>
        <a:p>
          <a:endParaRPr lang="es-CL"/>
        </a:p>
      </dgm:t>
    </dgm:pt>
    <dgm:pt modelId="{8FAB0978-5E43-4F2C-A28D-587B635B233A}" type="pres">
      <dgm:prSet presAssocID="{B08080AD-D503-4CC1-AF15-B5F018BA61B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19BD0D-78CD-45EA-BAE9-9173F5EC417C}" type="pres">
      <dgm:prSet presAssocID="{3A9B97C3-9D6F-4C94-8609-5F5C5DB2728D}" presName="root" presStyleCnt="0"/>
      <dgm:spPr/>
    </dgm:pt>
    <dgm:pt modelId="{EFA78472-B47B-4036-9573-4191D6BB2B51}" type="pres">
      <dgm:prSet presAssocID="{3A9B97C3-9D6F-4C94-8609-5F5C5DB2728D}" presName="rootComposite" presStyleCnt="0"/>
      <dgm:spPr/>
    </dgm:pt>
    <dgm:pt modelId="{1348AC1E-DD17-4CE7-914D-8EC547D42741}" type="pres">
      <dgm:prSet presAssocID="{3A9B97C3-9D6F-4C94-8609-5F5C5DB2728D}" presName="rootText" presStyleLbl="node1" presStyleIdx="0" presStyleCnt="4"/>
      <dgm:spPr/>
    </dgm:pt>
    <dgm:pt modelId="{51B26882-6FF4-49E9-BE91-60A3BAA2E7AF}" type="pres">
      <dgm:prSet presAssocID="{3A9B97C3-9D6F-4C94-8609-5F5C5DB2728D}" presName="rootConnector" presStyleLbl="node1" presStyleIdx="0" presStyleCnt="4"/>
      <dgm:spPr/>
    </dgm:pt>
    <dgm:pt modelId="{B7C41563-5662-4991-B5CE-CE58C6E6D2B0}" type="pres">
      <dgm:prSet presAssocID="{3A9B97C3-9D6F-4C94-8609-5F5C5DB2728D}" presName="childShape" presStyleCnt="0"/>
      <dgm:spPr/>
    </dgm:pt>
    <dgm:pt modelId="{82A4C021-BF83-4DF4-9ED2-9774A39DDF42}" type="pres">
      <dgm:prSet presAssocID="{98175F75-4398-4F92-8C16-BA2B48C40887}" presName="Name13" presStyleLbl="parChTrans1D2" presStyleIdx="0" presStyleCnt="8"/>
      <dgm:spPr/>
    </dgm:pt>
    <dgm:pt modelId="{4884369A-C179-45A0-8255-FD552D40C9A7}" type="pres">
      <dgm:prSet presAssocID="{7E85E645-60AA-4011-90EE-3803CF83FB06}" presName="childText" presStyleLbl="bgAcc1" presStyleIdx="0" presStyleCnt="8">
        <dgm:presLayoutVars>
          <dgm:bulletEnabled val="1"/>
        </dgm:presLayoutVars>
      </dgm:prSet>
      <dgm:spPr/>
    </dgm:pt>
    <dgm:pt modelId="{AC67B2C7-C32E-48AF-9331-211D5880C6CD}" type="pres">
      <dgm:prSet presAssocID="{CA182B0E-640C-49C7-8771-645208187AAB}" presName="Name13" presStyleLbl="parChTrans1D2" presStyleIdx="1" presStyleCnt="8"/>
      <dgm:spPr/>
    </dgm:pt>
    <dgm:pt modelId="{EF01AE0E-D910-4596-8E88-2E43E35CF59F}" type="pres">
      <dgm:prSet presAssocID="{D0490D21-C2A9-40F8-99A0-E4E6FF9BAA83}" presName="childText" presStyleLbl="bgAcc1" presStyleIdx="1" presStyleCnt="8">
        <dgm:presLayoutVars>
          <dgm:bulletEnabled val="1"/>
        </dgm:presLayoutVars>
      </dgm:prSet>
      <dgm:spPr/>
    </dgm:pt>
    <dgm:pt modelId="{F177C8F5-0CAB-4611-A60E-5E11C2A7F38B}" type="pres">
      <dgm:prSet presAssocID="{E92C542D-9797-4A2D-8D36-525BEA920637}" presName="root" presStyleCnt="0"/>
      <dgm:spPr/>
    </dgm:pt>
    <dgm:pt modelId="{07DDD6A7-8DD9-47D6-B6A9-4018E59518A5}" type="pres">
      <dgm:prSet presAssocID="{E92C542D-9797-4A2D-8D36-525BEA920637}" presName="rootComposite" presStyleCnt="0"/>
      <dgm:spPr/>
    </dgm:pt>
    <dgm:pt modelId="{7326AF9C-CD2D-4070-B659-3370DF4517BA}" type="pres">
      <dgm:prSet presAssocID="{E92C542D-9797-4A2D-8D36-525BEA920637}" presName="rootText" presStyleLbl="node1" presStyleIdx="1" presStyleCnt="4"/>
      <dgm:spPr/>
    </dgm:pt>
    <dgm:pt modelId="{FDA576F5-0CFB-4281-8F2E-BEFE1BBDB347}" type="pres">
      <dgm:prSet presAssocID="{E92C542D-9797-4A2D-8D36-525BEA920637}" presName="rootConnector" presStyleLbl="node1" presStyleIdx="1" presStyleCnt="4"/>
      <dgm:spPr/>
    </dgm:pt>
    <dgm:pt modelId="{146A293C-0DFE-483F-B2F9-D71D4553B922}" type="pres">
      <dgm:prSet presAssocID="{E92C542D-9797-4A2D-8D36-525BEA920637}" presName="childShape" presStyleCnt="0"/>
      <dgm:spPr/>
    </dgm:pt>
    <dgm:pt modelId="{0B35A0B3-9AA9-43EC-822F-4361A0C8C601}" type="pres">
      <dgm:prSet presAssocID="{00059397-26F8-4CF7-9216-2A3D994A1830}" presName="Name13" presStyleLbl="parChTrans1D2" presStyleIdx="2" presStyleCnt="8"/>
      <dgm:spPr/>
    </dgm:pt>
    <dgm:pt modelId="{9E9C9F9A-E574-44C5-9C4C-248F2E51A5FC}" type="pres">
      <dgm:prSet presAssocID="{85AD2AAC-FF82-477B-8D28-1515ED231F64}" presName="childText" presStyleLbl="bgAcc1" presStyleIdx="2" presStyleCnt="8">
        <dgm:presLayoutVars>
          <dgm:bulletEnabled val="1"/>
        </dgm:presLayoutVars>
      </dgm:prSet>
      <dgm:spPr/>
    </dgm:pt>
    <dgm:pt modelId="{36DF90CA-3FA8-4052-A313-A0252BEAF2BE}" type="pres">
      <dgm:prSet presAssocID="{3F9DC288-2310-4DC3-81BA-16BDCFDA0406}" presName="Name13" presStyleLbl="parChTrans1D2" presStyleIdx="3" presStyleCnt="8"/>
      <dgm:spPr/>
    </dgm:pt>
    <dgm:pt modelId="{E0AF71CE-9C03-4119-8FF2-29BF22D751F5}" type="pres">
      <dgm:prSet presAssocID="{9448F9AC-55EA-42F8-9642-F45D4A08562E}" presName="childText" presStyleLbl="bgAcc1" presStyleIdx="3" presStyleCnt="8">
        <dgm:presLayoutVars>
          <dgm:bulletEnabled val="1"/>
        </dgm:presLayoutVars>
      </dgm:prSet>
      <dgm:spPr/>
    </dgm:pt>
    <dgm:pt modelId="{52E658C5-FC49-4F76-B49A-943F27CD3F31}" type="pres">
      <dgm:prSet presAssocID="{081F4EFF-8711-4B82-ACDD-7C71EA6A560C}" presName="root" presStyleCnt="0"/>
      <dgm:spPr/>
    </dgm:pt>
    <dgm:pt modelId="{93BAD546-A1D3-47B3-92DA-0C4C41AF2D72}" type="pres">
      <dgm:prSet presAssocID="{081F4EFF-8711-4B82-ACDD-7C71EA6A560C}" presName="rootComposite" presStyleCnt="0"/>
      <dgm:spPr/>
    </dgm:pt>
    <dgm:pt modelId="{45AAA509-A316-45BB-8FE5-56929CE9E43D}" type="pres">
      <dgm:prSet presAssocID="{081F4EFF-8711-4B82-ACDD-7C71EA6A560C}" presName="rootText" presStyleLbl="node1" presStyleIdx="2" presStyleCnt="4"/>
      <dgm:spPr/>
    </dgm:pt>
    <dgm:pt modelId="{F7375D93-CB17-4580-B99F-A867BBCCBEA3}" type="pres">
      <dgm:prSet presAssocID="{081F4EFF-8711-4B82-ACDD-7C71EA6A560C}" presName="rootConnector" presStyleLbl="node1" presStyleIdx="2" presStyleCnt="4"/>
      <dgm:spPr/>
    </dgm:pt>
    <dgm:pt modelId="{0740801C-329F-4F07-910D-A31B655202F8}" type="pres">
      <dgm:prSet presAssocID="{081F4EFF-8711-4B82-ACDD-7C71EA6A560C}" presName="childShape" presStyleCnt="0"/>
      <dgm:spPr/>
    </dgm:pt>
    <dgm:pt modelId="{8BC33271-ACF8-4CB3-852A-E73400BBBF35}" type="pres">
      <dgm:prSet presAssocID="{B19D9C8B-9BB3-4677-92F0-5F4371523766}" presName="Name13" presStyleLbl="parChTrans1D2" presStyleIdx="4" presStyleCnt="8"/>
      <dgm:spPr/>
    </dgm:pt>
    <dgm:pt modelId="{4C1AAEA7-A87B-455A-8B94-7244153AC2F0}" type="pres">
      <dgm:prSet presAssocID="{3732F38F-4BDC-4B26-A17D-AD1E4A7D5845}" presName="childText" presStyleLbl="bgAcc1" presStyleIdx="4" presStyleCnt="8">
        <dgm:presLayoutVars>
          <dgm:bulletEnabled val="1"/>
        </dgm:presLayoutVars>
      </dgm:prSet>
      <dgm:spPr/>
    </dgm:pt>
    <dgm:pt modelId="{DAA075EE-CA0E-4A68-9A70-A708D52CBFF5}" type="pres">
      <dgm:prSet presAssocID="{08988B2E-F542-466D-84D8-606520337B76}" presName="Name13" presStyleLbl="parChTrans1D2" presStyleIdx="5" presStyleCnt="8"/>
      <dgm:spPr/>
    </dgm:pt>
    <dgm:pt modelId="{8EE165F4-EC6C-4016-86AC-047EA3D6660E}" type="pres">
      <dgm:prSet presAssocID="{9D9F43F4-284A-41A2-B0EB-8838B8217D0F}" presName="childText" presStyleLbl="bgAcc1" presStyleIdx="5" presStyleCnt="8">
        <dgm:presLayoutVars>
          <dgm:bulletEnabled val="1"/>
        </dgm:presLayoutVars>
      </dgm:prSet>
      <dgm:spPr/>
    </dgm:pt>
    <dgm:pt modelId="{D0F9A7BE-38BD-4C79-A5FD-2DF653A41F6D}" type="pres">
      <dgm:prSet presAssocID="{4D133BA9-6D6B-427D-B655-1EFF5C92E72E}" presName="root" presStyleCnt="0"/>
      <dgm:spPr/>
    </dgm:pt>
    <dgm:pt modelId="{42E7C1B5-0E2B-498D-9F5C-7461A0899622}" type="pres">
      <dgm:prSet presAssocID="{4D133BA9-6D6B-427D-B655-1EFF5C92E72E}" presName="rootComposite" presStyleCnt="0"/>
      <dgm:spPr/>
    </dgm:pt>
    <dgm:pt modelId="{2C41AF9C-3D56-4ED1-BA84-B3F7A4C0652A}" type="pres">
      <dgm:prSet presAssocID="{4D133BA9-6D6B-427D-B655-1EFF5C92E72E}" presName="rootText" presStyleLbl="node1" presStyleIdx="3" presStyleCnt="4"/>
      <dgm:spPr/>
    </dgm:pt>
    <dgm:pt modelId="{299BC576-C67A-49AE-9603-FAF50DDF4BFF}" type="pres">
      <dgm:prSet presAssocID="{4D133BA9-6D6B-427D-B655-1EFF5C92E72E}" presName="rootConnector" presStyleLbl="node1" presStyleIdx="3" presStyleCnt="4"/>
      <dgm:spPr/>
    </dgm:pt>
    <dgm:pt modelId="{CC1C8967-94DD-4845-8B79-35DD41D26532}" type="pres">
      <dgm:prSet presAssocID="{4D133BA9-6D6B-427D-B655-1EFF5C92E72E}" presName="childShape" presStyleCnt="0"/>
      <dgm:spPr/>
    </dgm:pt>
    <dgm:pt modelId="{4D90285A-D363-4134-A85D-EA0977C7F843}" type="pres">
      <dgm:prSet presAssocID="{1CA519D5-9D6C-46C8-9E34-A27E8F20ABE0}" presName="Name13" presStyleLbl="parChTrans1D2" presStyleIdx="6" presStyleCnt="8"/>
      <dgm:spPr/>
    </dgm:pt>
    <dgm:pt modelId="{C90857B4-0509-4EAD-ADEF-6B19F00957FA}" type="pres">
      <dgm:prSet presAssocID="{D9EC62D0-C90E-4486-B6DF-FBB8AB0DCE43}" presName="childText" presStyleLbl="bgAcc1" presStyleIdx="6" presStyleCnt="8">
        <dgm:presLayoutVars>
          <dgm:bulletEnabled val="1"/>
        </dgm:presLayoutVars>
      </dgm:prSet>
      <dgm:spPr/>
    </dgm:pt>
    <dgm:pt modelId="{B85FD9A8-61BC-4F21-9DDE-4404D4A179B6}" type="pres">
      <dgm:prSet presAssocID="{DBCB69DC-C269-4EFE-B357-943085CE7EE7}" presName="Name13" presStyleLbl="parChTrans1D2" presStyleIdx="7" presStyleCnt="8"/>
      <dgm:spPr/>
    </dgm:pt>
    <dgm:pt modelId="{E4C16BDA-9C3C-45B8-A75A-2A92965EB775}" type="pres">
      <dgm:prSet presAssocID="{D5ABD636-75C8-429A-92D5-1568EE5BF4D8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165B0A16-1806-45D5-BB56-EB0C490344AE}" type="presOf" srcId="{3F9DC288-2310-4DC3-81BA-16BDCFDA0406}" destId="{36DF90CA-3FA8-4052-A313-A0252BEAF2BE}" srcOrd="0" destOrd="0" presId="urn:microsoft.com/office/officeart/2005/8/layout/hierarchy3"/>
    <dgm:cxn modelId="{611F481D-F69C-4F95-BFCD-9B403AC15642}" srcId="{081F4EFF-8711-4B82-ACDD-7C71EA6A560C}" destId="{3732F38F-4BDC-4B26-A17D-AD1E4A7D5845}" srcOrd="0" destOrd="0" parTransId="{B19D9C8B-9BB3-4677-92F0-5F4371523766}" sibTransId="{16527B29-CB06-407D-B49F-B37B3D4EAB82}"/>
    <dgm:cxn modelId="{A488C925-DCF2-4542-B405-C54032C16BAA}" type="presOf" srcId="{CA182B0E-640C-49C7-8771-645208187AAB}" destId="{AC67B2C7-C32E-48AF-9331-211D5880C6CD}" srcOrd="0" destOrd="0" presId="urn:microsoft.com/office/officeart/2005/8/layout/hierarchy3"/>
    <dgm:cxn modelId="{F862DF25-6CBC-43B4-9476-154F4DDAEDE0}" type="presOf" srcId="{DBCB69DC-C269-4EFE-B357-943085CE7EE7}" destId="{B85FD9A8-61BC-4F21-9DDE-4404D4A179B6}" srcOrd="0" destOrd="0" presId="urn:microsoft.com/office/officeart/2005/8/layout/hierarchy3"/>
    <dgm:cxn modelId="{3912A528-1EDE-4BBA-9553-2016846DB78C}" type="presOf" srcId="{1CA519D5-9D6C-46C8-9E34-A27E8F20ABE0}" destId="{4D90285A-D363-4134-A85D-EA0977C7F843}" srcOrd="0" destOrd="0" presId="urn:microsoft.com/office/officeart/2005/8/layout/hierarchy3"/>
    <dgm:cxn modelId="{3EE0AD2A-2737-4E16-9181-7E89E2969EEA}" type="presOf" srcId="{4D133BA9-6D6B-427D-B655-1EFF5C92E72E}" destId="{2C41AF9C-3D56-4ED1-BA84-B3F7A4C0652A}" srcOrd="0" destOrd="0" presId="urn:microsoft.com/office/officeart/2005/8/layout/hierarchy3"/>
    <dgm:cxn modelId="{BDD4ED3B-9731-4C74-9633-E06E8DDF121E}" type="presOf" srcId="{9D9F43F4-284A-41A2-B0EB-8838B8217D0F}" destId="{8EE165F4-EC6C-4016-86AC-047EA3D6660E}" srcOrd="0" destOrd="0" presId="urn:microsoft.com/office/officeart/2005/8/layout/hierarchy3"/>
    <dgm:cxn modelId="{72AC815B-9837-494A-888D-ECACEA8521E3}" type="presOf" srcId="{D5ABD636-75C8-429A-92D5-1568EE5BF4D8}" destId="{E4C16BDA-9C3C-45B8-A75A-2A92965EB775}" srcOrd="0" destOrd="0" presId="urn:microsoft.com/office/officeart/2005/8/layout/hierarchy3"/>
    <dgm:cxn modelId="{DE1E1C5C-CA81-4BF5-B102-74D683C8483B}" type="presOf" srcId="{98175F75-4398-4F92-8C16-BA2B48C40887}" destId="{82A4C021-BF83-4DF4-9ED2-9774A39DDF42}" srcOrd="0" destOrd="0" presId="urn:microsoft.com/office/officeart/2005/8/layout/hierarchy3"/>
    <dgm:cxn modelId="{DA1AC35E-C661-46D2-AC7B-30453D6E098D}" srcId="{E92C542D-9797-4A2D-8D36-525BEA920637}" destId="{85AD2AAC-FF82-477B-8D28-1515ED231F64}" srcOrd="0" destOrd="0" parTransId="{00059397-26F8-4CF7-9216-2A3D994A1830}" sibTransId="{F6499244-A54D-44C1-B5D9-AE3AC25D3BA0}"/>
    <dgm:cxn modelId="{D87FCF60-A953-4191-976B-6A9189428DDF}" type="presOf" srcId="{3732F38F-4BDC-4B26-A17D-AD1E4A7D5845}" destId="{4C1AAEA7-A87B-455A-8B94-7244153AC2F0}" srcOrd="0" destOrd="0" presId="urn:microsoft.com/office/officeart/2005/8/layout/hierarchy3"/>
    <dgm:cxn modelId="{1BF01741-CD3D-4A6E-88D8-7B6A2382F178}" srcId="{4D133BA9-6D6B-427D-B655-1EFF5C92E72E}" destId="{D9EC62D0-C90E-4486-B6DF-FBB8AB0DCE43}" srcOrd="0" destOrd="0" parTransId="{1CA519D5-9D6C-46C8-9E34-A27E8F20ABE0}" sibTransId="{A16FA853-752F-40C6-B02A-62415E415D4B}"/>
    <dgm:cxn modelId="{C60AEE41-5D09-4B74-9BE0-217DD8FCFF3D}" type="presOf" srcId="{85AD2AAC-FF82-477B-8D28-1515ED231F64}" destId="{9E9C9F9A-E574-44C5-9C4C-248F2E51A5FC}" srcOrd="0" destOrd="0" presId="urn:microsoft.com/office/officeart/2005/8/layout/hierarchy3"/>
    <dgm:cxn modelId="{828C5949-FF39-4649-BBB4-5775C16244F5}" type="presOf" srcId="{08988B2E-F542-466D-84D8-606520337B76}" destId="{DAA075EE-CA0E-4A68-9A70-A708D52CBFF5}" srcOrd="0" destOrd="0" presId="urn:microsoft.com/office/officeart/2005/8/layout/hierarchy3"/>
    <dgm:cxn modelId="{4C1A846F-DAB8-4E40-8082-9B9FFC103F9E}" type="presOf" srcId="{E92C542D-9797-4A2D-8D36-525BEA920637}" destId="{7326AF9C-CD2D-4070-B659-3370DF4517BA}" srcOrd="0" destOrd="0" presId="urn:microsoft.com/office/officeart/2005/8/layout/hierarchy3"/>
    <dgm:cxn modelId="{F6C9E771-174A-4800-A42C-16016A3FFA31}" srcId="{B08080AD-D503-4CC1-AF15-B5F018BA61B7}" destId="{3A9B97C3-9D6F-4C94-8609-5F5C5DB2728D}" srcOrd="0" destOrd="0" parTransId="{50012500-388E-4F00-A513-1703FE1BE3C1}" sibTransId="{65D98E47-0A02-4A04-AC87-104468DB99E5}"/>
    <dgm:cxn modelId="{462BA052-26FC-41DE-BB42-8663AA2DD05C}" type="presOf" srcId="{081F4EFF-8711-4B82-ACDD-7C71EA6A560C}" destId="{F7375D93-CB17-4580-B99F-A867BBCCBEA3}" srcOrd="1" destOrd="0" presId="urn:microsoft.com/office/officeart/2005/8/layout/hierarchy3"/>
    <dgm:cxn modelId="{883F8457-FBD5-446E-87C7-E52ED2D06C95}" type="presOf" srcId="{D0490D21-C2A9-40F8-99A0-E4E6FF9BAA83}" destId="{EF01AE0E-D910-4596-8E88-2E43E35CF59F}" srcOrd="0" destOrd="0" presId="urn:microsoft.com/office/officeart/2005/8/layout/hierarchy3"/>
    <dgm:cxn modelId="{CD4E557E-F604-4D52-B104-B40D2AD98382}" srcId="{4D133BA9-6D6B-427D-B655-1EFF5C92E72E}" destId="{D5ABD636-75C8-429A-92D5-1568EE5BF4D8}" srcOrd="1" destOrd="0" parTransId="{DBCB69DC-C269-4EFE-B357-943085CE7EE7}" sibTransId="{DEDA125D-28DA-433C-BD9B-C56D995F51A5}"/>
    <dgm:cxn modelId="{D32FE27F-11D7-466E-B746-8EF05A6460F6}" srcId="{3A9B97C3-9D6F-4C94-8609-5F5C5DB2728D}" destId="{7E85E645-60AA-4011-90EE-3803CF83FB06}" srcOrd="0" destOrd="0" parTransId="{98175F75-4398-4F92-8C16-BA2B48C40887}" sibTransId="{D207E049-B280-4CEA-8162-8A2FA8C1FAE5}"/>
    <dgm:cxn modelId="{E28C278C-61DC-472D-B40C-EBF73704981E}" type="presOf" srcId="{7E85E645-60AA-4011-90EE-3803CF83FB06}" destId="{4884369A-C179-45A0-8255-FD552D40C9A7}" srcOrd="0" destOrd="0" presId="urn:microsoft.com/office/officeart/2005/8/layout/hierarchy3"/>
    <dgm:cxn modelId="{1796828C-067C-4476-B055-86FE6C351DBC}" type="presOf" srcId="{081F4EFF-8711-4B82-ACDD-7C71EA6A560C}" destId="{45AAA509-A316-45BB-8FE5-56929CE9E43D}" srcOrd="0" destOrd="0" presId="urn:microsoft.com/office/officeart/2005/8/layout/hierarchy3"/>
    <dgm:cxn modelId="{D787EDA0-314D-42B1-8F1C-D6E98A78D77B}" type="presOf" srcId="{3A9B97C3-9D6F-4C94-8609-5F5C5DB2728D}" destId="{51B26882-6FF4-49E9-BE91-60A3BAA2E7AF}" srcOrd="1" destOrd="0" presId="urn:microsoft.com/office/officeart/2005/8/layout/hierarchy3"/>
    <dgm:cxn modelId="{E5E68AA1-C333-4941-BC09-D194764EF0E1}" srcId="{3A9B97C3-9D6F-4C94-8609-5F5C5DB2728D}" destId="{D0490D21-C2A9-40F8-99A0-E4E6FF9BAA83}" srcOrd="1" destOrd="0" parTransId="{CA182B0E-640C-49C7-8771-645208187AAB}" sibTransId="{CF231055-B78D-4AAC-94CF-ED1AC4C28BF3}"/>
    <dgm:cxn modelId="{7C7F39A2-D32B-4D9F-92F7-751F114CCFC5}" srcId="{B08080AD-D503-4CC1-AF15-B5F018BA61B7}" destId="{4D133BA9-6D6B-427D-B655-1EFF5C92E72E}" srcOrd="3" destOrd="0" parTransId="{66BBC29A-4A31-4333-9293-024FBE25F5E9}" sibTransId="{C3471980-0147-4156-8440-0523D30E66CA}"/>
    <dgm:cxn modelId="{608FACA6-466F-4E5F-AA8D-94401FE0F82C}" type="presOf" srcId="{3A9B97C3-9D6F-4C94-8609-5F5C5DB2728D}" destId="{1348AC1E-DD17-4CE7-914D-8EC547D42741}" srcOrd="0" destOrd="0" presId="urn:microsoft.com/office/officeart/2005/8/layout/hierarchy3"/>
    <dgm:cxn modelId="{DDC0FDA6-8BAA-477C-9650-1DC3CF31A623}" type="presOf" srcId="{9448F9AC-55EA-42F8-9642-F45D4A08562E}" destId="{E0AF71CE-9C03-4119-8FF2-29BF22D751F5}" srcOrd="0" destOrd="0" presId="urn:microsoft.com/office/officeart/2005/8/layout/hierarchy3"/>
    <dgm:cxn modelId="{0C2424AF-FEB2-4E0E-BC35-A70234BD8B69}" type="presOf" srcId="{00059397-26F8-4CF7-9216-2A3D994A1830}" destId="{0B35A0B3-9AA9-43EC-822F-4361A0C8C601}" srcOrd="0" destOrd="0" presId="urn:microsoft.com/office/officeart/2005/8/layout/hierarchy3"/>
    <dgm:cxn modelId="{5D6CE3B2-519B-460C-BEDC-2C8F085C1642}" type="presOf" srcId="{D9EC62D0-C90E-4486-B6DF-FBB8AB0DCE43}" destId="{C90857B4-0509-4EAD-ADEF-6B19F00957FA}" srcOrd="0" destOrd="0" presId="urn:microsoft.com/office/officeart/2005/8/layout/hierarchy3"/>
    <dgm:cxn modelId="{18E4CABD-1E0F-4D9B-830A-F9C6722726A9}" srcId="{081F4EFF-8711-4B82-ACDD-7C71EA6A560C}" destId="{9D9F43F4-284A-41A2-B0EB-8838B8217D0F}" srcOrd="1" destOrd="0" parTransId="{08988B2E-F542-466D-84D8-606520337B76}" sibTransId="{F7AF96D4-F0EC-4FC2-BB6F-37CB5622F617}"/>
    <dgm:cxn modelId="{3E5018C3-F726-41CE-9FFC-4FC536A660B9}" srcId="{B08080AD-D503-4CC1-AF15-B5F018BA61B7}" destId="{E92C542D-9797-4A2D-8D36-525BEA920637}" srcOrd="1" destOrd="0" parTransId="{3113DEAC-5930-40B0-80F2-CCE8658FDA7A}" sibTransId="{D88728B4-9371-401C-BC19-10F3C4557B6A}"/>
    <dgm:cxn modelId="{2236D8C5-1299-45B7-87A1-A5B954C7F9E4}" type="presOf" srcId="{B08080AD-D503-4CC1-AF15-B5F018BA61B7}" destId="{8FAB0978-5E43-4F2C-A28D-587B635B233A}" srcOrd="0" destOrd="0" presId="urn:microsoft.com/office/officeart/2005/8/layout/hierarchy3"/>
    <dgm:cxn modelId="{C99865D1-9346-4677-A78F-54CFB3685BD4}" srcId="{E92C542D-9797-4A2D-8D36-525BEA920637}" destId="{9448F9AC-55EA-42F8-9642-F45D4A08562E}" srcOrd="1" destOrd="0" parTransId="{3F9DC288-2310-4DC3-81BA-16BDCFDA0406}" sibTransId="{07C7CA31-B7C1-49B2-9B5F-0E3CDD385580}"/>
    <dgm:cxn modelId="{56529EE6-E7EF-478D-B3D4-93C716B25D79}" type="presOf" srcId="{B19D9C8B-9BB3-4677-92F0-5F4371523766}" destId="{8BC33271-ACF8-4CB3-852A-E73400BBBF35}" srcOrd="0" destOrd="0" presId="urn:microsoft.com/office/officeart/2005/8/layout/hierarchy3"/>
    <dgm:cxn modelId="{E3B1A2EA-8710-417C-9822-CCD10AE8CACF}" type="presOf" srcId="{E92C542D-9797-4A2D-8D36-525BEA920637}" destId="{FDA576F5-0CFB-4281-8F2E-BEFE1BBDB347}" srcOrd="1" destOrd="0" presId="urn:microsoft.com/office/officeart/2005/8/layout/hierarchy3"/>
    <dgm:cxn modelId="{EE8DD5EC-C66F-4F11-AC9B-0828CB522178}" type="presOf" srcId="{4D133BA9-6D6B-427D-B655-1EFF5C92E72E}" destId="{299BC576-C67A-49AE-9603-FAF50DDF4BFF}" srcOrd="1" destOrd="0" presId="urn:microsoft.com/office/officeart/2005/8/layout/hierarchy3"/>
    <dgm:cxn modelId="{52B8C6F0-888F-48B5-A4BB-65BBF90128E3}" srcId="{B08080AD-D503-4CC1-AF15-B5F018BA61B7}" destId="{081F4EFF-8711-4B82-ACDD-7C71EA6A560C}" srcOrd="2" destOrd="0" parTransId="{8A6E7FFE-0794-45CA-89FD-A40C1A74F682}" sibTransId="{52689D7F-BF10-4504-93A9-F81F6F75330B}"/>
    <dgm:cxn modelId="{644AA7A6-670B-4578-A823-E403D0AFABCA}" type="presParOf" srcId="{8FAB0978-5E43-4F2C-A28D-587B635B233A}" destId="{2F19BD0D-78CD-45EA-BAE9-9173F5EC417C}" srcOrd="0" destOrd="0" presId="urn:microsoft.com/office/officeart/2005/8/layout/hierarchy3"/>
    <dgm:cxn modelId="{AB089BB0-0948-4D68-884F-A9ED5EA2D684}" type="presParOf" srcId="{2F19BD0D-78CD-45EA-BAE9-9173F5EC417C}" destId="{EFA78472-B47B-4036-9573-4191D6BB2B51}" srcOrd="0" destOrd="0" presId="urn:microsoft.com/office/officeart/2005/8/layout/hierarchy3"/>
    <dgm:cxn modelId="{A901CB25-DF33-405E-B0DE-9DC2491FF03A}" type="presParOf" srcId="{EFA78472-B47B-4036-9573-4191D6BB2B51}" destId="{1348AC1E-DD17-4CE7-914D-8EC547D42741}" srcOrd="0" destOrd="0" presId="urn:microsoft.com/office/officeart/2005/8/layout/hierarchy3"/>
    <dgm:cxn modelId="{04D012CC-6204-4915-BC76-51971B7AFC88}" type="presParOf" srcId="{EFA78472-B47B-4036-9573-4191D6BB2B51}" destId="{51B26882-6FF4-49E9-BE91-60A3BAA2E7AF}" srcOrd="1" destOrd="0" presId="urn:microsoft.com/office/officeart/2005/8/layout/hierarchy3"/>
    <dgm:cxn modelId="{21D6BFFC-339B-4817-9A01-3E67F8A60468}" type="presParOf" srcId="{2F19BD0D-78CD-45EA-BAE9-9173F5EC417C}" destId="{B7C41563-5662-4991-B5CE-CE58C6E6D2B0}" srcOrd="1" destOrd="0" presId="urn:microsoft.com/office/officeart/2005/8/layout/hierarchy3"/>
    <dgm:cxn modelId="{6D5FC5F7-E63A-4044-91A2-05C502D62BA3}" type="presParOf" srcId="{B7C41563-5662-4991-B5CE-CE58C6E6D2B0}" destId="{82A4C021-BF83-4DF4-9ED2-9774A39DDF42}" srcOrd="0" destOrd="0" presId="urn:microsoft.com/office/officeart/2005/8/layout/hierarchy3"/>
    <dgm:cxn modelId="{A33538C5-DABE-43CF-87B2-3853D4B08BC6}" type="presParOf" srcId="{B7C41563-5662-4991-B5CE-CE58C6E6D2B0}" destId="{4884369A-C179-45A0-8255-FD552D40C9A7}" srcOrd="1" destOrd="0" presId="urn:microsoft.com/office/officeart/2005/8/layout/hierarchy3"/>
    <dgm:cxn modelId="{8FB8A81C-DE5B-48F9-ADD3-BE4AC3297362}" type="presParOf" srcId="{B7C41563-5662-4991-B5CE-CE58C6E6D2B0}" destId="{AC67B2C7-C32E-48AF-9331-211D5880C6CD}" srcOrd="2" destOrd="0" presId="urn:microsoft.com/office/officeart/2005/8/layout/hierarchy3"/>
    <dgm:cxn modelId="{BEE01000-7D56-4491-95DA-E68F4F35051F}" type="presParOf" srcId="{B7C41563-5662-4991-B5CE-CE58C6E6D2B0}" destId="{EF01AE0E-D910-4596-8E88-2E43E35CF59F}" srcOrd="3" destOrd="0" presId="urn:microsoft.com/office/officeart/2005/8/layout/hierarchy3"/>
    <dgm:cxn modelId="{102B8DF3-5E01-47B5-96B8-BDFD92F88D2E}" type="presParOf" srcId="{8FAB0978-5E43-4F2C-A28D-587B635B233A}" destId="{F177C8F5-0CAB-4611-A60E-5E11C2A7F38B}" srcOrd="1" destOrd="0" presId="urn:microsoft.com/office/officeart/2005/8/layout/hierarchy3"/>
    <dgm:cxn modelId="{DE17A064-271D-422E-BA92-E65B0B265BA7}" type="presParOf" srcId="{F177C8F5-0CAB-4611-A60E-5E11C2A7F38B}" destId="{07DDD6A7-8DD9-47D6-B6A9-4018E59518A5}" srcOrd="0" destOrd="0" presId="urn:microsoft.com/office/officeart/2005/8/layout/hierarchy3"/>
    <dgm:cxn modelId="{68FA0B4B-E4CE-41AC-BA63-13D01178081A}" type="presParOf" srcId="{07DDD6A7-8DD9-47D6-B6A9-4018E59518A5}" destId="{7326AF9C-CD2D-4070-B659-3370DF4517BA}" srcOrd="0" destOrd="0" presId="urn:microsoft.com/office/officeart/2005/8/layout/hierarchy3"/>
    <dgm:cxn modelId="{025B9E87-92C5-4905-857D-D7A5CAB9664B}" type="presParOf" srcId="{07DDD6A7-8DD9-47D6-B6A9-4018E59518A5}" destId="{FDA576F5-0CFB-4281-8F2E-BEFE1BBDB347}" srcOrd="1" destOrd="0" presId="urn:microsoft.com/office/officeart/2005/8/layout/hierarchy3"/>
    <dgm:cxn modelId="{2208ACED-18E2-44DA-8D6D-5551A594E03C}" type="presParOf" srcId="{F177C8F5-0CAB-4611-A60E-5E11C2A7F38B}" destId="{146A293C-0DFE-483F-B2F9-D71D4553B922}" srcOrd="1" destOrd="0" presId="urn:microsoft.com/office/officeart/2005/8/layout/hierarchy3"/>
    <dgm:cxn modelId="{D589CEB6-66A4-4B53-B7AD-F09A053AF045}" type="presParOf" srcId="{146A293C-0DFE-483F-B2F9-D71D4553B922}" destId="{0B35A0B3-9AA9-43EC-822F-4361A0C8C601}" srcOrd="0" destOrd="0" presId="urn:microsoft.com/office/officeart/2005/8/layout/hierarchy3"/>
    <dgm:cxn modelId="{888DD64C-39BE-46D4-BAA2-00889E8EAD0D}" type="presParOf" srcId="{146A293C-0DFE-483F-B2F9-D71D4553B922}" destId="{9E9C9F9A-E574-44C5-9C4C-248F2E51A5FC}" srcOrd="1" destOrd="0" presId="urn:microsoft.com/office/officeart/2005/8/layout/hierarchy3"/>
    <dgm:cxn modelId="{CE28EEF8-2FBF-4ABA-B5EE-82E0760D4D93}" type="presParOf" srcId="{146A293C-0DFE-483F-B2F9-D71D4553B922}" destId="{36DF90CA-3FA8-4052-A313-A0252BEAF2BE}" srcOrd="2" destOrd="0" presId="urn:microsoft.com/office/officeart/2005/8/layout/hierarchy3"/>
    <dgm:cxn modelId="{A202549E-D9DB-459B-BB00-1F3A4B0DFC4D}" type="presParOf" srcId="{146A293C-0DFE-483F-B2F9-D71D4553B922}" destId="{E0AF71CE-9C03-4119-8FF2-29BF22D751F5}" srcOrd="3" destOrd="0" presId="urn:microsoft.com/office/officeart/2005/8/layout/hierarchy3"/>
    <dgm:cxn modelId="{F0F84B1B-5EB5-4514-A3A1-28F4CDDB8FDB}" type="presParOf" srcId="{8FAB0978-5E43-4F2C-A28D-587B635B233A}" destId="{52E658C5-FC49-4F76-B49A-943F27CD3F31}" srcOrd="2" destOrd="0" presId="urn:microsoft.com/office/officeart/2005/8/layout/hierarchy3"/>
    <dgm:cxn modelId="{3EE224F7-6B17-411A-9849-C40C4B2A47E2}" type="presParOf" srcId="{52E658C5-FC49-4F76-B49A-943F27CD3F31}" destId="{93BAD546-A1D3-47B3-92DA-0C4C41AF2D72}" srcOrd="0" destOrd="0" presId="urn:microsoft.com/office/officeart/2005/8/layout/hierarchy3"/>
    <dgm:cxn modelId="{5797D697-7C30-497B-8B88-012805156676}" type="presParOf" srcId="{93BAD546-A1D3-47B3-92DA-0C4C41AF2D72}" destId="{45AAA509-A316-45BB-8FE5-56929CE9E43D}" srcOrd="0" destOrd="0" presId="urn:microsoft.com/office/officeart/2005/8/layout/hierarchy3"/>
    <dgm:cxn modelId="{EF8EB718-DC9E-4E12-92BE-123618D7CFE8}" type="presParOf" srcId="{93BAD546-A1D3-47B3-92DA-0C4C41AF2D72}" destId="{F7375D93-CB17-4580-B99F-A867BBCCBEA3}" srcOrd="1" destOrd="0" presId="urn:microsoft.com/office/officeart/2005/8/layout/hierarchy3"/>
    <dgm:cxn modelId="{7E37EB3E-1FC5-468D-A118-DD925D7D6571}" type="presParOf" srcId="{52E658C5-FC49-4F76-B49A-943F27CD3F31}" destId="{0740801C-329F-4F07-910D-A31B655202F8}" srcOrd="1" destOrd="0" presId="urn:microsoft.com/office/officeart/2005/8/layout/hierarchy3"/>
    <dgm:cxn modelId="{AA14D2DB-F72E-4A49-8574-4496B713D401}" type="presParOf" srcId="{0740801C-329F-4F07-910D-A31B655202F8}" destId="{8BC33271-ACF8-4CB3-852A-E73400BBBF35}" srcOrd="0" destOrd="0" presId="urn:microsoft.com/office/officeart/2005/8/layout/hierarchy3"/>
    <dgm:cxn modelId="{848A047A-A40C-49C0-956C-D6637C8FA403}" type="presParOf" srcId="{0740801C-329F-4F07-910D-A31B655202F8}" destId="{4C1AAEA7-A87B-455A-8B94-7244153AC2F0}" srcOrd="1" destOrd="0" presId="urn:microsoft.com/office/officeart/2005/8/layout/hierarchy3"/>
    <dgm:cxn modelId="{09B19CF2-0009-410F-840C-D087CB6E8DF2}" type="presParOf" srcId="{0740801C-329F-4F07-910D-A31B655202F8}" destId="{DAA075EE-CA0E-4A68-9A70-A708D52CBFF5}" srcOrd="2" destOrd="0" presId="urn:microsoft.com/office/officeart/2005/8/layout/hierarchy3"/>
    <dgm:cxn modelId="{BBF6C8A6-618A-4D5B-B2FC-8CF5C25B828A}" type="presParOf" srcId="{0740801C-329F-4F07-910D-A31B655202F8}" destId="{8EE165F4-EC6C-4016-86AC-047EA3D6660E}" srcOrd="3" destOrd="0" presId="urn:microsoft.com/office/officeart/2005/8/layout/hierarchy3"/>
    <dgm:cxn modelId="{1DCC0C7E-4314-413F-9EA1-53FA39043982}" type="presParOf" srcId="{8FAB0978-5E43-4F2C-A28D-587B635B233A}" destId="{D0F9A7BE-38BD-4C79-A5FD-2DF653A41F6D}" srcOrd="3" destOrd="0" presId="urn:microsoft.com/office/officeart/2005/8/layout/hierarchy3"/>
    <dgm:cxn modelId="{8A29070F-0B2F-43DF-8811-2CA3C4A5845B}" type="presParOf" srcId="{D0F9A7BE-38BD-4C79-A5FD-2DF653A41F6D}" destId="{42E7C1B5-0E2B-498D-9F5C-7461A0899622}" srcOrd="0" destOrd="0" presId="urn:microsoft.com/office/officeart/2005/8/layout/hierarchy3"/>
    <dgm:cxn modelId="{82B28EB7-F33F-49E5-A1FD-1B1A424E6FA4}" type="presParOf" srcId="{42E7C1B5-0E2B-498D-9F5C-7461A0899622}" destId="{2C41AF9C-3D56-4ED1-BA84-B3F7A4C0652A}" srcOrd="0" destOrd="0" presId="urn:microsoft.com/office/officeart/2005/8/layout/hierarchy3"/>
    <dgm:cxn modelId="{DA7E3FA1-90E4-4521-B74E-AC13DA90A4E3}" type="presParOf" srcId="{42E7C1B5-0E2B-498D-9F5C-7461A0899622}" destId="{299BC576-C67A-49AE-9603-FAF50DDF4BFF}" srcOrd="1" destOrd="0" presId="urn:microsoft.com/office/officeart/2005/8/layout/hierarchy3"/>
    <dgm:cxn modelId="{141752F9-61C2-471C-BD52-6A59591C4C8A}" type="presParOf" srcId="{D0F9A7BE-38BD-4C79-A5FD-2DF653A41F6D}" destId="{CC1C8967-94DD-4845-8B79-35DD41D26532}" srcOrd="1" destOrd="0" presId="urn:microsoft.com/office/officeart/2005/8/layout/hierarchy3"/>
    <dgm:cxn modelId="{4CA0FADD-FDB5-4F41-839B-02C9BD0BFDDB}" type="presParOf" srcId="{CC1C8967-94DD-4845-8B79-35DD41D26532}" destId="{4D90285A-D363-4134-A85D-EA0977C7F843}" srcOrd="0" destOrd="0" presId="urn:microsoft.com/office/officeart/2005/8/layout/hierarchy3"/>
    <dgm:cxn modelId="{6DEECCF6-09C7-4211-A753-5731D5A85D72}" type="presParOf" srcId="{CC1C8967-94DD-4845-8B79-35DD41D26532}" destId="{C90857B4-0509-4EAD-ADEF-6B19F00957FA}" srcOrd="1" destOrd="0" presId="urn:microsoft.com/office/officeart/2005/8/layout/hierarchy3"/>
    <dgm:cxn modelId="{D1EBBB77-F199-4857-A241-198373FF721F}" type="presParOf" srcId="{CC1C8967-94DD-4845-8B79-35DD41D26532}" destId="{B85FD9A8-61BC-4F21-9DDE-4404D4A179B6}" srcOrd="2" destOrd="0" presId="urn:microsoft.com/office/officeart/2005/8/layout/hierarchy3"/>
    <dgm:cxn modelId="{7FB8A52D-DFCC-4E0B-9046-B61B91284BBE}" type="presParOf" srcId="{CC1C8967-94DD-4845-8B79-35DD41D26532}" destId="{E4C16BDA-9C3C-45B8-A75A-2A92965EB77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00FCA-C1B5-4CD9-9DC1-AC80B92C842B}">
      <dsp:nvSpPr>
        <dsp:cNvPr id="0" name=""/>
        <dsp:cNvSpPr/>
      </dsp:nvSpPr>
      <dsp:spPr>
        <a:xfrm>
          <a:off x="4184335" y="1725306"/>
          <a:ext cx="380160" cy="408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080" y="0"/>
              </a:lnTo>
              <a:lnTo>
                <a:pt x="190080" y="408672"/>
              </a:lnTo>
              <a:lnTo>
                <a:pt x="380160" y="40867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4C23A-3F6F-4D8F-BA93-4B654E5E0EA7}">
      <dsp:nvSpPr>
        <dsp:cNvPr id="0" name=""/>
        <dsp:cNvSpPr/>
      </dsp:nvSpPr>
      <dsp:spPr>
        <a:xfrm>
          <a:off x="4184335" y="1316633"/>
          <a:ext cx="380160" cy="408672"/>
        </a:xfrm>
        <a:custGeom>
          <a:avLst/>
          <a:gdLst/>
          <a:ahLst/>
          <a:cxnLst/>
          <a:rect l="0" t="0" r="0" b="0"/>
          <a:pathLst>
            <a:path>
              <a:moveTo>
                <a:pt x="0" y="408672"/>
              </a:moveTo>
              <a:lnTo>
                <a:pt x="190080" y="408672"/>
              </a:lnTo>
              <a:lnTo>
                <a:pt x="190080" y="0"/>
              </a:lnTo>
              <a:lnTo>
                <a:pt x="380160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B710B-3A97-4B79-B53E-22F0665B2F3F}">
      <dsp:nvSpPr>
        <dsp:cNvPr id="0" name=""/>
        <dsp:cNvSpPr/>
      </dsp:nvSpPr>
      <dsp:spPr>
        <a:xfrm>
          <a:off x="1903370" y="1679586"/>
          <a:ext cx="3801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160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9F5C1-769A-4C5A-AB94-C476193F7D9E}">
      <dsp:nvSpPr>
        <dsp:cNvPr id="0" name=""/>
        <dsp:cNvSpPr/>
      </dsp:nvSpPr>
      <dsp:spPr>
        <a:xfrm>
          <a:off x="2565" y="1435433"/>
          <a:ext cx="1900804" cy="57974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Data Collection</a:t>
          </a:r>
          <a:endParaRPr lang="es-CL" sz="1900" kern="1200" dirty="0"/>
        </a:p>
      </dsp:txBody>
      <dsp:txXfrm>
        <a:off x="2565" y="1435433"/>
        <a:ext cx="1900804" cy="579745"/>
      </dsp:txXfrm>
    </dsp:sp>
    <dsp:sp modelId="{739D003E-DBAC-47C8-A076-7AE9FA636BCF}">
      <dsp:nvSpPr>
        <dsp:cNvPr id="0" name=""/>
        <dsp:cNvSpPr/>
      </dsp:nvSpPr>
      <dsp:spPr>
        <a:xfrm>
          <a:off x="2283531" y="1435433"/>
          <a:ext cx="1900804" cy="57974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Data preprocessing</a:t>
          </a:r>
          <a:endParaRPr lang="es-CL" sz="1900" kern="1200" dirty="0"/>
        </a:p>
      </dsp:txBody>
      <dsp:txXfrm>
        <a:off x="2283531" y="1435433"/>
        <a:ext cx="1900804" cy="579745"/>
      </dsp:txXfrm>
    </dsp:sp>
    <dsp:sp modelId="{41022CE7-061B-48EA-9CE3-E26765A0B25C}">
      <dsp:nvSpPr>
        <dsp:cNvPr id="0" name=""/>
        <dsp:cNvSpPr/>
      </dsp:nvSpPr>
      <dsp:spPr>
        <a:xfrm>
          <a:off x="4564496" y="1026760"/>
          <a:ext cx="1900804" cy="57974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Train set</a:t>
          </a:r>
          <a:endParaRPr lang="es-CL" sz="1900" kern="1200" dirty="0"/>
        </a:p>
      </dsp:txBody>
      <dsp:txXfrm>
        <a:off x="4564496" y="1026760"/>
        <a:ext cx="1900804" cy="579745"/>
      </dsp:txXfrm>
    </dsp:sp>
    <dsp:sp modelId="{DEE2BE0D-B518-4587-8BED-CF07AD314572}">
      <dsp:nvSpPr>
        <dsp:cNvPr id="0" name=""/>
        <dsp:cNvSpPr/>
      </dsp:nvSpPr>
      <dsp:spPr>
        <a:xfrm>
          <a:off x="4564496" y="1844106"/>
          <a:ext cx="1900804" cy="57974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Test set</a:t>
          </a:r>
          <a:endParaRPr lang="es-CL" sz="1900" kern="1200" dirty="0"/>
        </a:p>
      </dsp:txBody>
      <dsp:txXfrm>
        <a:off x="4564496" y="1844106"/>
        <a:ext cx="1900804" cy="579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8AC1E-DD17-4CE7-914D-8EC547D42741}">
      <dsp:nvSpPr>
        <dsp:cNvPr id="0" name=""/>
        <dsp:cNvSpPr/>
      </dsp:nvSpPr>
      <dsp:spPr>
        <a:xfrm>
          <a:off x="1307" y="860367"/>
          <a:ext cx="1503201" cy="75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Random Forest</a:t>
          </a:r>
          <a:endParaRPr lang="es-CL" sz="2300" kern="1200" dirty="0"/>
        </a:p>
      </dsp:txBody>
      <dsp:txXfrm>
        <a:off x="23321" y="882381"/>
        <a:ext cx="1459173" cy="707572"/>
      </dsp:txXfrm>
    </dsp:sp>
    <dsp:sp modelId="{82A4C021-BF83-4DF4-9ED2-9774A39DDF42}">
      <dsp:nvSpPr>
        <dsp:cNvPr id="0" name=""/>
        <dsp:cNvSpPr/>
      </dsp:nvSpPr>
      <dsp:spPr>
        <a:xfrm>
          <a:off x="151628" y="1611968"/>
          <a:ext cx="150320" cy="563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700"/>
              </a:lnTo>
              <a:lnTo>
                <a:pt x="150320" y="56370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4369A-C179-45A0-8255-FD552D40C9A7}">
      <dsp:nvSpPr>
        <dsp:cNvPr id="0" name=""/>
        <dsp:cNvSpPr/>
      </dsp:nvSpPr>
      <dsp:spPr>
        <a:xfrm>
          <a:off x="301948" y="1799868"/>
          <a:ext cx="1202561" cy="7516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Train error: 9.319</a:t>
          </a:r>
        </a:p>
      </dsp:txBody>
      <dsp:txXfrm>
        <a:off x="323962" y="1821882"/>
        <a:ext cx="1158533" cy="707572"/>
      </dsp:txXfrm>
    </dsp:sp>
    <dsp:sp modelId="{AC67B2C7-C32E-48AF-9331-211D5880C6CD}">
      <dsp:nvSpPr>
        <dsp:cNvPr id="0" name=""/>
        <dsp:cNvSpPr/>
      </dsp:nvSpPr>
      <dsp:spPr>
        <a:xfrm>
          <a:off x="151628" y="1611968"/>
          <a:ext cx="150320" cy="1503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201"/>
              </a:lnTo>
              <a:lnTo>
                <a:pt x="150320" y="150320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1AE0E-D910-4596-8E88-2E43E35CF59F}">
      <dsp:nvSpPr>
        <dsp:cNvPr id="0" name=""/>
        <dsp:cNvSpPr/>
      </dsp:nvSpPr>
      <dsp:spPr>
        <a:xfrm>
          <a:off x="301948" y="2739369"/>
          <a:ext cx="1202561" cy="7516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Test error: 9.093</a:t>
          </a:r>
        </a:p>
      </dsp:txBody>
      <dsp:txXfrm>
        <a:off x="323962" y="2761383"/>
        <a:ext cx="1158533" cy="707572"/>
      </dsp:txXfrm>
    </dsp:sp>
    <dsp:sp modelId="{7326AF9C-CD2D-4070-B659-3370DF4517BA}">
      <dsp:nvSpPr>
        <dsp:cNvPr id="0" name=""/>
        <dsp:cNvSpPr/>
      </dsp:nvSpPr>
      <dsp:spPr>
        <a:xfrm>
          <a:off x="1880310" y="860367"/>
          <a:ext cx="1503201" cy="75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SVM</a:t>
          </a:r>
          <a:endParaRPr lang="es-CL" sz="2300" kern="1200" dirty="0"/>
        </a:p>
      </dsp:txBody>
      <dsp:txXfrm>
        <a:off x="1902324" y="882381"/>
        <a:ext cx="1459173" cy="707572"/>
      </dsp:txXfrm>
    </dsp:sp>
    <dsp:sp modelId="{0B35A0B3-9AA9-43EC-822F-4361A0C8C601}">
      <dsp:nvSpPr>
        <dsp:cNvPr id="0" name=""/>
        <dsp:cNvSpPr/>
      </dsp:nvSpPr>
      <dsp:spPr>
        <a:xfrm>
          <a:off x="2030630" y="1611968"/>
          <a:ext cx="150320" cy="563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700"/>
              </a:lnTo>
              <a:lnTo>
                <a:pt x="150320" y="56370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C9F9A-E574-44C5-9C4C-248F2E51A5FC}">
      <dsp:nvSpPr>
        <dsp:cNvPr id="0" name=""/>
        <dsp:cNvSpPr/>
      </dsp:nvSpPr>
      <dsp:spPr>
        <a:xfrm>
          <a:off x="2180950" y="1799868"/>
          <a:ext cx="1202561" cy="7516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Train error:</a:t>
          </a:r>
          <a:endParaRPr lang="es-CL" sz="1800" kern="1200" dirty="0"/>
        </a:p>
      </dsp:txBody>
      <dsp:txXfrm>
        <a:off x="2202964" y="1821882"/>
        <a:ext cx="1158533" cy="707572"/>
      </dsp:txXfrm>
    </dsp:sp>
    <dsp:sp modelId="{36DF90CA-3FA8-4052-A313-A0252BEAF2BE}">
      <dsp:nvSpPr>
        <dsp:cNvPr id="0" name=""/>
        <dsp:cNvSpPr/>
      </dsp:nvSpPr>
      <dsp:spPr>
        <a:xfrm>
          <a:off x="2030630" y="1611968"/>
          <a:ext cx="150320" cy="1503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201"/>
              </a:lnTo>
              <a:lnTo>
                <a:pt x="150320" y="150320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F71CE-9C03-4119-8FF2-29BF22D751F5}">
      <dsp:nvSpPr>
        <dsp:cNvPr id="0" name=""/>
        <dsp:cNvSpPr/>
      </dsp:nvSpPr>
      <dsp:spPr>
        <a:xfrm>
          <a:off x="2180950" y="2739369"/>
          <a:ext cx="1202561" cy="7516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Test error:</a:t>
          </a:r>
          <a:endParaRPr lang="es-CL" sz="1800" kern="1200" dirty="0"/>
        </a:p>
      </dsp:txBody>
      <dsp:txXfrm>
        <a:off x="2202964" y="2761383"/>
        <a:ext cx="1158533" cy="707572"/>
      </dsp:txXfrm>
    </dsp:sp>
    <dsp:sp modelId="{45AAA509-A316-45BB-8FE5-56929CE9E43D}">
      <dsp:nvSpPr>
        <dsp:cNvPr id="0" name=""/>
        <dsp:cNvSpPr/>
      </dsp:nvSpPr>
      <dsp:spPr>
        <a:xfrm>
          <a:off x="3759312" y="860367"/>
          <a:ext cx="1503201" cy="75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Naive Bayes</a:t>
          </a:r>
          <a:endParaRPr lang="es-CL" sz="2300" kern="1200" dirty="0"/>
        </a:p>
      </dsp:txBody>
      <dsp:txXfrm>
        <a:off x="3781326" y="882381"/>
        <a:ext cx="1459173" cy="707572"/>
      </dsp:txXfrm>
    </dsp:sp>
    <dsp:sp modelId="{8BC33271-ACF8-4CB3-852A-E73400BBBF35}">
      <dsp:nvSpPr>
        <dsp:cNvPr id="0" name=""/>
        <dsp:cNvSpPr/>
      </dsp:nvSpPr>
      <dsp:spPr>
        <a:xfrm>
          <a:off x="3909632" y="1611968"/>
          <a:ext cx="150320" cy="563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700"/>
              </a:lnTo>
              <a:lnTo>
                <a:pt x="150320" y="56370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AAEA7-A87B-455A-8B94-7244153AC2F0}">
      <dsp:nvSpPr>
        <dsp:cNvPr id="0" name=""/>
        <dsp:cNvSpPr/>
      </dsp:nvSpPr>
      <dsp:spPr>
        <a:xfrm>
          <a:off x="4059953" y="1799868"/>
          <a:ext cx="1202561" cy="7516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Train error:</a:t>
          </a:r>
          <a:endParaRPr lang="es-CL" sz="1800" kern="1200" dirty="0"/>
        </a:p>
      </dsp:txBody>
      <dsp:txXfrm>
        <a:off x="4081967" y="1821882"/>
        <a:ext cx="1158533" cy="707572"/>
      </dsp:txXfrm>
    </dsp:sp>
    <dsp:sp modelId="{DAA075EE-CA0E-4A68-9A70-A708D52CBFF5}">
      <dsp:nvSpPr>
        <dsp:cNvPr id="0" name=""/>
        <dsp:cNvSpPr/>
      </dsp:nvSpPr>
      <dsp:spPr>
        <a:xfrm>
          <a:off x="3909632" y="1611968"/>
          <a:ext cx="150320" cy="1503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201"/>
              </a:lnTo>
              <a:lnTo>
                <a:pt x="150320" y="150320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165F4-EC6C-4016-86AC-047EA3D6660E}">
      <dsp:nvSpPr>
        <dsp:cNvPr id="0" name=""/>
        <dsp:cNvSpPr/>
      </dsp:nvSpPr>
      <dsp:spPr>
        <a:xfrm>
          <a:off x="4059953" y="2739369"/>
          <a:ext cx="1202561" cy="7516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Test error:</a:t>
          </a:r>
          <a:endParaRPr lang="es-CL" sz="1800" kern="1200" dirty="0"/>
        </a:p>
      </dsp:txBody>
      <dsp:txXfrm>
        <a:off x="4081967" y="2761383"/>
        <a:ext cx="1158533" cy="707572"/>
      </dsp:txXfrm>
    </dsp:sp>
    <dsp:sp modelId="{2C41AF9C-3D56-4ED1-BA84-B3F7A4C0652A}">
      <dsp:nvSpPr>
        <dsp:cNvPr id="0" name=""/>
        <dsp:cNvSpPr/>
      </dsp:nvSpPr>
      <dsp:spPr>
        <a:xfrm>
          <a:off x="5638315" y="860367"/>
          <a:ext cx="1503201" cy="75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…</a:t>
          </a:r>
          <a:endParaRPr lang="es-CL" sz="2300" kern="1200" dirty="0"/>
        </a:p>
      </dsp:txBody>
      <dsp:txXfrm>
        <a:off x="5660329" y="882381"/>
        <a:ext cx="1459173" cy="707572"/>
      </dsp:txXfrm>
    </dsp:sp>
    <dsp:sp modelId="{4D90285A-D363-4134-A85D-EA0977C7F843}">
      <dsp:nvSpPr>
        <dsp:cNvPr id="0" name=""/>
        <dsp:cNvSpPr/>
      </dsp:nvSpPr>
      <dsp:spPr>
        <a:xfrm>
          <a:off x="5788635" y="1611968"/>
          <a:ext cx="150320" cy="563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700"/>
              </a:lnTo>
              <a:lnTo>
                <a:pt x="150320" y="56370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857B4-0509-4EAD-ADEF-6B19F00957FA}">
      <dsp:nvSpPr>
        <dsp:cNvPr id="0" name=""/>
        <dsp:cNvSpPr/>
      </dsp:nvSpPr>
      <dsp:spPr>
        <a:xfrm>
          <a:off x="5938955" y="1799868"/>
          <a:ext cx="1202561" cy="7516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Train error</a:t>
          </a:r>
          <a:endParaRPr lang="es-CL" sz="1800" kern="1200" dirty="0"/>
        </a:p>
      </dsp:txBody>
      <dsp:txXfrm>
        <a:off x="5960969" y="1821882"/>
        <a:ext cx="1158533" cy="707572"/>
      </dsp:txXfrm>
    </dsp:sp>
    <dsp:sp modelId="{B85FD9A8-61BC-4F21-9DDE-4404D4A179B6}">
      <dsp:nvSpPr>
        <dsp:cNvPr id="0" name=""/>
        <dsp:cNvSpPr/>
      </dsp:nvSpPr>
      <dsp:spPr>
        <a:xfrm>
          <a:off x="5788635" y="1611968"/>
          <a:ext cx="150320" cy="1503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201"/>
              </a:lnTo>
              <a:lnTo>
                <a:pt x="150320" y="150320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16BDA-9C3C-45B8-A75A-2A92965EB775}">
      <dsp:nvSpPr>
        <dsp:cNvPr id="0" name=""/>
        <dsp:cNvSpPr/>
      </dsp:nvSpPr>
      <dsp:spPr>
        <a:xfrm>
          <a:off x="5938955" y="2739369"/>
          <a:ext cx="1202561" cy="7516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Test error</a:t>
          </a:r>
          <a:endParaRPr lang="es-CL" sz="1800" kern="1200" dirty="0"/>
        </a:p>
      </dsp:txBody>
      <dsp:txXfrm>
        <a:off x="5960969" y="2761383"/>
        <a:ext cx="1158533" cy="707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5D398-4193-41B4-8783-DE08CAC8F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5FB0B3-18C7-40A1-87D1-EF429AD7F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F8C2-AA1A-4E40-90C9-028DA501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7298F9-8DCD-4DC5-82EA-FD7CEE77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FB5B3-0880-456D-A5EE-2A189913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011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CDB54-C637-4D59-B66B-3DF8E217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497BBD-D8F0-4EB8-BC7F-86A1F36E9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5CC84-2355-4944-8ACE-D45DB52C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DA20F-E965-45AD-A3FB-84A323C5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C2391-B698-4CE6-B748-C6676A41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535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1D0706-C906-4AD0-A7C6-6B7450592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A64E4B-8639-4FB4-8C58-4E4CEC109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9E7FF8-BBE6-45B7-AC44-C15A5B62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12496-C8C2-4059-9198-93A8E49D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6A598D-4AAE-4BED-B6C6-FFCD157E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0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0D490-A1E3-4CC5-B1A8-5BDDED40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2BF30-8471-4E5E-82E0-57675877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27942-CBBF-4DB7-AF2C-4D344079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19E82-C0DD-4542-B42D-447CE482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FE7D3-9F9D-42D8-B064-D50408CC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907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965FF-21EF-47AD-A962-4E2ADD3F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189B9-694C-4352-9067-A09F35F32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B3C54-BDFF-4805-930F-A804BA6B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5F3941-B105-425F-ADF9-06059974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AEFB3-3261-4CB2-B84C-0F3C2A17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67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E23EB-F13B-494F-9615-A114DA58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19547-0577-4472-BE74-F64D94AE0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8C2361-BDF6-468A-A630-C2BA2B7AA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F5F3C4-2E20-48D1-9FD6-6C112805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034372-87E9-4C16-A5E4-E37C3A56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983D33-75E1-4BA9-BFD1-0CA9B36D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84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F4ED4-9832-4CA1-94CD-4F6164CB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1B87A5-2B99-4BFC-8D68-43FBB935A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4A3542-FC34-4EE6-B3ED-6E7BCE164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6EC2AF-61BC-4C66-B0A0-715E28966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5F53A2-265C-4EE9-A819-8ECFA3A63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6F57E5-1782-4694-A934-F724EA36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B57E12-13A5-4948-BFA3-FB718E71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6D7B35-CD35-40DA-89DF-4309E08E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523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F345F-5621-437B-BC5E-5334AC37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EA567C-0013-4B48-8D2D-8F104379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3F5548-6DAA-4911-BFCC-F88F9C56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EC55E5-4702-450F-9941-AE361AD2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840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B9D595-00B9-4029-ACD0-63087DD8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8A288D-ED02-49A2-BA13-E47EECF3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6733FD-176B-43D6-B7CB-4AC75045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51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60C3A-6D62-4BC7-BBC4-F1EDEE29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FED5B-AE89-41D2-9DC0-56946F8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24F33C-E14B-46CC-A0F8-F032C8816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F1F855-204E-41BA-97DB-7C453A96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9F5997-BD17-4891-B293-05E85243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C7E0D0-AA0C-49E0-8CF5-728B97D8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251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7F7E2-33BB-4034-811A-2202B693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6CE20C-9BEA-417A-A033-C15206EC3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76F24-B88F-4EF6-8586-74E8B3DB3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05D14B-FCEB-40EC-9D3B-CE4BB8DB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5C8DBA-A2DF-4E2B-A052-BA607BED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70F7FF-16E0-40C1-A9B9-33117437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259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CEB5F6-AD55-4EF0-9017-50CFEDD8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8AC604-B389-47D4-9CC3-988C81FE6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9B2134-82B1-44D0-88E6-81C337EC5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20C1F6-38AB-443B-8BB5-64DE1A5E7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6B017-24C2-4610-866F-A25FD105D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880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4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915923-D4D3-4A7F-BD44-05F786D0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200"/>
              <a:t>Walking patterns recognition under real world conditions</a:t>
            </a:r>
            <a:endParaRPr lang="es-CL" sz="4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5923DB-A208-47DC-B8A0-27F148571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it-IT" sz="2000" i="1"/>
              <a:t>Russo, Nastastic, Cernigliaro, Broniarek, Alliende</a:t>
            </a:r>
            <a:endParaRPr lang="es-CL" sz="2000"/>
          </a:p>
        </p:txBody>
      </p:sp>
      <p:sp>
        <p:nvSpPr>
          <p:cNvPr id="15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Andar">
            <a:extLst>
              <a:ext uri="{FF2B5EF4-FFF2-40B4-BE49-F238E27FC236}">
                <a16:creationId xmlns:a16="http://schemas.microsoft.com/office/drawing/2014/main" id="{436AEB11-14D2-40E4-A2F6-7FD1C5EF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17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5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B6873-00AD-4153-8178-FAFDD91B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Conclusions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D2386E-1E06-4597-BB7B-81CEECAA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Opinión del cliente ">
            <a:extLst>
              <a:ext uri="{FF2B5EF4-FFF2-40B4-BE49-F238E27FC236}">
                <a16:creationId xmlns:a16="http://schemas.microsoft.com/office/drawing/2014/main" id="{2B85C747-496B-4678-8284-152F7CB84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5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5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Andar">
            <a:extLst>
              <a:ext uri="{FF2B5EF4-FFF2-40B4-BE49-F238E27FC236}">
                <a16:creationId xmlns:a16="http://schemas.microsoft.com/office/drawing/2014/main" id="{436AEB11-14D2-40E4-A2F6-7FD1C5EF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17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9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6F9B-ED72-4636-9987-9DBC052C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 err="1"/>
              <a:t>Main</a:t>
            </a:r>
            <a:r>
              <a:rPr lang="es-CL" dirty="0"/>
              <a:t> </a:t>
            </a:r>
            <a:r>
              <a:rPr lang="es-CL" dirty="0" err="1"/>
              <a:t>research</a:t>
            </a:r>
            <a:r>
              <a:rPr lang="es-CL" dirty="0"/>
              <a:t> </a:t>
            </a:r>
            <a:r>
              <a:rPr lang="es-CL" dirty="0" err="1"/>
              <a:t>aim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81D0A-E34D-4B5B-9BEE-74C6342A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Main goal: </a:t>
            </a:r>
            <a:r>
              <a:rPr lang="en-US" sz="2000" dirty="0"/>
              <a:t>verify if there are different patterns of walking among the group members of this project.</a:t>
            </a:r>
          </a:p>
          <a:p>
            <a:pPr marL="0" indent="0">
              <a:buNone/>
            </a:pPr>
            <a:r>
              <a:rPr lang="en-US" sz="2000" b="1" dirty="0"/>
              <a:t>Secondary goals: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To make Francesco walk more than 10 minutes at once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Perform a multi-resolution analysis: analyze if the elicitation of the length of the window selected to divide the data affects the results of the classification</a:t>
            </a:r>
          </a:p>
          <a:p>
            <a:pPr marL="0" indent="0">
              <a:buNone/>
            </a:pPr>
            <a:endParaRPr lang="es-CL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Diana">
            <a:extLst>
              <a:ext uri="{FF2B5EF4-FFF2-40B4-BE49-F238E27FC236}">
                <a16:creationId xmlns:a16="http://schemas.microsoft.com/office/drawing/2014/main" id="{18917371-72B8-40B3-A453-884E47A6D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3A489-BD10-4840-9BB4-E68D7873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Overview</a:t>
            </a:r>
            <a:endParaRPr lang="es-C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Piezas de rompecabezas">
            <a:extLst>
              <a:ext uri="{FF2B5EF4-FFF2-40B4-BE49-F238E27FC236}">
                <a16:creationId xmlns:a16="http://schemas.microsoft.com/office/drawing/2014/main" id="{6C3D1872-4792-47E3-9A2A-F64720349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D0D3499-ADF0-45D8-A0ED-082C07F48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057423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Flecha: hacia arriba 2">
            <a:extLst>
              <a:ext uri="{FF2B5EF4-FFF2-40B4-BE49-F238E27FC236}">
                <a16:creationId xmlns:a16="http://schemas.microsoft.com/office/drawing/2014/main" id="{4172F697-A826-4620-93A9-BA208D47892F}"/>
              </a:ext>
            </a:extLst>
          </p:cNvPr>
          <p:cNvSpPr/>
          <p:nvPr/>
        </p:nvSpPr>
        <p:spPr>
          <a:xfrm>
            <a:off x="3002362" y="4468786"/>
            <a:ext cx="2736000" cy="1260000"/>
          </a:xfrm>
          <a:prstGeom prst="upArrow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Time bins</a:t>
            </a:r>
          </a:p>
          <a:p>
            <a:pPr algn="ctr"/>
            <a:r>
              <a:rPr lang="it-IT" sz="1200" dirty="0">
                <a:solidFill>
                  <a:schemeClr val="tx1"/>
                </a:solidFill>
              </a:rPr>
              <a:t>Feature generation</a:t>
            </a:r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3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A63C6-DB90-4275-8D07-B77BF158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86" y="647511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/>
              <a:t>Data </a:t>
            </a:r>
            <a:r>
              <a:rPr lang="es-CL" dirty="0" err="1"/>
              <a:t>collection</a:t>
            </a:r>
            <a:r>
              <a:rPr lang="es-CL" dirty="0"/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Marcador de contenido 32">
            <a:extLst>
              <a:ext uri="{FF2B5EF4-FFF2-40B4-BE49-F238E27FC236}">
                <a16:creationId xmlns:a16="http://schemas.microsoft.com/office/drawing/2014/main" id="{70D55692-976F-441D-8F2F-ED533381F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767" y="2819125"/>
            <a:ext cx="1620000" cy="1274113"/>
          </a:xfrm>
        </p:spPr>
      </p:pic>
      <p:pic>
        <p:nvPicPr>
          <p:cNvPr id="38" name="Imagen 37" descr="Imagen que contiene hierba, árbol, exterior, persona&#10;&#10;Descripción generada automáticamente">
            <a:extLst>
              <a:ext uri="{FF2B5EF4-FFF2-40B4-BE49-F238E27FC236}">
                <a16:creationId xmlns:a16="http://schemas.microsoft.com/office/drawing/2014/main" id="{B8A7556F-5053-4655-91D4-578727AB8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69" y="2448946"/>
            <a:ext cx="1728000" cy="3556078"/>
          </a:xfrm>
          <a:prstGeom prst="rect">
            <a:avLst/>
          </a:prstGeom>
        </p:spPr>
      </p:pic>
      <p:pic>
        <p:nvPicPr>
          <p:cNvPr id="40" name="Imagen 39" descr="Imagen que contiene exterior, hierba, árbol, edificio&#10;&#10;Descripción generada automáticamente">
            <a:extLst>
              <a:ext uri="{FF2B5EF4-FFF2-40B4-BE49-F238E27FC236}">
                <a16:creationId xmlns:a16="http://schemas.microsoft.com/office/drawing/2014/main" id="{0DDAB354-40E1-4832-B154-35C0493E9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86" y="2440067"/>
            <a:ext cx="1728000" cy="3556078"/>
          </a:xfrm>
          <a:prstGeom prst="rect">
            <a:avLst/>
          </a:prstGeom>
        </p:spPr>
      </p:pic>
      <p:pic>
        <p:nvPicPr>
          <p:cNvPr id="42" name="Imagen 41" descr="Imagen que contiene hierba, exterior, cielo, persona&#10;&#10;Descripción generada automáticamente">
            <a:extLst>
              <a:ext uri="{FF2B5EF4-FFF2-40B4-BE49-F238E27FC236}">
                <a16:creationId xmlns:a16="http://schemas.microsoft.com/office/drawing/2014/main" id="{BAE86A07-69E1-464F-B8ED-0B914A4AC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13" y="2413433"/>
            <a:ext cx="1728000" cy="3556078"/>
          </a:xfrm>
          <a:prstGeom prst="rect">
            <a:avLst/>
          </a:prstGeom>
        </p:spPr>
      </p:pic>
      <p:pic>
        <p:nvPicPr>
          <p:cNvPr id="44" name="Imagen 43" descr="Imagen que contiene árbol, exterior, hierba, cielo&#10;&#10;Descripción generada automáticamente">
            <a:extLst>
              <a:ext uri="{FF2B5EF4-FFF2-40B4-BE49-F238E27FC236}">
                <a16:creationId xmlns:a16="http://schemas.microsoft.com/office/drawing/2014/main" id="{D3ECB85F-1B2C-4A32-AFD7-5DC3E0FF2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672" y="2440070"/>
            <a:ext cx="1728000" cy="3556078"/>
          </a:xfrm>
          <a:prstGeom prst="rect">
            <a:avLst/>
          </a:prstGeom>
        </p:spPr>
      </p:pic>
      <p:pic>
        <p:nvPicPr>
          <p:cNvPr id="46" name="Imagen 45" descr="Imagen que contiene exterior, hierba, árbol, cielo&#10;&#10;Descripción generada automáticamente">
            <a:extLst>
              <a:ext uri="{FF2B5EF4-FFF2-40B4-BE49-F238E27FC236}">
                <a16:creationId xmlns:a16="http://schemas.microsoft.com/office/drawing/2014/main" id="{13CB8CDC-0B14-402A-9865-8718E1CAF3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" y="2440068"/>
            <a:ext cx="1728000" cy="35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8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97D29-B99C-4A7E-8006-843F383E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The Data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05E49DF-DD97-45E2-878F-7A5B9AA2C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504" y="1861844"/>
            <a:ext cx="6467867" cy="42773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5 files, one for each person of the group</a:t>
            </a:r>
          </a:p>
          <a:p>
            <a:r>
              <a:rPr lang="en-US" sz="2400" dirty="0"/>
              <a:t>15 minutes of recording</a:t>
            </a:r>
          </a:p>
          <a:p>
            <a:r>
              <a:rPr lang="en-US" sz="2400" dirty="0"/>
              <a:t>Initial features:</a:t>
            </a:r>
          </a:p>
          <a:p>
            <a:pPr lvl="1"/>
            <a:r>
              <a:rPr lang="en-US" sz="2000" dirty="0"/>
              <a:t>Linear Accelerometer Sensor</a:t>
            </a:r>
          </a:p>
          <a:p>
            <a:pPr lvl="1"/>
            <a:r>
              <a:rPr lang="en-US" sz="2000" dirty="0"/>
              <a:t>Acceleration on the x axis</a:t>
            </a:r>
          </a:p>
          <a:p>
            <a:pPr lvl="1"/>
            <a:r>
              <a:rPr lang="en-US" sz="2000" dirty="0"/>
              <a:t>Acceleration on the y axis</a:t>
            </a:r>
          </a:p>
          <a:p>
            <a:pPr lvl="1"/>
            <a:r>
              <a:rPr lang="en-US" sz="2000" dirty="0"/>
              <a:t>Acceleration on the z axis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Clip">
            <a:extLst>
              <a:ext uri="{FF2B5EF4-FFF2-40B4-BE49-F238E27FC236}">
                <a16:creationId xmlns:a16="http://schemas.microsoft.com/office/drawing/2014/main" id="{5FA2DE1A-B768-4300-A484-40C99F075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/>
              <a:t>Data </a:t>
            </a:r>
            <a:r>
              <a:rPr lang="es-CL" dirty="0" err="1"/>
              <a:t>Pre-processing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6454E6-7436-4EAF-9FB8-7F6D7B87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41" y="1953127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Dealing with noisy data:</a:t>
            </a:r>
          </a:p>
          <a:p>
            <a:pPr lvl="1"/>
            <a:r>
              <a:rPr lang="en-US" sz="2000" dirty="0"/>
              <a:t>Removed 1 minute on the beginning and 1 minutes on the end of each record</a:t>
            </a:r>
          </a:p>
          <a:p>
            <a:pPr lvl="1"/>
            <a:r>
              <a:rPr lang="en-US" sz="2000" dirty="0"/>
              <a:t>Filtering the data: low-pass and high-pass filter</a:t>
            </a:r>
          </a:p>
          <a:p>
            <a:r>
              <a:rPr lang="en-US" sz="2400" dirty="0"/>
              <a:t>Dealing with null-values</a:t>
            </a:r>
          </a:p>
          <a:p>
            <a:r>
              <a:rPr lang="en-US" sz="2400" dirty="0"/>
              <a:t>Time bins </a:t>
            </a:r>
            <a:r>
              <a:rPr lang="en-US" sz="2400" dirty="0">
                <a:sym typeface="Wingdings" panose="05000000000000000000" pitchFamily="2" charset="2"/>
              </a:rPr>
              <a:t> Multiresolution Analysis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Window size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Overlap</a:t>
            </a:r>
          </a:p>
          <a:p>
            <a:r>
              <a:rPr lang="en-US" sz="2400" dirty="0">
                <a:sym typeface="Wingdings" panose="05000000000000000000" pitchFamily="2" charset="2"/>
              </a:rPr>
              <a:t>Features generation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Investigación">
            <a:extLst>
              <a:ext uri="{FF2B5EF4-FFF2-40B4-BE49-F238E27FC236}">
                <a16:creationId xmlns:a16="http://schemas.microsoft.com/office/drawing/2014/main" id="{348E3356-88CA-4E76-B027-239D1613D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3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10F9C-F4DA-410F-8CC9-607E29B4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41" y="441133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Features generation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0FF147C-7802-4C12-9115-B59E2156B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387" t="31628" r="37144" b="16776"/>
          <a:stretch/>
        </p:blipFill>
        <p:spPr>
          <a:xfrm>
            <a:off x="1618578" y="1865116"/>
            <a:ext cx="6959375" cy="47559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Herramientas">
            <a:extLst>
              <a:ext uri="{FF2B5EF4-FFF2-40B4-BE49-F238E27FC236}">
                <a16:creationId xmlns:a16="http://schemas.microsoft.com/office/drawing/2014/main" id="{C455202F-E4DB-4491-9895-45A1391A6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8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56675-1AA6-4DB6-B270-81F6B7D6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Model elicitation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FF0258-07B4-4E0A-B16E-A3F615CD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5207545"/>
            <a:ext cx="8746724" cy="150424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CL" dirty="0"/>
              <a:t>Super mega giga </a:t>
            </a:r>
            <a:r>
              <a:rPr lang="es-CL" dirty="0" err="1"/>
              <a:t>iper</a:t>
            </a:r>
            <a:r>
              <a:rPr lang="es-CL" dirty="0"/>
              <a:t> </a:t>
            </a:r>
            <a:r>
              <a:rPr lang="es-CL" dirty="0" err="1"/>
              <a:t>deeep</a:t>
            </a:r>
            <a:r>
              <a:rPr lang="es-CL" dirty="0"/>
              <a:t> machine </a:t>
            </a:r>
            <a:r>
              <a:rPr lang="es-CL" dirty="0" err="1"/>
              <a:t>Classificat</a:t>
            </a:r>
            <a:r>
              <a:rPr lang="es-CL" dirty="0"/>
              <a:t> </a:t>
            </a:r>
            <a:r>
              <a:rPr lang="es-CL" dirty="0" err="1"/>
              <a:t>networks</a:t>
            </a:r>
            <a:r>
              <a:rPr lang="es-CL" dirty="0"/>
              <a:t> neural </a:t>
            </a:r>
            <a:r>
              <a:rPr lang="es-CL" dirty="0" err="1"/>
              <a:t>Bayesian</a:t>
            </a:r>
            <a:r>
              <a:rPr lang="es-CL" dirty="0"/>
              <a:t> </a:t>
            </a:r>
            <a:r>
              <a:rPr lang="es-CL" dirty="0" err="1"/>
              <a:t>SKLearning</a:t>
            </a:r>
            <a:r>
              <a:rPr lang="es-CL" dirty="0"/>
              <a:t> </a:t>
            </a:r>
            <a:r>
              <a:rPr lang="es-CL" dirty="0" err="1"/>
              <a:t>Model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Bombilla y equipo ">
            <a:extLst>
              <a:ext uri="{FF2B5EF4-FFF2-40B4-BE49-F238E27FC236}">
                <a16:creationId xmlns:a16="http://schemas.microsoft.com/office/drawing/2014/main" id="{012ABBCD-791B-4B40-B273-381975A74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76B6D6A-ED0C-4B55-B822-7F6144F6C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6" y="1568615"/>
            <a:ext cx="7200000" cy="3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1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06E4B-2248-43D3-B399-03B5E02A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Model elicitation</a:t>
            </a:r>
            <a:endParaRPr lang="es-C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Lupa">
            <a:extLst>
              <a:ext uri="{FF2B5EF4-FFF2-40B4-BE49-F238E27FC236}">
                <a16:creationId xmlns:a16="http://schemas.microsoft.com/office/drawing/2014/main" id="{0BBEBECC-40C4-48DD-816A-EDA390D88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12" name="Marcador de contenido 3">
            <a:extLst>
              <a:ext uri="{FF2B5EF4-FFF2-40B4-BE49-F238E27FC236}">
                <a16:creationId xmlns:a16="http://schemas.microsoft.com/office/drawing/2014/main" id="{FD0EA439-AEBA-4447-9265-9C98DB463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573627"/>
              </p:ext>
            </p:extLst>
          </p:nvPr>
        </p:nvGraphicFramePr>
        <p:xfrm>
          <a:off x="838199" y="1825625"/>
          <a:ext cx="71428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586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221</Words>
  <Application>Microsoft Office PowerPoint</Application>
  <PresentationFormat>Panorámica</PresentationFormat>
  <Paragraphs>49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de Office</vt:lpstr>
      <vt:lpstr>Walking patterns recognition under real world conditions</vt:lpstr>
      <vt:lpstr>Main research aim</vt:lpstr>
      <vt:lpstr>Overview</vt:lpstr>
      <vt:lpstr>Data collection </vt:lpstr>
      <vt:lpstr>The Data</vt:lpstr>
      <vt:lpstr>Data Pre-processing</vt:lpstr>
      <vt:lpstr>Features generation</vt:lpstr>
      <vt:lpstr>Model elicitation</vt:lpstr>
      <vt:lpstr>Model elicitation</vt:lpstr>
      <vt:lpstr>Conclusions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patterns recognition under real world conditions</dc:title>
  <dc:creator>Francisca Alliende</dc:creator>
  <cp:lastModifiedBy>Francisca Alliende</cp:lastModifiedBy>
  <cp:revision>5</cp:revision>
  <dcterms:created xsi:type="dcterms:W3CDTF">2019-07-09T11:00:24Z</dcterms:created>
  <dcterms:modified xsi:type="dcterms:W3CDTF">2019-07-09T14:31:02Z</dcterms:modified>
</cp:coreProperties>
</file>