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2" r:id="rId8"/>
    <p:sldId id="263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80AD-D503-4CC1-AF15-B5F018BA61B7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3" csCatId="mainScheme" phldr="1"/>
      <dgm:spPr/>
    </dgm:pt>
    <dgm:pt modelId="{3A9B97C3-9D6F-4C94-8609-5F5C5DB2728D}">
      <dgm:prSet phldrT="[Texto]"/>
      <dgm:spPr/>
      <dgm:t>
        <a:bodyPr/>
        <a:lstStyle/>
        <a:p>
          <a:r>
            <a:rPr lang="it-IT" dirty="0"/>
            <a:t>Data Collection</a:t>
          </a:r>
          <a:endParaRPr lang="es-CL" dirty="0"/>
        </a:p>
      </dgm:t>
    </dgm:pt>
    <dgm:pt modelId="{50012500-388E-4F00-A513-1703FE1BE3C1}" type="parTrans" cxnId="{F6C9E771-174A-4800-A42C-16016A3FFA31}">
      <dgm:prSet/>
      <dgm:spPr/>
      <dgm:t>
        <a:bodyPr/>
        <a:lstStyle/>
        <a:p>
          <a:endParaRPr lang="es-CL"/>
        </a:p>
      </dgm:t>
    </dgm:pt>
    <dgm:pt modelId="{65D98E47-0A02-4A04-AC87-104468DB99E5}" type="sibTrans" cxnId="{F6C9E771-174A-4800-A42C-16016A3FFA31}">
      <dgm:prSet/>
      <dgm:spPr/>
      <dgm:t>
        <a:bodyPr/>
        <a:lstStyle/>
        <a:p>
          <a:endParaRPr lang="es-CL"/>
        </a:p>
      </dgm:t>
    </dgm:pt>
    <dgm:pt modelId="{7E85E645-60AA-4011-90EE-3803CF83FB06}">
      <dgm:prSet phldrT="[Texto]"/>
      <dgm:spPr/>
      <dgm:t>
        <a:bodyPr/>
        <a:lstStyle/>
        <a:p>
          <a:r>
            <a:rPr lang="it-IT" dirty="0"/>
            <a:t>Data preprocessing</a:t>
          </a:r>
          <a:endParaRPr lang="es-CL" dirty="0"/>
        </a:p>
      </dgm:t>
    </dgm:pt>
    <dgm:pt modelId="{98175F75-4398-4F92-8C16-BA2B48C40887}" type="parTrans" cxnId="{D32FE27F-11D7-466E-B746-8EF05A6460F6}">
      <dgm:prSet/>
      <dgm:spPr/>
      <dgm:t>
        <a:bodyPr/>
        <a:lstStyle/>
        <a:p>
          <a:endParaRPr lang="es-CL"/>
        </a:p>
      </dgm:t>
    </dgm:pt>
    <dgm:pt modelId="{D207E049-B280-4CEA-8162-8A2FA8C1FAE5}" type="sibTrans" cxnId="{D32FE27F-11D7-466E-B746-8EF05A6460F6}">
      <dgm:prSet/>
      <dgm:spPr/>
      <dgm:t>
        <a:bodyPr/>
        <a:lstStyle/>
        <a:p>
          <a:endParaRPr lang="es-CL"/>
        </a:p>
      </dgm:t>
    </dgm:pt>
    <dgm:pt modelId="{D0C1AC0F-8C3D-4C25-A7DA-93D288AA5C1E}">
      <dgm:prSet phldrT="[Texto]"/>
      <dgm:spPr/>
      <dgm:t>
        <a:bodyPr/>
        <a:lstStyle/>
        <a:p>
          <a:r>
            <a:rPr lang="it-IT" dirty="0"/>
            <a:t>Bins size 1</a:t>
          </a:r>
          <a:endParaRPr lang="es-CL" dirty="0"/>
        </a:p>
      </dgm:t>
    </dgm:pt>
    <dgm:pt modelId="{0F1B140D-2498-4DB1-8B8D-DFA2B5E9DAEE}" type="parTrans" cxnId="{D9EFECB1-1B5B-4F76-8F60-2EABD2E4F94B}">
      <dgm:prSet/>
      <dgm:spPr/>
      <dgm:t>
        <a:bodyPr/>
        <a:lstStyle/>
        <a:p>
          <a:endParaRPr lang="es-CL"/>
        </a:p>
      </dgm:t>
    </dgm:pt>
    <dgm:pt modelId="{F088EE8A-ACF6-4613-B7EC-076B53F41FDB}" type="sibTrans" cxnId="{D9EFECB1-1B5B-4F76-8F60-2EABD2E4F94B}">
      <dgm:prSet/>
      <dgm:spPr/>
      <dgm:t>
        <a:bodyPr/>
        <a:lstStyle/>
        <a:p>
          <a:endParaRPr lang="es-CL"/>
        </a:p>
      </dgm:t>
    </dgm:pt>
    <dgm:pt modelId="{6E3F4212-B538-4327-A396-CF61A2F699CF}">
      <dgm:prSet phldrT="[Texto]"/>
      <dgm:spPr/>
      <dgm:t>
        <a:bodyPr/>
        <a:lstStyle/>
        <a:p>
          <a:r>
            <a:rPr lang="it-IT" dirty="0"/>
            <a:t>Bins size 2</a:t>
          </a:r>
          <a:endParaRPr lang="es-CL" dirty="0"/>
        </a:p>
      </dgm:t>
    </dgm:pt>
    <dgm:pt modelId="{323816F0-CBF4-4B36-BEC8-1285DBC58A2F}" type="parTrans" cxnId="{6057D50F-E83C-4744-9A29-C92BBE1ED55B}">
      <dgm:prSet/>
      <dgm:spPr/>
      <dgm:t>
        <a:bodyPr/>
        <a:lstStyle/>
        <a:p>
          <a:endParaRPr lang="es-CL"/>
        </a:p>
      </dgm:t>
    </dgm:pt>
    <dgm:pt modelId="{7DF0A4C2-4091-48D5-9F5F-C0C34F61BB48}" type="sibTrans" cxnId="{6057D50F-E83C-4744-9A29-C92BBE1ED55B}">
      <dgm:prSet/>
      <dgm:spPr/>
      <dgm:t>
        <a:bodyPr/>
        <a:lstStyle/>
        <a:p>
          <a:endParaRPr lang="es-CL"/>
        </a:p>
      </dgm:t>
    </dgm:pt>
    <dgm:pt modelId="{479B221C-9001-4B48-9D13-683F8FB0468C}">
      <dgm:prSet phldrT="[Texto]"/>
      <dgm:spPr/>
      <dgm:t>
        <a:bodyPr/>
        <a:lstStyle/>
        <a:p>
          <a:r>
            <a:rPr lang="it-IT" dirty="0"/>
            <a:t>Bins size 3</a:t>
          </a:r>
          <a:endParaRPr lang="es-CL" dirty="0"/>
        </a:p>
      </dgm:t>
    </dgm:pt>
    <dgm:pt modelId="{9D98D1AB-B4EC-47B2-A8A8-89439F311483}" type="parTrans" cxnId="{A4421E6C-7BCF-4D18-8DA3-AD3F96FB3305}">
      <dgm:prSet/>
      <dgm:spPr/>
      <dgm:t>
        <a:bodyPr/>
        <a:lstStyle/>
        <a:p>
          <a:endParaRPr lang="es-CL"/>
        </a:p>
      </dgm:t>
    </dgm:pt>
    <dgm:pt modelId="{B0A3CB5E-B8AA-4413-9775-6810331514C3}" type="sibTrans" cxnId="{A4421E6C-7BCF-4D18-8DA3-AD3F96FB3305}">
      <dgm:prSet/>
      <dgm:spPr/>
      <dgm:t>
        <a:bodyPr/>
        <a:lstStyle/>
        <a:p>
          <a:endParaRPr lang="es-CL"/>
        </a:p>
      </dgm:t>
    </dgm:pt>
    <dgm:pt modelId="{941EBA72-401B-4EC2-B6E9-3E9DE5222FA1}">
      <dgm:prSet phldrT="[Texto]"/>
      <dgm:spPr/>
      <dgm:t>
        <a:bodyPr/>
        <a:lstStyle/>
        <a:p>
          <a:r>
            <a:rPr lang="it-IT" dirty="0"/>
            <a:t>Feature generation</a:t>
          </a:r>
          <a:endParaRPr lang="es-CL" dirty="0"/>
        </a:p>
      </dgm:t>
    </dgm:pt>
    <dgm:pt modelId="{D3D56063-9C2B-4EBA-8109-23DF575F8D41}" type="parTrans" cxnId="{8F21AAD2-2FC5-4AAB-B0E4-5B1792B150D3}">
      <dgm:prSet/>
      <dgm:spPr/>
      <dgm:t>
        <a:bodyPr/>
        <a:lstStyle/>
        <a:p>
          <a:endParaRPr lang="es-CL"/>
        </a:p>
      </dgm:t>
    </dgm:pt>
    <dgm:pt modelId="{94FE3D5A-6467-4EE6-9E8A-674045E088B9}" type="sibTrans" cxnId="{8F21AAD2-2FC5-4AAB-B0E4-5B1792B150D3}">
      <dgm:prSet/>
      <dgm:spPr/>
      <dgm:t>
        <a:bodyPr/>
        <a:lstStyle/>
        <a:p>
          <a:endParaRPr lang="es-CL"/>
        </a:p>
      </dgm:t>
    </dgm:pt>
    <dgm:pt modelId="{1EA563DB-0F53-4274-ADAC-F8FAF40CEFF1}">
      <dgm:prSet phldrT="[Texto]"/>
      <dgm:spPr/>
      <dgm:t>
        <a:bodyPr/>
        <a:lstStyle/>
        <a:p>
          <a:r>
            <a:rPr lang="it-IT" dirty="0"/>
            <a:t>Feature generation</a:t>
          </a:r>
          <a:endParaRPr lang="es-CL" dirty="0"/>
        </a:p>
      </dgm:t>
    </dgm:pt>
    <dgm:pt modelId="{FC9472BA-99D5-471A-9732-69081C897957}" type="parTrans" cxnId="{E5CE4CB6-FA38-40D5-9936-057143BBF529}">
      <dgm:prSet/>
      <dgm:spPr/>
      <dgm:t>
        <a:bodyPr/>
        <a:lstStyle/>
        <a:p>
          <a:endParaRPr lang="es-CL"/>
        </a:p>
      </dgm:t>
    </dgm:pt>
    <dgm:pt modelId="{26D52F13-7018-440B-8F34-14FF6A419A5A}" type="sibTrans" cxnId="{E5CE4CB6-FA38-40D5-9936-057143BBF529}">
      <dgm:prSet/>
      <dgm:spPr/>
      <dgm:t>
        <a:bodyPr/>
        <a:lstStyle/>
        <a:p>
          <a:endParaRPr lang="es-CL"/>
        </a:p>
      </dgm:t>
    </dgm:pt>
    <dgm:pt modelId="{EC4D70EC-2F0A-40F3-AD45-D08535D9B03F}">
      <dgm:prSet phldrT="[Texto]"/>
      <dgm:spPr/>
      <dgm:t>
        <a:bodyPr/>
        <a:lstStyle/>
        <a:p>
          <a:r>
            <a:rPr lang="it-IT" dirty="0"/>
            <a:t>Feature generation</a:t>
          </a:r>
          <a:endParaRPr lang="es-CL" dirty="0"/>
        </a:p>
      </dgm:t>
    </dgm:pt>
    <dgm:pt modelId="{625B8628-A617-4B3B-AC76-B9FE4160B8F9}" type="parTrans" cxnId="{E28F59AB-300C-40E3-8837-8A8C01951D55}">
      <dgm:prSet/>
      <dgm:spPr/>
      <dgm:t>
        <a:bodyPr/>
        <a:lstStyle/>
        <a:p>
          <a:endParaRPr lang="es-CL"/>
        </a:p>
      </dgm:t>
    </dgm:pt>
    <dgm:pt modelId="{DDE0AFF9-95A7-4BE7-BC58-43B5343AD5F1}" type="sibTrans" cxnId="{E28F59AB-300C-40E3-8837-8A8C01951D55}">
      <dgm:prSet/>
      <dgm:spPr/>
      <dgm:t>
        <a:bodyPr/>
        <a:lstStyle/>
        <a:p>
          <a:endParaRPr lang="es-CL"/>
        </a:p>
      </dgm:t>
    </dgm:pt>
    <dgm:pt modelId="{587CFA3B-2DB6-4244-B659-70CA3A4B68E6}">
      <dgm:prSet phldrT="[Texto]"/>
      <dgm:spPr/>
      <dgm:t>
        <a:bodyPr/>
        <a:lstStyle/>
        <a:p>
          <a:r>
            <a:rPr lang="it-IT" dirty="0"/>
            <a:t>Random Forest</a:t>
          </a:r>
          <a:endParaRPr lang="es-CL" dirty="0"/>
        </a:p>
      </dgm:t>
    </dgm:pt>
    <dgm:pt modelId="{20078690-DBF6-4642-8B66-1FE8CFB5BAD1}" type="parTrans" cxnId="{8EF0A81B-BA42-4358-81E9-C2A5C9C9E62F}">
      <dgm:prSet/>
      <dgm:spPr/>
      <dgm:t>
        <a:bodyPr/>
        <a:lstStyle/>
        <a:p>
          <a:endParaRPr lang="es-CL"/>
        </a:p>
      </dgm:t>
    </dgm:pt>
    <dgm:pt modelId="{1129A550-F20D-4441-AF9B-AA9AE58C0577}" type="sibTrans" cxnId="{8EF0A81B-BA42-4358-81E9-C2A5C9C9E62F}">
      <dgm:prSet/>
      <dgm:spPr/>
      <dgm:t>
        <a:bodyPr/>
        <a:lstStyle/>
        <a:p>
          <a:endParaRPr lang="es-CL"/>
        </a:p>
      </dgm:t>
    </dgm:pt>
    <dgm:pt modelId="{3DC0EC9D-2C36-403E-844C-45FCE634C604}">
      <dgm:prSet phldrT="[Texto]"/>
      <dgm:spPr/>
      <dgm:t>
        <a:bodyPr/>
        <a:lstStyle/>
        <a:p>
          <a:r>
            <a:rPr lang="it-IT" dirty="0"/>
            <a:t>LDA</a:t>
          </a:r>
          <a:endParaRPr lang="es-CL" dirty="0"/>
        </a:p>
      </dgm:t>
    </dgm:pt>
    <dgm:pt modelId="{6E90E081-17D2-4DB6-964E-F829A6420723}" type="parTrans" cxnId="{6F425EE2-2166-4B21-A56C-FB87D657EBF3}">
      <dgm:prSet/>
      <dgm:spPr/>
      <dgm:t>
        <a:bodyPr/>
        <a:lstStyle/>
        <a:p>
          <a:endParaRPr lang="es-CL"/>
        </a:p>
      </dgm:t>
    </dgm:pt>
    <dgm:pt modelId="{9B0C3EED-2419-4C33-A795-587A9B8690B2}" type="sibTrans" cxnId="{6F425EE2-2166-4B21-A56C-FB87D657EBF3}">
      <dgm:prSet/>
      <dgm:spPr/>
      <dgm:t>
        <a:bodyPr/>
        <a:lstStyle/>
        <a:p>
          <a:endParaRPr lang="es-CL"/>
        </a:p>
      </dgm:t>
    </dgm:pt>
    <dgm:pt modelId="{40D5D283-306E-4C98-8AF3-EBD275C6A1FB}">
      <dgm:prSet phldrT="[Texto]"/>
      <dgm:spPr/>
      <dgm:t>
        <a:bodyPr/>
        <a:lstStyle/>
        <a:p>
          <a:r>
            <a:rPr lang="it-IT" dirty="0"/>
            <a:t>Naive Bayes</a:t>
          </a:r>
          <a:endParaRPr lang="es-CL" dirty="0"/>
        </a:p>
      </dgm:t>
    </dgm:pt>
    <dgm:pt modelId="{BBF56B6D-85C8-47AF-B795-FBFE82A205E7}" type="parTrans" cxnId="{B4BEDC15-192E-40D7-AE28-3DDB25EFD6A7}">
      <dgm:prSet/>
      <dgm:spPr/>
      <dgm:t>
        <a:bodyPr/>
        <a:lstStyle/>
        <a:p>
          <a:endParaRPr lang="es-CL"/>
        </a:p>
      </dgm:t>
    </dgm:pt>
    <dgm:pt modelId="{E0075AE9-9491-4407-BCEF-882F96BB1F9B}" type="sibTrans" cxnId="{B4BEDC15-192E-40D7-AE28-3DDB25EFD6A7}">
      <dgm:prSet/>
      <dgm:spPr/>
      <dgm:t>
        <a:bodyPr/>
        <a:lstStyle/>
        <a:p>
          <a:endParaRPr lang="es-CL"/>
        </a:p>
      </dgm:t>
    </dgm:pt>
    <dgm:pt modelId="{A07A6C24-4CBB-4578-A220-F689AB3AA831}">
      <dgm:prSet phldrT="[Texto]"/>
      <dgm:spPr/>
      <dgm:t>
        <a:bodyPr/>
        <a:lstStyle/>
        <a:p>
          <a:r>
            <a:rPr lang="es-CL" b="0" i="0" u="none" dirty="0" err="1"/>
            <a:t>Multiclass</a:t>
          </a:r>
          <a:r>
            <a:rPr lang="es-CL" b="0" i="0" u="none" dirty="0"/>
            <a:t> </a:t>
          </a:r>
          <a:r>
            <a:rPr lang="es-CL" b="0" i="0" u="none" dirty="0" err="1"/>
            <a:t>Logistic</a:t>
          </a:r>
          <a:endParaRPr lang="es-CL" dirty="0"/>
        </a:p>
      </dgm:t>
    </dgm:pt>
    <dgm:pt modelId="{FB0755F6-96C2-4637-A601-17649C1EF687}" type="parTrans" cxnId="{1B24A076-1975-4711-8A06-D476F8B54123}">
      <dgm:prSet/>
      <dgm:spPr/>
      <dgm:t>
        <a:bodyPr/>
        <a:lstStyle/>
        <a:p>
          <a:endParaRPr lang="es-CL"/>
        </a:p>
      </dgm:t>
    </dgm:pt>
    <dgm:pt modelId="{CF58EC7A-7F00-4AE0-92E5-F6B3C3B038D9}" type="sibTrans" cxnId="{1B24A076-1975-4711-8A06-D476F8B54123}">
      <dgm:prSet/>
      <dgm:spPr/>
      <dgm:t>
        <a:bodyPr/>
        <a:lstStyle/>
        <a:p>
          <a:endParaRPr lang="es-CL"/>
        </a:p>
      </dgm:t>
    </dgm:pt>
    <dgm:pt modelId="{37914482-29F0-4C14-8D2C-BC7E03B43B82}">
      <dgm:prSet phldrT="[Texto]"/>
      <dgm:spPr/>
      <dgm:t>
        <a:bodyPr/>
        <a:lstStyle/>
        <a:p>
          <a:r>
            <a:rPr lang="it-IT"/>
            <a:t>Random Forest</a:t>
          </a:r>
          <a:endParaRPr lang="es-CL" dirty="0"/>
        </a:p>
      </dgm:t>
    </dgm:pt>
    <dgm:pt modelId="{03743ED5-C6CE-453B-9D6A-57F7109A8A47}" type="parTrans" cxnId="{3104DDDF-64EC-4D2D-936C-3E32C4E62B3F}">
      <dgm:prSet/>
      <dgm:spPr/>
      <dgm:t>
        <a:bodyPr/>
        <a:lstStyle/>
        <a:p>
          <a:endParaRPr lang="es-CL"/>
        </a:p>
      </dgm:t>
    </dgm:pt>
    <dgm:pt modelId="{B0886FD3-7C81-4309-8D01-7A760BC8D55C}" type="sibTrans" cxnId="{3104DDDF-64EC-4D2D-936C-3E32C4E62B3F}">
      <dgm:prSet/>
      <dgm:spPr/>
      <dgm:t>
        <a:bodyPr/>
        <a:lstStyle/>
        <a:p>
          <a:endParaRPr lang="es-CL"/>
        </a:p>
      </dgm:t>
    </dgm:pt>
    <dgm:pt modelId="{9A33B5EB-7DEE-4987-BD16-53A72D4B47C8}">
      <dgm:prSet phldrT="[Texto]"/>
      <dgm:spPr/>
      <dgm:t>
        <a:bodyPr/>
        <a:lstStyle/>
        <a:p>
          <a:r>
            <a:rPr lang="it-IT" dirty="0"/>
            <a:t>LDA</a:t>
          </a:r>
          <a:endParaRPr lang="es-CL" dirty="0"/>
        </a:p>
      </dgm:t>
    </dgm:pt>
    <dgm:pt modelId="{E7645B51-F9A9-442B-8738-94BD71F1306B}" type="parTrans" cxnId="{55283A3C-D0B3-487A-B46D-A0CF1B60EF7C}">
      <dgm:prSet/>
      <dgm:spPr/>
      <dgm:t>
        <a:bodyPr/>
        <a:lstStyle/>
        <a:p>
          <a:endParaRPr lang="es-CL"/>
        </a:p>
      </dgm:t>
    </dgm:pt>
    <dgm:pt modelId="{18E57682-6458-407D-915C-94A52CE2E57A}" type="sibTrans" cxnId="{55283A3C-D0B3-487A-B46D-A0CF1B60EF7C}">
      <dgm:prSet/>
      <dgm:spPr/>
      <dgm:t>
        <a:bodyPr/>
        <a:lstStyle/>
        <a:p>
          <a:endParaRPr lang="es-CL"/>
        </a:p>
      </dgm:t>
    </dgm:pt>
    <dgm:pt modelId="{558A462C-14D6-4AFB-BD5C-BA4A1B0AD1A4}">
      <dgm:prSet phldrT="[Texto]"/>
      <dgm:spPr/>
      <dgm:t>
        <a:bodyPr/>
        <a:lstStyle/>
        <a:p>
          <a:r>
            <a:rPr lang="it-IT" dirty="0"/>
            <a:t>Naive Bayes</a:t>
          </a:r>
          <a:endParaRPr lang="es-CL" dirty="0"/>
        </a:p>
      </dgm:t>
    </dgm:pt>
    <dgm:pt modelId="{E7BC0433-93B9-491E-AB71-B9C9314F9E56}" type="parTrans" cxnId="{FB2ADA8C-1C9D-48BF-B9E0-15073A15266D}">
      <dgm:prSet/>
      <dgm:spPr/>
      <dgm:t>
        <a:bodyPr/>
        <a:lstStyle/>
        <a:p>
          <a:endParaRPr lang="es-CL"/>
        </a:p>
      </dgm:t>
    </dgm:pt>
    <dgm:pt modelId="{E15E2226-EE70-48B1-9723-595E09FAF7CB}" type="sibTrans" cxnId="{FB2ADA8C-1C9D-48BF-B9E0-15073A15266D}">
      <dgm:prSet/>
      <dgm:spPr/>
      <dgm:t>
        <a:bodyPr/>
        <a:lstStyle/>
        <a:p>
          <a:endParaRPr lang="es-CL"/>
        </a:p>
      </dgm:t>
    </dgm:pt>
    <dgm:pt modelId="{3D4E1CB2-2352-492C-B27C-530AD68E2C05}">
      <dgm:prSet phldrT="[Texto]"/>
      <dgm:spPr/>
      <dgm:t>
        <a:bodyPr/>
        <a:lstStyle/>
        <a:p>
          <a:r>
            <a:rPr lang="es-CL" b="0" i="0" u="none" dirty="0" err="1"/>
            <a:t>Multiclass</a:t>
          </a:r>
          <a:r>
            <a:rPr lang="es-CL" b="0" i="0" u="none" dirty="0"/>
            <a:t> </a:t>
          </a:r>
          <a:r>
            <a:rPr lang="es-CL" b="0" i="0" u="none" dirty="0" err="1"/>
            <a:t>Logistic</a:t>
          </a:r>
          <a:endParaRPr lang="es-CL" dirty="0"/>
        </a:p>
      </dgm:t>
    </dgm:pt>
    <dgm:pt modelId="{1295F9C2-41E9-4628-9365-B8F82D298D35}" type="parTrans" cxnId="{F3046FC3-035A-4D40-8EBB-31A8B65EE2E6}">
      <dgm:prSet/>
      <dgm:spPr/>
      <dgm:t>
        <a:bodyPr/>
        <a:lstStyle/>
        <a:p>
          <a:endParaRPr lang="es-CL"/>
        </a:p>
      </dgm:t>
    </dgm:pt>
    <dgm:pt modelId="{ACA03279-0D3E-461C-9AD1-DA7B61C0722A}" type="sibTrans" cxnId="{F3046FC3-035A-4D40-8EBB-31A8B65EE2E6}">
      <dgm:prSet/>
      <dgm:spPr/>
      <dgm:t>
        <a:bodyPr/>
        <a:lstStyle/>
        <a:p>
          <a:endParaRPr lang="es-CL"/>
        </a:p>
      </dgm:t>
    </dgm:pt>
    <dgm:pt modelId="{293EA856-3521-423E-82F1-D2F16CC520E2}">
      <dgm:prSet phldrT="[Texto]"/>
      <dgm:spPr/>
      <dgm:t>
        <a:bodyPr/>
        <a:lstStyle/>
        <a:p>
          <a:r>
            <a:rPr lang="it-IT"/>
            <a:t>Random Forest</a:t>
          </a:r>
          <a:endParaRPr lang="es-CL" dirty="0"/>
        </a:p>
      </dgm:t>
    </dgm:pt>
    <dgm:pt modelId="{FB8C566A-89AE-46A4-BA63-0305EEB8910D}" type="parTrans" cxnId="{1CF484D8-4295-402B-A65C-0A8B5580008A}">
      <dgm:prSet/>
      <dgm:spPr/>
      <dgm:t>
        <a:bodyPr/>
        <a:lstStyle/>
        <a:p>
          <a:endParaRPr lang="es-CL"/>
        </a:p>
      </dgm:t>
    </dgm:pt>
    <dgm:pt modelId="{249F4B57-A40C-42A6-9B25-4C0F18F0BBBC}" type="sibTrans" cxnId="{1CF484D8-4295-402B-A65C-0A8B5580008A}">
      <dgm:prSet/>
      <dgm:spPr/>
      <dgm:t>
        <a:bodyPr/>
        <a:lstStyle/>
        <a:p>
          <a:endParaRPr lang="es-CL"/>
        </a:p>
      </dgm:t>
    </dgm:pt>
    <dgm:pt modelId="{EA5918EB-F834-4108-9AD4-0F43961FCAA4}">
      <dgm:prSet phldrT="[Texto]"/>
      <dgm:spPr/>
      <dgm:t>
        <a:bodyPr/>
        <a:lstStyle/>
        <a:p>
          <a:r>
            <a:rPr lang="it-IT" dirty="0"/>
            <a:t>LDA</a:t>
          </a:r>
          <a:endParaRPr lang="es-CL" dirty="0"/>
        </a:p>
      </dgm:t>
    </dgm:pt>
    <dgm:pt modelId="{C52D1039-390F-4A01-98D7-75D0497203C7}" type="parTrans" cxnId="{25DD72E9-76F0-43A5-9F99-28D96BEFC4FF}">
      <dgm:prSet/>
      <dgm:spPr/>
      <dgm:t>
        <a:bodyPr/>
        <a:lstStyle/>
        <a:p>
          <a:endParaRPr lang="es-CL"/>
        </a:p>
      </dgm:t>
    </dgm:pt>
    <dgm:pt modelId="{59A944A0-375E-448E-8455-D752D4E13FCB}" type="sibTrans" cxnId="{25DD72E9-76F0-43A5-9F99-28D96BEFC4FF}">
      <dgm:prSet/>
      <dgm:spPr/>
      <dgm:t>
        <a:bodyPr/>
        <a:lstStyle/>
        <a:p>
          <a:endParaRPr lang="es-CL"/>
        </a:p>
      </dgm:t>
    </dgm:pt>
    <dgm:pt modelId="{47D7E867-309F-4879-932C-BECC7300FB3C}">
      <dgm:prSet phldrT="[Texto]"/>
      <dgm:spPr/>
      <dgm:t>
        <a:bodyPr/>
        <a:lstStyle/>
        <a:p>
          <a:r>
            <a:rPr lang="it-IT" dirty="0"/>
            <a:t>Naive Bayes</a:t>
          </a:r>
          <a:endParaRPr lang="es-CL" dirty="0"/>
        </a:p>
      </dgm:t>
    </dgm:pt>
    <dgm:pt modelId="{0212CF7B-029B-4CA7-B9D8-446BE720545E}" type="parTrans" cxnId="{5E10348F-0469-445E-92F3-470B00DA7AFC}">
      <dgm:prSet/>
      <dgm:spPr/>
      <dgm:t>
        <a:bodyPr/>
        <a:lstStyle/>
        <a:p>
          <a:endParaRPr lang="es-CL"/>
        </a:p>
      </dgm:t>
    </dgm:pt>
    <dgm:pt modelId="{12D0BB9D-E281-4F8E-8C10-2593D731B67F}" type="sibTrans" cxnId="{5E10348F-0469-445E-92F3-470B00DA7AFC}">
      <dgm:prSet/>
      <dgm:spPr/>
      <dgm:t>
        <a:bodyPr/>
        <a:lstStyle/>
        <a:p>
          <a:endParaRPr lang="es-CL"/>
        </a:p>
      </dgm:t>
    </dgm:pt>
    <dgm:pt modelId="{1F93F391-2659-4E41-92C9-51A311E7B2DA}">
      <dgm:prSet phldrT="[Texto]"/>
      <dgm:spPr/>
      <dgm:t>
        <a:bodyPr/>
        <a:lstStyle/>
        <a:p>
          <a:r>
            <a:rPr lang="es-CL" b="0" i="0" u="none" dirty="0" err="1"/>
            <a:t>Multiclass</a:t>
          </a:r>
          <a:r>
            <a:rPr lang="es-CL" b="0" i="0" u="none" dirty="0"/>
            <a:t> </a:t>
          </a:r>
          <a:r>
            <a:rPr lang="es-CL" b="0" i="0" u="none" dirty="0" err="1"/>
            <a:t>Logistic</a:t>
          </a:r>
          <a:endParaRPr lang="es-CL" dirty="0"/>
        </a:p>
      </dgm:t>
    </dgm:pt>
    <dgm:pt modelId="{E9F5F5F2-D4BF-4F84-9254-8C358B72D937}" type="parTrans" cxnId="{CBD2FD08-87AD-4A3B-BAF6-E810915EF65E}">
      <dgm:prSet/>
      <dgm:spPr/>
      <dgm:t>
        <a:bodyPr/>
        <a:lstStyle/>
        <a:p>
          <a:endParaRPr lang="es-CL"/>
        </a:p>
      </dgm:t>
    </dgm:pt>
    <dgm:pt modelId="{87E00528-B43B-4B3D-86BD-8601C16026E7}" type="sibTrans" cxnId="{CBD2FD08-87AD-4A3B-BAF6-E810915EF65E}">
      <dgm:prSet/>
      <dgm:spPr/>
      <dgm:t>
        <a:bodyPr/>
        <a:lstStyle/>
        <a:p>
          <a:endParaRPr lang="es-CL"/>
        </a:p>
      </dgm:t>
    </dgm:pt>
    <dgm:pt modelId="{AC04B900-A80D-4B29-9C6A-B92D07694795}" type="pres">
      <dgm:prSet presAssocID="{B08080AD-D503-4CC1-AF15-B5F018BA6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9B1D1A-5BF3-424D-BD27-28E40AA807F7}" type="pres">
      <dgm:prSet presAssocID="{3A9B97C3-9D6F-4C94-8609-5F5C5DB2728D}" presName="hierRoot1" presStyleCnt="0">
        <dgm:presLayoutVars>
          <dgm:hierBranch val="init"/>
        </dgm:presLayoutVars>
      </dgm:prSet>
      <dgm:spPr/>
    </dgm:pt>
    <dgm:pt modelId="{9A2D8C1E-EAD6-4ACE-8C0B-F9F1A23A9898}" type="pres">
      <dgm:prSet presAssocID="{3A9B97C3-9D6F-4C94-8609-5F5C5DB2728D}" presName="rootComposite1" presStyleCnt="0"/>
      <dgm:spPr/>
    </dgm:pt>
    <dgm:pt modelId="{7D09F5C1-769A-4C5A-AB94-C476193F7D9E}" type="pres">
      <dgm:prSet presAssocID="{3A9B97C3-9D6F-4C94-8609-5F5C5DB2728D}" presName="rootText1" presStyleLbl="node0" presStyleIdx="0" presStyleCnt="1">
        <dgm:presLayoutVars>
          <dgm:chPref val="3"/>
        </dgm:presLayoutVars>
      </dgm:prSet>
      <dgm:spPr/>
    </dgm:pt>
    <dgm:pt modelId="{6FF07D83-44DF-4ADF-A0C8-E851E8700836}" type="pres">
      <dgm:prSet presAssocID="{3A9B97C3-9D6F-4C94-8609-5F5C5DB2728D}" presName="rootConnector1" presStyleLbl="node1" presStyleIdx="0" presStyleCnt="0"/>
      <dgm:spPr/>
    </dgm:pt>
    <dgm:pt modelId="{A7EDE6B3-301E-47C7-B5BD-0080F43FACA0}" type="pres">
      <dgm:prSet presAssocID="{3A9B97C3-9D6F-4C94-8609-5F5C5DB2728D}" presName="hierChild2" presStyleCnt="0"/>
      <dgm:spPr/>
    </dgm:pt>
    <dgm:pt modelId="{B6AB710B-3A97-4B79-B53E-22F0665B2F3F}" type="pres">
      <dgm:prSet presAssocID="{98175F75-4398-4F92-8C16-BA2B48C40887}" presName="Name64" presStyleLbl="parChTrans1D2" presStyleIdx="0" presStyleCnt="1"/>
      <dgm:spPr/>
    </dgm:pt>
    <dgm:pt modelId="{F25D0F42-E6CC-4E4E-8058-D54714DFE27D}" type="pres">
      <dgm:prSet presAssocID="{7E85E645-60AA-4011-90EE-3803CF83FB06}" presName="hierRoot2" presStyleCnt="0">
        <dgm:presLayoutVars>
          <dgm:hierBranch val="init"/>
        </dgm:presLayoutVars>
      </dgm:prSet>
      <dgm:spPr/>
    </dgm:pt>
    <dgm:pt modelId="{31ED6EA4-9791-4E6D-858E-CBC12665B7E7}" type="pres">
      <dgm:prSet presAssocID="{7E85E645-60AA-4011-90EE-3803CF83FB06}" presName="rootComposite" presStyleCnt="0"/>
      <dgm:spPr/>
    </dgm:pt>
    <dgm:pt modelId="{739D003E-DBAC-47C8-A076-7AE9FA636BCF}" type="pres">
      <dgm:prSet presAssocID="{7E85E645-60AA-4011-90EE-3803CF83FB06}" presName="rootText" presStyleLbl="node2" presStyleIdx="0" presStyleCnt="1">
        <dgm:presLayoutVars>
          <dgm:chPref val="3"/>
        </dgm:presLayoutVars>
      </dgm:prSet>
      <dgm:spPr/>
    </dgm:pt>
    <dgm:pt modelId="{BF4F156F-0898-487B-8F69-30AB76AC7416}" type="pres">
      <dgm:prSet presAssocID="{7E85E645-60AA-4011-90EE-3803CF83FB06}" presName="rootConnector" presStyleLbl="node2" presStyleIdx="0" presStyleCnt="1"/>
      <dgm:spPr/>
    </dgm:pt>
    <dgm:pt modelId="{B4343AAD-4FA5-445F-B73F-8060240E51DE}" type="pres">
      <dgm:prSet presAssocID="{7E85E645-60AA-4011-90EE-3803CF83FB06}" presName="hierChild4" presStyleCnt="0"/>
      <dgm:spPr/>
    </dgm:pt>
    <dgm:pt modelId="{32BC3B8B-0EB8-43BE-8FE2-2A8B8D885834}" type="pres">
      <dgm:prSet presAssocID="{0F1B140D-2498-4DB1-8B8D-DFA2B5E9DAEE}" presName="Name64" presStyleLbl="parChTrans1D3" presStyleIdx="0" presStyleCnt="3"/>
      <dgm:spPr/>
    </dgm:pt>
    <dgm:pt modelId="{D5AD9C45-E4A2-4800-BB4C-AAF34F4591C8}" type="pres">
      <dgm:prSet presAssocID="{D0C1AC0F-8C3D-4C25-A7DA-93D288AA5C1E}" presName="hierRoot2" presStyleCnt="0">
        <dgm:presLayoutVars>
          <dgm:hierBranch val="init"/>
        </dgm:presLayoutVars>
      </dgm:prSet>
      <dgm:spPr/>
    </dgm:pt>
    <dgm:pt modelId="{FD4E66CD-6F08-469A-8F6F-B8E5ADED798C}" type="pres">
      <dgm:prSet presAssocID="{D0C1AC0F-8C3D-4C25-A7DA-93D288AA5C1E}" presName="rootComposite" presStyleCnt="0"/>
      <dgm:spPr/>
    </dgm:pt>
    <dgm:pt modelId="{62999B80-CB57-44AE-9A9E-C16313873E87}" type="pres">
      <dgm:prSet presAssocID="{D0C1AC0F-8C3D-4C25-A7DA-93D288AA5C1E}" presName="rootText" presStyleLbl="node3" presStyleIdx="0" presStyleCnt="3">
        <dgm:presLayoutVars>
          <dgm:chPref val="3"/>
        </dgm:presLayoutVars>
      </dgm:prSet>
      <dgm:spPr/>
    </dgm:pt>
    <dgm:pt modelId="{8855CB85-F42D-484B-A2B7-C0E878ED5584}" type="pres">
      <dgm:prSet presAssocID="{D0C1AC0F-8C3D-4C25-A7DA-93D288AA5C1E}" presName="rootConnector" presStyleLbl="node3" presStyleIdx="0" presStyleCnt="3"/>
      <dgm:spPr/>
    </dgm:pt>
    <dgm:pt modelId="{58B07289-207A-414D-A691-706F4F163F32}" type="pres">
      <dgm:prSet presAssocID="{D0C1AC0F-8C3D-4C25-A7DA-93D288AA5C1E}" presName="hierChild4" presStyleCnt="0"/>
      <dgm:spPr/>
    </dgm:pt>
    <dgm:pt modelId="{B51A4FA2-18A3-4DEE-90E8-F2704749B372}" type="pres">
      <dgm:prSet presAssocID="{FC9472BA-99D5-471A-9732-69081C897957}" presName="Name64" presStyleLbl="parChTrans1D4" presStyleIdx="0" presStyleCnt="15"/>
      <dgm:spPr/>
    </dgm:pt>
    <dgm:pt modelId="{3555F3E9-CE33-4ACD-ABFC-481DB084E10C}" type="pres">
      <dgm:prSet presAssocID="{1EA563DB-0F53-4274-ADAC-F8FAF40CEFF1}" presName="hierRoot2" presStyleCnt="0">
        <dgm:presLayoutVars>
          <dgm:hierBranch val="init"/>
        </dgm:presLayoutVars>
      </dgm:prSet>
      <dgm:spPr/>
    </dgm:pt>
    <dgm:pt modelId="{EE072344-9AAD-4846-87DD-8CEC2B5420A0}" type="pres">
      <dgm:prSet presAssocID="{1EA563DB-0F53-4274-ADAC-F8FAF40CEFF1}" presName="rootComposite" presStyleCnt="0"/>
      <dgm:spPr/>
    </dgm:pt>
    <dgm:pt modelId="{C1F3BA5D-99F3-4347-B929-39A469B8527A}" type="pres">
      <dgm:prSet presAssocID="{1EA563DB-0F53-4274-ADAC-F8FAF40CEFF1}" presName="rootText" presStyleLbl="node4" presStyleIdx="0" presStyleCnt="15">
        <dgm:presLayoutVars>
          <dgm:chPref val="3"/>
        </dgm:presLayoutVars>
      </dgm:prSet>
      <dgm:spPr/>
    </dgm:pt>
    <dgm:pt modelId="{85F80348-83E7-4C49-9C18-DC5CF470571A}" type="pres">
      <dgm:prSet presAssocID="{1EA563DB-0F53-4274-ADAC-F8FAF40CEFF1}" presName="rootConnector" presStyleLbl="node4" presStyleIdx="0" presStyleCnt="15"/>
      <dgm:spPr/>
    </dgm:pt>
    <dgm:pt modelId="{F7888D29-53E3-4605-AB77-6BC999F1AD2B}" type="pres">
      <dgm:prSet presAssocID="{1EA563DB-0F53-4274-ADAC-F8FAF40CEFF1}" presName="hierChild4" presStyleCnt="0"/>
      <dgm:spPr/>
    </dgm:pt>
    <dgm:pt modelId="{981E0774-F1A1-4220-8E61-EB7A9A194C74}" type="pres">
      <dgm:prSet presAssocID="{20078690-DBF6-4642-8B66-1FE8CFB5BAD1}" presName="Name64" presStyleLbl="parChTrans1D4" presStyleIdx="1" presStyleCnt="15"/>
      <dgm:spPr/>
    </dgm:pt>
    <dgm:pt modelId="{C052BD79-B551-4A2A-9794-6E194138F3E8}" type="pres">
      <dgm:prSet presAssocID="{587CFA3B-2DB6-4244-B659-70CA3A4B68E6}" presName="hierRoot2" presStyleCnt="0">
        <dgm:presLayoutVars>
          <dgm:hierBranch val="init"/>
        </dgm:presLayoutVars>
      </dgm:prSet>
      <dgm:spPr/>
    </dgm:pt>
    <dgm:pt modelId="{5DFCB242-1E23-4185-B3BF-609615D49CEF}" type="pres">
      <dgm:prSet presAssocID="{587CFA3B-2DB6-4244-B659-70CA3A4B68E6}" presName="rootComposite" presStyleCnt="0"/>
      <dgm:spPr/>
    </dgm:pt>
    <dgm:pt modelId="{CB3B42E1-C5FD-4249-8619-7DEAC9B3F4AC}" type="pres">
      <dgm:prSet presAssocID="{587CFA3B-2DB6-4244-B659-70CA3A4B68E6}" presName="rootText" presStyleLbl="node4" presStyleIdx="1" presStyleCnt="15">
        <dgm:presLayoutVars>
          <dgm:chPref val="3"/>
        </dgm:presLayoutVars>
      </dgm:prSet>
      <dgm:spPr/>
    </dgm:pt>
    <dgm:pt modelId="{91FD214F-52C3-4CD8-A0F7-C56112736D95}" type="pres">
      <dgm:prSet presAssocID="{587CFA3B-2DB6-4244-B659-70CA3A4B68E6}" presName="rootConnector" presStyleLbl="node4" presStyleIdx="1" presStyleCnt="15"/>
      <dgm:spPr/>
    </dgm:pt>
    <dgm:pt modelId="{7F7D60BE-EB21-44A7-BBB4-DA1F8B36F377}" type="pres">
      <dgm:prSet presAssocID="{587CFA3B-2DB6-4244-B659-70CA3A4B68E6}" presName="hierChild4" presStyleCnt="0"/>
      <dgm:spPr/>
    </dgm:pt>
    <dgm:pt modelId="{E8D75199-0018-4606-B178-61F9E8C5F248}" type="pres">
      <dgm:prSet presAssocID="{587CFA3B-2DB6-4244-B659-70CA3A4B68E6}" presName="hierChild5" presStyleCnt="0"/>
      <dgm:spPr/>
    </dgm:pt>
    <dgm:pt modelId="{77183139-AE6C-4E4C-AED9-06234DDFC9E6}" type="pres">
      <dgm:prSet presAssocID="{6E90E081-17D2-4DB6-964E-F829A6420723}" presName="Name64" presStyleLbl="parChTrans1D4" presStyleIdx="2" presStyleCnt="15"/>
      <dgm:spPr/>
    </dgm:pt>
    <dgm:pt modelId="{9DAFD8ED-1488-4685-A3E9-502678A760DF}" type="pres">
      <dgm:prSet presAssocID="{3DC0EC9D-2C36-403E-844C-45FCE634C604}" presName="hierRoot2" presStyleCnt="0">
        <dgm:presLayoutVars>
          <dgm:hierBranch val="init"/>
        </dgm:presLayoutVars>
      </dgm:prSet>
      <dgm:spPr/>
    </dgm:pt>
    <dgm:pt modelId="{C81E209A-3435-4979-B1E7-82A0EA38A70B}" type="pres">
      <dgm:prSet presAssocID="{3DC0EC9D-2C36-403E-844C-45FCE634C604}" presName="rootComposite" presStyleCnt="0"/>
      <dgm:spPr/>
    </dgm:pt>
    <dgm:pt modelId="{ED01E830-5CD4-4587-BBCD-3F9DFAC5C74A}" type="pres">
      <dgm:prSet presAssocID="{3DC0EC9D-2C36-403E-844C-45FCE634C604}" presName="rootText" presStyleLbl="node4" presStyleIdx="2" presStyleCnt="15">
        <dgm:presLayoutVars>
          <dgm:chPref val="3"/>
        </dgm:presLayoutVars>
      </dgm:prSet>
      <dgm:spPr/>
    </dgm:pt>
    <dgm:pt modelId="{0992DE5F-2314-458B-86AF-58539DDDC9E8}" type="pres">
      <dgm:prSet presAssocID="{3DC0EC9D-2C36-403E-844C-45FCE634C604}" presName="rootConnector" presStyleLbl="node4" presStyleIdx="2" presStyleCnt="15"/>
      <dgm:spPr/>
    </dgm:pt>
    <dgm:pt modelId="{417227A2-81E0-49BD-8D84-612C4780F091}" type="pres">
      <dgm:prSet presAssocID="{3DC0EC9D-2C36-403E-844C-45FCE634C604}" presName="hierChild4" presStyleCnt="0"/>
      <dgm:spPr/>
    </dgm:pt>
    <dgm:pt modelId="{E4FBEFBC-9C02-4BC2-8552-66F85080F812}" type="pres">
      <dgm:prSet presAssocID="{3DC0EC9D-2C36-403E-844C-45FCE634C604}" presName="hierChild5" presStyleCnt="0"/>
      <dgm:spPr/>
    </dgm:pt>
    <dgm:pt modelId="{F07DB19B-A33C-4541-AA86-066D1201C0D4}" type="pres">
      <dgm:prSet presAssocID="{BBF56B6D-85C8-47AF-B795-FBFE82A205E7}" presName="Name64" presStyleLbl="parChTrans1D4" presStyleIdx="3" presStyleCnt="15"/>
      <dgm:spPr/>
    </dgm:pt>
    <dgm:pt modelId="{47A21927-0FE8-4DBD-AD8D-69142217978C}" type="pres">
      <dgm:prSet presAssocID="{40D5D283-306E-4C98-8AF3-EBD275C6A1FB}" presName="hierRoot2" presStyleCnt="0">
        <dgm:presLayoutVars>
          <dgm:hierBranch val="init"/>
        </dgm:presLayoutVars>
      </dgm:prSet>
      <dgm:spPr/>
    </dgm:pt>
    <dgm:pt modelId="{3E3F4B36-88C2-4C70-9C58-9242E432A39F}" type="pres">
      <dgm:prSet presAssocID="{40D5D283-306E-4C98-8AF3-EBD275C6A1FB}" presName="rootComposite" presStyleCnt="0"/>
      <dgm:spPr/>
    </dgm:pt>
    <dgm:pt modelId="{4C0F66A5-828D-4B97-94EB-E01128D5711A}" type="pres">
      <dgm:prSet presAssocID="{40D5D283-306E-4C98-8AF3-EBD275C6A1FB}" presName="rootText" presStyleLbl="node4" presStyleIdx="3" presStyleCnt="15">
        <dgm:presLayoutVars>
          <dgm:chPref val="3"/>
        </dgm:presLayoutVars>
      </dgm:prSet>
      <dgm:spPr/>
    </dgm:pt>
    <dgm:pt modelId="{48039BDE-D732-4560-8DD7-C060C108D1FA}" type="pres">
      <dgm:prSet presAssocID="{40D5D283-306E-4C98-8AF3-EBD275C6A1FB}" presName="rootConnector" presStyleLbl="node4" presStyleIdx="3" presStyleCnt="15"/>
      <dgm:spPr/>
    </dgm:pt>
    <dgm:pt modelId="{1C8B7F11-EA13-43B1-8E0F-771C101D17D9}" type="pres">
      <dgm:prSet presAssocID="{40D5D283-306E-4C98-8AF3-EBD275C6A1FB}" presName="hierChild4" presStyleCnt="0"/>
      <dgm:spPr/>
    </dgm:pt>
    <dgm:pt modelId="{35B18943-8EF4-457B-BDEF-CE8D731096EB}" type="pres">
      <dgm:prSet presAssocID="{40D5D283-306E-4C98-8AF3-EBD275C6A1FB}" presName="hierChild5" presStyleCnt="0"/>
      <dgm:spPr/>
    </dgm:pt>
    <dgm:pt modelId="{9750DCCE-3D2E-48F2-B143-93038E058136}" type="pres">
      <dgm:prSet presAssocID="{FB0755F6-96C2-4637-A601-17649C1EF687}" presName="Name64" presStyleLbl="parChTrans1D4" presStyleIdx="4" presStyleCnt="15"/>
      <dgm:spPr/>
    </dgm:pt>
    <dgm:pt modelId="{15D5D52E-ADB2-4505-AA70-D34FC982362A}" type="pres">
      <dgm:prSet presAssocID="{A07A6C24-4CBB-4578-A220-F689AB3AA831}" presName="hierRoot2" presStyleCnt="0">
        <dgm:presLayoutVars>
          <dgm:hierBranch val="init"/>
        </dgm:presLayoutVars>
      </dgm:prSet>
      <dgm:spPr/>
    </dgm:pt>
    <dgm:pt modelId="{B6992D9C-7C6A-4449-84F7-6A4AED07A405}" type="pres">
      <dgm:prSet presAssocID="{A07A6C24-4CBB-4578-A220-F689AB3AA831}" presName="rootComposite" presStyleCnt="0"/>
      <dgm:spPr/>
    </dgm:pt>
    <dgm:pt modelId="{2D85DA3E-2AD5-437C-9FB2-E0FF5533308B}" type="pres">
      <dgm:prSet presAssocID="{A07A6C24-4CBB-4578-A220-F689AB3AA831}" presName="rootText" presStyleLbl="node4" presStyleIdx="4" presStyleCnt="15">
        <dgm:presLayoutVars>
          <dgm:chPref val="3"/>
        </dgm:presLayoutVars>
      </dgm:prSet>
      <dgm:spPr/>
    </dgm:pt>
    <dgm:pt modelId="{C0930655-F69D-42EB-9658-FB0CC4189C5A}" type="pres">
      <dgm:prSet presAssocID="{A07A6C24-4CBB-4578-A220-F689AB3AA831}" presName="rootConnector" presStyleLbl="node4" presStyleIdx="4" presStyleCnt="15"/>
      <dgm:spPr/>
    </dgm:pt>
    <dgm:pt modelId="{564BF09B-5DE0-46F7-A39E-B91C70FFF77E}" type="pres">
      <dgm:prSet presAssocID="{A07A6C24-4CBB-4578-A220-F689AB3AA831}" presName="hierChild4" presStyleCnt="0"/>
      <dgm:spPr/>
    </dgm:pt>
    <dgm:pt modelId="{343A4A71-F53F-4F18-A6BE-C4D6DD2A65F8}" type="pres">
      <dgm:prSet presAssocID="{A07A6C24-4CBB-4578-A220-F689AB3AA831}" presName="hierChild5" presStyleCnt="0"/>
      <dgm:spPr/>
    </dgm:pt>
    <dgm:pt modelId="{5379D924-0B1C-4E58-A297-201506EF65BE}" type="pres">
      <dgm:prSet presAssocID="{1EA563DB-0F53-4274-ADAC-F8FAF40CEFF1}" presName="hierChild5" presStyleCnt="0"/>
      <dgm:spPr/>
    </dgm:pt>
    <dgm:pt modelId="{52029C8B-C3BD-4BD0-B38E-B8B4484407B6}" type="pres">
      <dgm:prSet presAssocID="{D0C1AC0F-8C3D-4C25-A7DA-93D288AA5C1E}" presName="hierChild5" presStyleCnt="0"/>
      <dgm:spPr/>
    </dgm:pt>
    <dgm:pt modelId="{BB367944-1515-4403-8567-12A51F5B74F0}" type="pres">
      <dgm:prSet presAssocID="{323816F0-CBF4-4B36-BEC8-1285DBC58A2F}" presName="Name64" presStyleLbl="parChTrans1D3" presStyleIdx="1" presStyleCnt="3"/>
      <dgm:spPr/>
    </dgm:pt>
    <dgm:pt modelId="{63A3A5A9-9BA5-4EBB-A768-9946BE3CCD39}" type="pres">
      <dgm:prSet presAssocID="{6E3F4212-B538-4327-A396-CF61A2F699CF}" presName="hierRoot2" presStyleCnt="0">
        <dgm:presLayoutVars>
          <dgm:hierBranch val="init"/>
        </dgm:presLayoutVars>
      </dgm:prSet>
      <dgm:spPr/>
    </dgm:pt>
    <dgm:pt modelId="{D4776D21-93FC-4E1D-929D-1CE66997D192}" type="pres">
      <dgm:prSet presAssocID="{6E3F4212-B538-4327-A396-CF61A2F699CF}" presName="rootComposite" presStyleCnt="0"/>
      <dgm:spPr/>
    </dgm:pt>
    <dgm:pt modelId="{CCA73D84-50BF-4B5D-B6F1-596628F2F848}" type="pres">
      <dgm:prSet presAssocID="{6E3F4212-B538-4327-A396-CF61A2F699CF}" presName="rootText" presStyleLbl="node3" presStyleIdx="1" presStyleCnt="3">
        <dgm:presLayoutVars>
          <dgm:chPref val="3"/>
        </dgm:presLayoutVars>
      </dgm:prSet>
      <dgm:spPr/>
    </dgm:pt>
    <dgm:pt modelId="{8BEF24EE-7E4B-47DF-979A-63DEBF1B8363}" type="pres">
      <dgm:prSet presAssocID="{6E3F4212-B538-4327-A396-CF61A2F699CF}" presName="rootConnector" presStyleLbl="node3" presStyleIdx="1" presStyleCnt="3"/>
      <dgm:spPr/>
    </dgm:pt>
    <dgm:pt modelId="{7517FC52-BFC0-4B7D-9FC4-0C57F36EE9A9}" type="pres">
      <dgm:prSet presAssocID="{6E3F4212-B538-4327-A396-CF61A2F699CF}" presName="hierChild4" presStyleCnt="0"/>
      <dgm:spPr/>
    </dgm:pt>
    <dgm:pt modelId="{4C4DB42D-37AC-45E8-B85B-01DDCE93118B}" type="pres">
      <dgm:prSet presAssocID="{625B8628-A617-4B3B-AC76-B9FE4160B8F9}" presName="Name64" presStyleLbl="parChTrans1D4" presStyleIdx="5" presStyleCnt="15"/>
      <dgm:spPr/>
    </dgm:pt>
    <dgm:pt modelId="{87A55416-8344-488B-8544-BFDB9530B0F5}" type="pres">
      <dgm:prSet presAssocID="{EC4D70EC-2F0A-40F3-AD45-D08535D9B03F}" presName="hierRoot2" presStyleCnt="0">
        <dgm:presLayoutVars>
          <dgm:hierBranch val="init"/>
        </dgm:presLayoutVars>
      </dgm:prSet>
      <dgm:spPr/>
    </dgm:pt>
    <dgm:pt modelId="{718E3D12-C63A-4C6E-84FA-B865E50EB4D5}" type="pres">
      <dgm:prSet presAssocID="{EC4D70EC-2F0A-40F3-AD45-D08535D9B03F}" presName="rootComposite" presStyleCnt="0"/>
      <dgm:spPr/>
    </dgm:pt>
    <dgm:pt modelId="{D73092D4-BA71-4E3F-AA4C-71057F1B3FA8}" type="pres">
      <dgm:prSet presAssocID="{EC4D70EC-2F0A-40F3-AD45-D08535D9B03F}" presName="rootText" presStyleLbl="node4" presStyleIdx="5" presStyleCnt="15">
        <dgm:presLayoutVars>
          <dgm:chPref val="3"/>
        </dgm:presLayoutVars>
      </dgm:prSet>
      <dgm:spPr/>
    </dgm:pt>
    <dgm:pt modelId="{4A018C5B-8049-4143-ADD5-9F0164B2DBDE}" type="pres">
      <dgm:prSet presAssocID="{EC4D70EC-2F0A-40F3-AD45-D08535D9B03F}" presName="rootConnector" presStyleLbl="node4" presStyleIdx="5" presStyleCnt="15"/>
      <dgm:spPr/>
    </dgm:pt>
    <dgm:pt modelId="{ED26CA14-A3BE-4BC5-9BFF-47919A2F0AD9}" type="pres">
      <dgm:prSet presAssocID="{EC4D70EC-2F0A-40F3-AD45-D08535D9B03F}" presName="hierChild4" presStyleCnt="0"/>
      <dgm:spPr/>
    </dgm:pt>
    <dgm:pt modelId="{7BEAD802-C1A9-4DBE-8C7C-EAE4A073D47A}" type="pres">
      <dgm:prSet presAssocID="{03743ED5-C6CE-453B-9D6A-57F7109A8A47}" presName="Name64" presStyleLbl="parChTrans1D4" presStyleIdx="6" presStyleCnt="15"/>
      <dgm:spPr/>
    </dgm:pt>
    <dgm:pt modelId="{F61F5F2A-9213-4CC6-BBF0-C649D99856A5}" type="pres">
      <dgm:prSet presAssocID="{37914482-29F0-4C14-8D2C-BC7E03B43B82}" presName="hierRoot2" presStyleCnt="0">
        <dgm:presLayoutVars>
          <dgm:hierBranch val="init"/>
        </dgm:presLayoutVars>
      </dgm:prSet>
      <dgm:spPr/>
    </dgm:pt>
    <dgm:pt modelId="{E812A87B-0C49-4B1B-B154-9ADA953D71B7}" type="pres">
      <dgm:prSet presAssocID="{37914482-29F0-4C14-8D2C-BC7E03B43B82}" presName="rootComposite" presStyleCnt="0"/>
      <dgm:spPr/>
    </dgm:pt>
    <dgm:pt modelId="{3EF766ED-C86D-4E78-A551-C2AFF2EE2AB5}" type="pres">
      <dgm:prSet presAssocID="{37914482-29F0-4C14-8D2C-BC7E03B43B82}" presName="rootText" presStyleLbl="node4" presStyleIdx="6" presStyleCnt="15">
        <dgm:presLayoutVars>
          <dgm:chPref val="3"/>
        </dgm:presLayoutVars>
      </dgm:prSet>
      <dgm:spPr/>
    </dgm:pt>
    <dgm:pt modelId="{459B57F4-FDEC-4392-91A6-5E40CD9D97D8}" type="pres">
      <dgm:prSet presAssocID="{37914482-29F0-4C14-8D2C-BC7E03B43B82}" presName="rootConnector" presStyleLbl="node4" presStyleIdx="6" presStyleCnt="15"/>
      <dgm:spPr/>
    </dgm:pt>
    <dgm:pt modelId="{BE872E0C-BED6-4879-BB19-84D261D78CD2}" type="pres">
      <dgm:prSet presAssocID="{37914482-29F0-4C14-8D2C-BC7E03B43B82}" presName="hierChild4" presStyleCnt="0"/>
      <dgm:spPr/>
    </dgm:pt>
    <dgm:pt modelId="{6C2A2178-6057-46E6-981A-103349BBB525}" type="pres">
      <dgm:prSet presAssocID="{37914482-29F0-4C14-8D2C-BC7E03B43B82}" presName="hierChild5" presStyleCnt="0"/>
      <dgm:spPr/>
    </dgm:pt>
    <dgm:pt modelId="{71F78C8E-199B-46B9-B255-7CF28F0810AF}" type="pres">
      <dgm:prSet presAssocID="{E7645B51-F9A9-442B-8738-94BD71F1306B}" presName="Name64" presStyleLbl="parChTrans1D4" presStyleIdx="7" presStyleCnt="15"/>
      <dgm:spPr/>
    </dgm:pt>
    <dgm:pt modelId="{CC5978EB-8BEF-4640-BC5A-4BFB5D880218}" type="pres">
      <dgm:prSet presAssocID="{9A33B5EB-7DEE-4987-BD16-53A72D4B47C8}" presName="hierRoot2" presStyleCnt="0">
        <dgm:presLayoutVars>
          <dgm:hierBranch val="init"/>
        </dgm:presLayoutVars>
      </dgm:prSet>
      <dgm:spPr/>
    </dgm:pt>
    <dgm:pt modelId="{351A45A5-84BC-4078-9C1F-19D67412DACE}" type="pres">
      <dgm:prSet presAssocID="{9A33B5EB-7DEE-4987-BD16-53A72D4B47C8}" presName="rootComposite" presStyleCnt="0"/>
      <dgm:spPr/>
    </dgm:pt>
    <dgm:pt modelId="{1F45249C-674B-4770-9D68-46813EEC5775}" type="pres">
      <dgm:prSet presAssocID="{9A33B5EB-7DEE-4987-BD16-53A72D4B47C8}" presName="rootText" presStyleLbl="node4" presStyleIdx="7" presStyleCnt="15">
        <dgm:presLayoutVars>
          <dgm:chPref val="3"/>
        </dgm:presLayoutVars>
      </dgm:prSet>
      <dgm:spPr/>
    </dgm:pt>
    <dgm:pt modelId="{62917DCB-07C9-4933-9914-BB1BAC5EAAA8}" type="pres">
      <dgm:prSet presAssocID="{9A33B5EB-7DEE-4987-BD16-53A72D4B47C8}" presName="rootConnector" presStyleLbl="node4" presStyleIdx="7" presStyleCnt="15"/>
      <dgm:spPr/>
    </dgm:pt>
    <dgm:pt modelId="{5BB11998-A93E-4C57-833E-B12E18C707BC}" type="pres">
      <dgm:prSet presAssocID="{9A33B5EB-7DEE-4987-BD16-53A72D4B47C8}" presName="hierChild4" presStyleCnt="0"/>
      <dgm:spPr/>
    </dgm:pt>
    <dgm:pt modelId="{4680C51D-505D-4C8C-8D03-D3306AB84632}" type="pres">
      <dgm:prSet presAssocID="{9A33B5EB-7DEE-4987-BD16-53A72D4B47C8}" presName="hierChild5" presStyleCnt="0"/>
      <dgm:spPr/>
    </dgm:pt>
    <dgm:pt modelId="{23608F4A-3682-419A-8845-4CA563A2227A}" type="pres">
      <dgm:prSet presAssocID="{E7BC0433-93B9-491E-AB71-B9C9314F9E56}" presName="Name64" presStyleLbl="parChTrans1D4" presStyleIdx="8" presStyleCnt="15"/>
      <dgm:spPr/>
    </dgm:pt>
    <dgm:pt modelId="{EDB6ACAB-0C25-4573-97FB-B6F67E59199E}" type="pres">
      <dgm:prSet presAssocID="{558A462C-14D6-4AFB-BD5C-BA4A1B0AD1A4}" presName="hierRoot2" presStyleCnt="0">
        <dgm:presLayoutVars>
          <dgm:hierBranch val="init"/>
        </dgm:presLayoutVars>
      </dgm:prSet>
      <dgm:spPr/>
    </dgm:pt>
    <dgm:pt modelId="{73F324D3-65DB-4FC2-8BA0-FBB897D988D4}" type="pres">
      <dgm:prSet presAssocID="{558A462C-14D6-4AFB-BD5C-BA4A1B0AD1A4}" presName="rootComposite" presStyleCnt="0"/>
      <dgm:spPr/>
    </dgm:pt>
    <dgm:pt modelId="{649C8F08-39E4-45DC-8D1A-34A2FCD823BE}" type="pres">
      <dgm:prSet presAssocID="{558A462C-14D6-4AFB-BD5C-BA4A1B0AD1A4}" presName="rootText" presStyleLbl="node4" presStyleIdx="8" presStyleCnt="15">
        <dgm:presLayoutVars>
          <dgm:chPref val="3"/>
        </dgm:presLayoutVars>
      </dgm:prSet>
      <dgm:spPr/>
    </dgm:pt>
    <dgm:pt modelId="{18EDF6E5-B3BB-4B9B-B600-5FFDA4758340}" type="pres">
      <dgm:prSet presAssocID="{558A462C-14D6-4AFB-BD5C-BA4A1B0AD1A4}" presName="rootConnector" presStyleLbl="node4" presStyleIdx="8" presStyleCnt="15"/>
      <dgm:spPr/>
    </dgm:pt>
    <dgm:pt modelId="{0BF889F0-3E3D-4767-97C7-74D300929193}" type="pres">
      <dgm:prSet presAssocID="{558A462C-14D6-4AFB-BD5C-BA4A1B0AD1A4}" presName="hierChild4" presStyleCnt="0"/>
      <dgm:spPr/>
    </dgm:pt>
    <dgm:pt modelId="{8F7CCB83-1E8C-42EA-AEA8-E56DAAF13AFF}" type="pres">
      <dgm:prSet presAssocID="{558A462C-14D6-4AFB-BD5C-BA4A1B0AD1A4}" presName="hierChild5" presStyleCnt="0"/>
      <dgm:spPr/>
    </dgm:pt>
    <dgm:pt modelId="{6C2D0B5C-D7C4-49A4-9B97-4B3C2659ADE1}" type="pres">
      <dgm:prSet presAssocID="{1295F9C2-41E9-4628-9365-B8F82D298D35}" presName="Name64" presStyleLbl="parChTrans1D4" presStyleIdx="9" presStyleCnt="15"/>
      <dgm:spPr/>
    </dgm:pt>
    <dgm:pt modelId="{57D92EA6-2599-4EB3-AFBD-66B282F048E4}" type="pres">
      <dgm:prSet presAssocID="{3D4E1CB2-2352-492C-B27C-530AD68E2C05}" presName="hierRoot2" presStyleCnt="0">
        <dgm:presLayoutVars>
          <dgm:hierBranch val="init"/>
        </dgm:presLayoutVars>
      </dgm:prSet>
      <dgm:spPr/>
    </dgm:pt>
    <dgm:pt modelId="{5AD449E9-D60B-4481-9EA1-11C8A15181EE}" type="pres">
      <dgm:prSet presAssocID="{3D4E1CB2-2352-492C-B27C-530AD68E2C05}" presName="rootComposite" presStyleCnt="0"/>
      <dgm:spPr/>
    </dgm:pt>
    <dgm:pt modelId="{2EC03172-3EDA-4029-B1FA-F0AE4E758314}" type="pres">
      <dgm:prSet presAssocID="{3D4E1CB2-2352-492C-B27C-530AD68E2C05}" presName="rootText" presStyleLbl="node4" presStyleIdx="9" presStyleCnt="15">
        <dgm:presLayoutVars>
          <dgm:chPref val="3"/>
        </dgm:presLayoutVars>
      </dgm:prSet>
      <dgm:spPr/>
    </dgm:pt>
    <dgm:pt modelId="{16EF2B90-71C1-4BD8-8195-01494C14AF98}" type="pres">
      <dgm:prSet presAssocID="{3D4E1CB2-2352-492C-B27C-530AD68E2C05}" presName="rootConnector" presStyleLbl="node4" presStyleIdx="9" presStyleCnt="15"/>
      <dgm:spPr/>
    </dgm:pt>
    <dgm:pt modelId="{11EEAEA1-2347-4AE1-BD94-FDD19839BF75}" type="pres">
      <dgm:prSet presAssocID="{3D4E1CB2-2352-492C-B27C-530AD68E2C05}" presName="hierChild4" presStyleCnt="0"/>
      <dgm:spPr/>
    </dgm:pt>
    <dgm:pt modelId="{F753F586-23E8-455C-9334-D7C2A63C33C0}" type="pres">
      <dgm:prSet presAssocID="{3D4E1CB2-2352-492C-B27C-530AD68E2C05}" presName="hierChild5" presStyleCnt="0"/>
      <dgm:spPr/>
    </dgm:pt>
    <dgm:pt modelId="{3BB0F31B-8AB2-4BEC-BD63-A419D52A2CD2}" type="pres">
      <dgm:prSet presAssocID="{EC4D70EC-2F0A-40F3-AD45-D08535D9B03F}" presName="hierChild5" presStyleCnt="0"/>
      <dgm:spPr/>
    </dgm:pt>
    <dgm:pt modelId="{61955F8F-659A-40FE-946D-BF72379AC7F4}" type="pres">
      <dgm:prSet presAssocID="{6E3F4212-B538-4327-A396-CF61A2F699CF}" presName="hierChild5" presStyleCnt="0"/>
      <dgm:spPr/>
    </dgm:pt>
    <dgm:pt modelId="{7AE11383-E8EA-4919-8B4D-D8B5DBB44277}" type="pres">
      <dgm:prSet presAssocID="{9D98D1AB-B4EC-47B2-A8A8-89439F311483}" presName="Name64" presStyleLbl="parChTrans1D3" presStyleIdx="2" presStyleCnt="3"/>
      <dgm:spPr/>
    </dgm:pt>
    <dgm:pt modelId="{2A2DA77F-C43F-4BA1-B912-A4892A23766F}" type="pres">
      <dgm:prSet presAssocID="{479B221C-9001-4B48-9D13-683F8FB0468C}" presName="hierRoot2" presStyleCnt="0">
        <dgm:presLayoutVars>
          <dgm:hierBranch val="init"/>
        </dgm:presLayoutVars>
      </dgm:prSet>
      <dgm:spPr/>
    </dgm:pt>
    <dgm:pt modelId="{A58F36A1-B9C7-47FA-9019-64939DDF4CD4}" type="pres">
      <dgm:prSet presAssocID="{479B221C-9001-4B48-9D13-683F8FB0468C}" presName="rootComposite" presStyleCnt="0"/>
      <dgm:spPr/>
    </dgm:pt>
    <dgm:pt modelId="{E76EBBED-AE38-42FC-B9F2-8CE70B033AB2}" type="pres">
      <dgm:prSet presAssocID="{479B221C-9001-4B48-9D13-683F8FB0468C}" presName="rootText" presStyleLbl="node3" presStyleIdx="2" presStyleCnt="3">
        <dgm:presLayoutVars>
          <dgm:chPref val="3"/>
        </dgm:presLayoutVars>
      </dgm:prSet>
      <dgm:spPr/>
    </dgm:pt>
    <dgm:pt modelId="{CC3D78FF-A7C1-4C4C-A017-DB4BAD507566}" type="pres">
      <dgm:prSet presAssocID="{479B221C-9001-4B48-9D13-683F8FB0468C}" presName="rootConnector" presStyleLbl="node3" presStyleIdx="2" presStyleCnt="3"/>
      <dgm:spPr/>
    </dgm:pt>
    <dgm:pt modelId="{6952AFB4-7F73-43F1-A00F-97DE32992308}" type="pres">
      <dgm:prSet presAssocID="{479B221C-9001-4B48-9D13-683F8FB0468C}" presName="hierChild4" presStyleCnt="0"/>
      <dgm:spPr/>
    </dgm:pt>
    <dgm:pt modelId="{55C97E80-6B4D-43E9-9130-237C8A683D9A}" type="pres">
      <dgm:prSet presAssocID="{D3D56063-9C2B-4EBA-8109-23DF575F8D41}" presName="Name64" presStyleLbl="parChTrans1D4" presStyleIdx="10" presStyleCnt="15"/>
      <dgm:spPr/>
    </dgm:pt>
    <dgm:pt modelId="{AEB315A3-943F-4344-A5BD-99F5835851BD}" type="pres">
      <dgm:prSet presAssocID="{941EBA72-401B-4EC2-B6E9-3E9DE5222FA1}" presName="hierRoot2" presStyleCnt="0">
        <dgm:presLayoutVars>
          <dgm:hierBranch val="init"/>
        </dgm:presLayoutVars>
      </dgm:prSet>
      <dgm:spPr/>
    </dgm:pt>
    <dgm:pt modelId="{7EE10F13-9DC7-4914-8AC6-C138BAED83BD}" type="pres">
      <dgm:prSet presAssocID="{941EBA72-401B-4EC2-B6E9-3E9DE5222FA1}" presName="rootComposite" presStyleCnt="0"/>
      <dgm:spPr/>
    </dgm:pt>
    <dgm:pt modelId="{C61E72F6-F573-484E-A5B6-494AAD96F2CE}" type="pres">
      <dgm:prSet presAssocID="{941EBA72-401B-4EC2-B6E9-3E9DE5222FA1}" presName="rootText" presStyleLbl="node4" presStyleIdx="10" presStyleCnt="15">
        <dgm:presLayoutVars>
          <dgm:chPref val="3"/>
        </dgm:presLayoutVars>
      </dgm:prSet>
      <dgm:spPr/>
    </dgm:pt>
    <dgm:pt modelId="{F0188473-772A-4104-8E34-AB84C76AE283}" type="pres">
      <dgm:prSet presAssocID="{941EBA72-401B-4EC2-B6E9-3E9DE5222FA1}" presName="rootConnector" presStyleLbl="node4" presStyleIdx="10" presStyleCnt="15"/>
      <dgm:spPr/>
    </dgm:pt>
    <dgm:pt modelId="{A7EFB954-0A71-4326-9C1B-26F9544E1599}" type="pres">
      <dgm:prSet presAssocID="{941EBA72-401B-4EC2-B6E9-3E9DE5222FA1}" presName="hierChild4" presStyleCnt="0"/>
      <dgm:spPr/>
    </dgm:pt>
    <dgm:pt modelId="{5345A8FD-AE55-4948-AD77-AD70D9A12CF2}" type="pres">
      <dgm:prSet presAssocID="{FB8C566A-89AE-46A4-BA63-0305EEB8910D}" presName="Name64" presStyleLbl="parChTrans1D4" presStyleIdx="11" presStyleCnt="15"/>
      <dgm:spPr/>
    </dgm:pt>
    <dgm:pt modelId="{245E68CC-74D1-4D77-8447-40CDE63602F2}" type="pres">
      <dgm:prSet presAssocID="{293EA856-3521-423E-82F1-D2F16CC520E2}" presName="hierRoot2" presStyleCnt="0">
        <dgm:presLayoutVars>
          <dgm:hierBranch val="init"/>
        </dgm:presLayoutVars>
      </dgm:prSet>
      <dgm:spPr/>
    </dgm:pt>
    <dgm:pt modelId="{878D0CB8-E919-4587-BCAC-D2A468451393}" type="pres">
      <dgm:prSet presAssocID="{293EA856-3521-423E-82F1-D2F16CC520E2}" presName="rootComposite" presStyleCnt="0"/>
      <dgm:spPr/>
    </dgm:pt>
    <dgm:pt modelId="{61AE838E-3237-4612-82F3-7EF4F53B5B4F}" type="pres">
      <dgm:prSet presAssocID="{293EA856-3521-423E-82F1-D2F16CC520E2}" presName="rootText" presStyleLbl="node4" presStyleIdx="11" presStyleCnt="15">
        <dgm:presLayoutVars>
          <dgm:chPref val="3"/>
        </dgm:presLayoutVars>
      </dgm:prSet>
      <dgm:spPr/>
    </dgm:pt>
    <dgm:pt modelId="{8C7760D2-C881-4B4D-964D-B8ECFB6364EE}" type="pres">
      <dgm:prSet presAssocID="{293EA856-3521-423E-82F1-D2F16CC520E2}" presName="rootConnector" presStyleLbl="node4" presStyleIdx="11" presStyleCnt="15"/>
      <dgm:spPr/>
    </dgm:pt>
    <dgm:pt modelId="{147989CC-0FF3-4835-A87A-58D54323C3F2}" type="pres">
      <dgm:prSet presAssocID="{293EA856-3521-423E-82F1-D2F16CC520E2}" presName="hierChild4" presStyleCnt="0"/>
      <dgm:spPr/>
    </dgm:pt>
    <dgm:pt modelId="{9AD426CD-90E4-4A71-95DC-9E1CF99933E5}" type="pres">
      <dgm:prSet presAssocID="{293EA856-3521-423E-82F1-D2F16CC520E2}" presName="hierChild5" presStyleCnt="0"/>
      <dgm:spPr/>
    </dgm:pt>
    <dgm:pt modelId="{06D83AA1-5C52-41FB-819B-217AED942100}" type="pres">
      <dgm:prSet presAssocID="{C52D1039-390F-4A01-98D7-75D0497203C7}" presName="Name64" presStyleLbl="parChTrans1D4" presStyleIdx="12" presStyleCnt="15"/>
      <dgm:spPr/>
    </dgm:pt>
    <dgm:pt modelId="{9C91070B-59E4-431A-BFE9-EF86F505EF8B}" type="pres">
      <dgm:prSet presAssocID="{EA5918EB-F834-4108-9AD4-0F43961FCAA4}" presName="hierRoot2" presStyleCnt="0">
        <dgm:presLayoutVars>
          <dgm:hierBranch val="init"/>
        </dgm:presLayoutVars>
      </dgm:prSet>
      <dgm:spPr/>
    </dgm:pt>
    <dgm:pt modelId="{554156D4-6B54-474B-88F6-9CFAA723C8C7}" type="pres">
      <dgm:prSet presAssocID="{EA5918EB-F834-4108-9AD4-0F43961FCAA4}" presName="rootComposite" presStyleCnt="0"/>
      <dgm:spPr/>
    </dgm:pt>
    <dgm:pt modelId="{01F32913-C1CB-48D9-B572-D1A9ECF33D76}" type="pres">
      <dgm:prSet presAssocID="{EA5918EB-F834-4108-9AD4-0F43961FCAA4}" presName="rootText" presStyleLbl="node4" presStyleIdx="12" presStyleCnt="15">
        <dgm:presLayoutVars>
          <dgm:chPref val="3"/>
        </dgm:presLayoutVars>
      </dgm:prSet>
      <dgm:spPr/>
    </dgm:pt>
    <dgm:pt modelId="{50F43258-9948-4848-8CAC-7D21D5974619}" type="pres">
      <dgm:prSet presAssocID="{EA5918EB-F834-4108-9AD4-0F43961FCAA4}" presName="rootConnector" presStyleLbl="node4" presStyleIdx="12" presStyleCnt="15"/>
      <dgm:spPr/>
    </dgm:pt>
    <dgm:pt modelId="{4C37D351-8D4A-4FCA-AEBC-0546DDDCBA42}" type="pres">
      <dgm:prSet presAssocID="{EA5918EB-F834-4108-9AD4-0F43961FCAA4}" presName="hierChild4" presStyleCnt="0"/>
      <dgm:spPr/>
    </dgm:pt>
    <dgm:pt modelId="{288B965B-FE8B-416C-AB9C-C2D9B35984BF}" type="pres">
      <dgm:prSet presAssocID="{EA5918EB-F834-4108-9AD4-0F43961FCAA4}" presName="hierChild5" presStyleCnt="0"/>
      <dgm:spPr/>
    </dgm:pt>
    <dgm:pt modelId="{3352E14A-2E42-479D-BA88-10033A7A4036}" type="pres">
      <dgm:prSet presAssocID="{0212CF7B-029B-4CA7-B9D8-446BE720545E}" presName="Name64" presStyleLbl="parChTrans1D4" presStyleIdx="13" presStyleCnt="15"/>
      <dgm:spPr/>
    </dgm:pt>
    <dgm:pt modelId="{B37700F9-7ED0-4230-B2A2-2AE449374EA2}" type="pres">
      <dgm:prSet presAssocID="{47D7E867-309F-4879-932C-BECC7300FB3C}" presName="hierRoot2" presStyleCnt="0">
        <dgm:presLayoutVars>
          <dgm:hierBranch val="init"/>
        </dgm:presLayoutVars>
      </dgm:prSet>
      <dgm:spPr/>
    </dgm:pt>
    <dgm:pt modelId="{058FE91E-A7B4-4A83-AE41-AD13325A093D}" type="pres">
      <dgm:prSet presAssocID="{47D7E867-309F-4879-932C-BECC7300FB3C}" presName="rootComposite" presStyleCnt="0"/>
      <dgm:spPr/>
    </dgm:pt>
    <dgm:pt modelId="{ECADA862-2DE1-457D-A86A-FC01792E210C}" type="pres">
      <dgm:prSet presAssocID="{47D7E867-309F-4879-932C-BECC7300FB3C}" presName="rootText" presStyleLbl="node4" presStyleIdx="13" presStyleCnt="15">
        <dgm:presLayoutVars>
          <dgm:chPref val="3"/>
        </dgm:presLayoutVars>
      </dgm:prSet>
      <dgm:spPr/>
    </dgm:pt>
    <dgm:pt modelId="{526BCEE2-31DE-4B76-9078-FBACFB050B3E}" type="pres">
      <dgm:prSet presAssocID="{47D7E867-309F-4879-932C-BECC7300FB3C}" presName="rootConnector" presStyleLbl="node4" presStyleIdx="13" presStyleCnt="15"/>
      <dgm:spPr/>
    </dgm:pt>
    <dgm:pt modelId="{F57E0A96-5AAA-49C3-9062-99FAAAAAA10E}" type="pres">
      <dgm:prSet presAssocID="{47D7E867-309F-4879-932C-BECC7300FB3C}" presName="hierChild4" presStyleCnt="0"/>
      <dgm:spPr/>
    </dgm:pt>
    <dgm:pt modelId="{E0A2121A-57DA-4ACE-B33A-C2B1CF600627}" type="pres">
      <dgm:prSet presAssocID="{47D7E867-309F-4879-932C-BECC7300FB3C}" presName="hierChild5" presStyleCnt="0"/>
      <dgm:spPr/>
    </dgm:pt>
    <dgm:pt modelId="{8C33E78C-C6AD-4201-9C17-2E665A749952}" type="pres">
      <dgm:prSet presAssocID="{E9F5F5F2-D4BF-4F84-9254-8C358B72D937}" presName="Name64" presStyleLbl="parChTrans1D4" presStyleIdx="14" presStyleCnt="15"/>
      <dgm:spPr/>
    </dgm:pt>
    <dgm:pt modelId="{3778B356-1F1C-416C-BBCA-6023CF10AB27}" type="pres">
      <dgm:prSet presAssocID="{1F93F391-2659-4E41-92C9-51A311E7B2DA}" presName="hierRoot2" presStyleCnt="0">
        <dgm:presLayoutVars>
          <dgm:hierBranch val="init"/>
        </dgm:presLayoutVars>
      </dgm:prSet>
      <dgm:spPr/>
    </dgm:pt>
    <dgm:pt modelId="{32A34BE2-E83A-4F1A-8F1C-31F751985C86}" type="pres">
      <dgm:prSet presAssocID="{1F93F391-2659-4E41-92C9-51A311E7B2DA}" presName="rootComposite" presStyleCnt="0"/>
      <dgm:spPr/>
    </dgm:pt>
    <dgm:pt modelId="{8A534F18-EBD9-4255-ADD9-6E0C2AF5093A}" type="pres">
      <dgm:prSet presAssocID="{1F93F391-2659-4E41-92C9-51A311E7B2DA}" presName="rootText" presStyleLbl="node4" presStyleIdx="14" presStyleCnt="15">
        <dgm:presLayoutVars>
          <dgm:chPref val="3"/>
        </dgm:presLayoutVars>
      </dgm:prSet>
      <dgm:spPr/>
    </dgm:pt>
    <dgm:pt modelId="{59A6E8E8-7ADA-40D6-9808-616FDF164602}" type="pres">
      <dgm:prSet presAssocID="{1F93F391-2659-4E41-92C9-51A311E7B2DA}" presName="rootConnector" presStyleLbl="node4" presStyleIdx="14" presStyleCnt="15"/>
      <dgm:spPr/>
    </dgm:pt>
    <dgm:pt modelId="{511D4D7C-6F92-459A-8DF2-CEB965BF0D11}" type="pres">
      <dgm:prSet presAssocID="{1F93F391-2659-4E41-92C9-51A311E7B2DA}" presName="hierChild4" presStyleCnt="0"/>
      <dgm:spPr/>
    </dgm:pt>
    <dgm:pt modelId="{811B6E8E-20F6-478D-A90E-955CF612ABB4}" type="pres">
      <dgm:prSet presAssocID="{1F93F391-2659-4E41-92C9-51A311E7B2DA}" presName="hierChild5" presStyleCnt="0"/>
      <dgm:spPr/>
    </dgm:pt>
    <dgm:pt modelId="{E0E0F6BE-A140-4019-9F4A-D81CF6881272}" type="pres">
      <dgm:prSet presAssocID="{941EBA72-401B-4EC2-B6E9-3E9DE5222FA1}" presName="hierChild5" presStyleCnt="0"/>
      <dgm:spPr/>
    </dgm:pt>
    <dgm:pt modelId="{23120666-2BAD-4688-B93D-9F983C19AE4F}" type="pres">
      <dgm:prSet presAssocID="{479B221C-9001-4B48-9D13-683F8FB0468C}" presName="hierChild5" presStyleCnt="0"/>
      <dgm:spPr/>
    </dgm:pt>
    <dgm:pt modelId="{4FFF544C-F91F-4EAE-A0AE-9D1374F3CEC7}" type="pres">
      <dgm:prSet presAssocID="{7E85E645-60AA-4011-90EE-3803CF83FB06}" presName="hierChild5" presStyleCnt="0"/>
      <dgm:spPr/>
    </dgm:pt>
    <dgm:pt modelId="{98A7D475-6EE8-4A78-8665-CECDA1DE07CB}" type="pres">
      <dgm:prSet presAssocID="{3A9B97C3-9D6F-4C94-8609-5F5C5DB2728D}" presName="hierChild3" presStyleCnt="0"/>
      <dgm:spPr/>
    </dgm:pt>
  </dgm:ptLst>
  <dgm:cxnLst>
    <dgm:cxn modelId="{CBD2FD08-87AD-4A3B-BAF6-E810915EF65E}" srcId="{941EBA72-401B-4EC2-B6E9-3E9DE5222FA1}" destId="{1F93F391-2659-4E41-92C9-51A311E7B2DA}" srcOrd="3" destOrd="0" parTransId="{E9F5F5F2-D4BF-4F84-9254-8C358B72D937}" sibTransId="{87E00528-B43B-4B3D-86BD-8601C16026E7}"/>
    <dgm:cxn modelId="{8DA6820A-9C46-4E7A-9813-156D761817F0}" type="presOf" srcId="{479B221C-9001-4B48-9D13-683F8FB0468C}" destId="{CC3D78FF-A7C1-4C4C-A017-DB4BAD507566}" srcOrd="1" destOrd="0" presId="urn:microsoft.com/office/officeart/2009/3/layout/HorizontalOrganizationChart"/>
    <dgm:cxn modelId="{6048C30B-E47C-4710-9273-DBBE429005D4}" type="presOf" srcId="{7E85E645-60AA-4011-90EE-3803CF83FB06}" destId="{739D003E-DBAC-47C8-A076-7AE9FA636BCF}" srcOrd="0" destOrd="0" presId="urn:microsoft.com/office/officeart/2009/3/layout/HorizontalOrganizationChart"/>
    <dgm:cxn modelId="{9690600F-CB28-4713-A950-B21090D2700F}" type="presOf" srcId="{479B221C-9001-4B48-9D13-683F8FB0468C}" destId="{E76EBBED-AE38-42FC-B9F2-8CE70B033AB2}" srcOrd="0" destOrd="0" presId="urn:microsoft.com/office/officeart/2009/3/layout/HorizontalOrganizationChart"/>
    <dgm:cxn modelId="{6057D50F-E83C-4744-9A29-C92BBE1ED55B}" srcId="{7E85E645-60AA-4011-90EE-3803CF83FB06}" destId="{6E3F4212-B538-4327-A396-CF61A2F699CF}" srcOrd="1" destOrd="0" parTransId="{323816F0-CBF4-4B36-BEC8-1285DBC58A2F}" sibTransId="{7DF0A4C2-4091-48D5-9F5F-C0C34F61BB48}"/>
    <dgm:cxn modelId="{856D4713-0869-4FF9-AE55-655F03C7222A}" type="presOf" srcId="{A07A6C24-4CBB-4578-A220-F689AB3AA831}" destId="{2D85DA3E-2AD5-437C-9FB2-E0FF5533308B}" srcOrd="0" destOrd="0" presId="urn:microsoft.com/office/officeart/2009/3/layout/HorizontalOrganizationChart"/>
    <dgm:cxn modelId="{85BFF213-E509-42D9-BEF5-875E6B2AAFE6}" type="presOf" srcId="{0212CF7B-029B-4CA7-B9D8-446BE720545E}" destId="{3352E14A-2E42-479D-BA88-10033A7A4036}" srcOrd="0" destOrd="0" presId="urn:microsoft.com/office/officeart/2009/3/layout/HorizontalOrganizationChart"/>
    <dgm:cxn modelId="{B4BEDC15-192E-40D7-AE28-3DDB25EFD6A7}" srcId="{1EA563DB-0F53-4274-ADAC-F8FAF40CEFF1}" destId="{40D5D283-306E-4C98-8AF3-EBD275C6A1FB}" srcOrd="2" destOrd="0" parTransId="{BBF56B6D-85C8-47AF-B795-FBFE82A205E7}" sibTransId="{E0075AE9-9491-4407-BCEF-882F96BB1F9B}"/>
    <dgm:cxn modelId="{DC2F4418-7AC9-451B-8E9D-2E8DE5217796}" type="presOf" srcId="{E7645B51-F9A9-442B-8738-94BD71F1306B}" destId="{71F78C8E-199B-46B9-B255-7CF28F0810AF}" srcOrd="0" destOrd="0" presId="urn:microsoft.com/office/officeart/2009/3/layout/HorizontalOrganizationChart"/>
    <dgm:cxn modelId="{8EF0A81B-BA42-4358-81E9-C2A5C9C9E62F}" srcId="{1EA563DB-0F53-4274-ADAC-F8FAF40CEFF1}" destId="{587CFA3B-2DB6-4244-B659-70CA3A4B68E6}" srcOrd="0" destOrd="0" parTransId="{20078690-DBF6-4642-8B66-1FE8CFB5BAD1}" sibTransId="{1129A550-F20D-4441-AF9B-AA9AE58C0577}"/>
    <dgm:cxn modelId="{91D2AB1C-F1C3-42EF-8000-66AFC0E1CAD5}" type="presOf" srcId="{0F1B140D-2498-4DB1-8B8D-DFA2B5E9DAEE}" destId="{32BC3B8B-0EB8-43BE-8FE2-2A8B8D885834}" srcOrd="0" destOrd="0" presId="urn:microsoft.com/office/officeart/2009/3/layout/HorizontalOrganizationChart"/>
    <dgm:cxn modelId="{809E921E-3098-4B1C-9114-701C1B716522}" type="presOf" srcId="{C52D1039-390F-4A01-98D7-75D0497203C7}" destId="{06D83AA1-5C52-41FB-819B-217AED942100}" srcOrd="0" destOrd="0" presId="urn:microsoft.com/office/officeart/2009/3/layout/HorizontalOrganizationChart"/>
    <dgm:cxn modelId="{3D1BDA25-94F0-4CCC-B05E-D89E9363B520}" type="presOf" srcId="{587CFA3B-2DB6-4244-B659-70CA3A4B68E6}" destId="{91FD214F-52C3-4CD8-A0F7-C56112736D95}" srcOrd="1" destOrd="0" presId="urn:microsoft.com/office/officeart/2009/3/layout/HorizontalOrganizationChart"/>
    <dgm:cxn modelId="{300B0F2A-B7FB-4EB9-B0BB-06C9AEE0C662}" type="presOf" srcId="{E9F5F5F2-D4BF-4F84-9254-8C358B72D937}" destId="{8C33E78C-C6AD-4201-9C17-2E665A749952}" srcOrd="0" destOrd="0" presId="urn:microsoft.com/office/officeart/2009/3/layout/HorizontalOrganizationChart"/>
    <dgm:cxn modelId="{B955892B-F65E-4E0B-8764-BAC653A93EE5}" type="presOf" srcId="{3DC0EC9D-2C36-403E-844C-45FCE634C604}" destId="{0992DE5F-2314-458B-86AF-58539DDDC9E8}" srcOrd="1" destOrd="0" presId="urn:microsoft.com/office/officeart/2009/3/layout/HorizontalOrganizationChart"/>
    <dgm:cxn modelId="{64EDC830-BC22-43FC-929D-2C356EB52681}" type="presOf" srcId="{EC4D70EC-2F0A-40F3-AD45-D08535D9B03F}" destId="{D73092D4-BA71-4E3F-AA4C-71057F1B3FA8}" srcOrd="0" destOrd="0" presId="urn:microsoft.com/office/officeart/2009/3/layout/HorizontalOrganizationChart"/>
    <dgm:cxn modelId="{6C5CE432-92A9-4E1D-97CB-C94586C713E4}" type="presOf" srcId="{3D4E1CB2-2352-492C-B27C-530AD68E2C05}" destId="{16EF2B90-71C1-4BD8-8195-01494C14AF98}" srcOrd="1" destOrd="0" presId="urn:microsoft.com/office/officeart/2009/3/layout/HorizontalOrganizationChart"/>
    <dgm:cxn modelId="{D1A99636-1EE4-44F3-B12C-47954D5F7253}" type="presOf" srcId="{37914482-29F0-4C14-8D2C-BC7E03B43B82}" destId="{3EF766ED-C86D-4E78-A551-C2AFF2EE2AB5}" srcOrd="0" destOrd="0" presId="urn:microsoft.com/office/officeart/2009/3/layout/HorizontalOrganizationChart"/>
    <dgm:cxn modelId="{55283A3C-D0B3-487A-B46D-A0CF1B60EF7C}" srcId="{EC4D70EC-2F0A-40F3-AD45-D08535D9B03F}" destId="{9A33B5EB-7DEE-4987-BD16-53A72D4B47C8}" srcOrd="1" destOrd="0" parTransId="{E7645B51-F9A9-442B-8738-94BD71F1306B}" sibTransId="{18E57682-6458-407D-915C-94A52CE2E57A}"/>
    <dgm:cxn modelId="{117CF260-C2D5-4E8E-9636-0D74EA1099A1}" type="presOf" srcId="{47D7E867-309F-4879-932C-BECC7300FB3C}" destId="{ECADA862-2DE1-457D-A86A-FC01792E210C}" srcOrd="0" destOrd="0" presId="urn:microsoft.com/office/officeart/2009/3/layout/HorizontalOrganizationChart"/>
    <dgm:cxn modelId="{000FF761-4660-4BA3-AF6D-8D38D0671018}" type="presOf" srcId="{3DC0EC9D-2C36-403E-844C-45FCE634C604}" destId="{ED01E830-5CD4-4587-BBCD-3F9DFAC5C74A}" srcOrd="0" destOrd="0" presId="urn:microsoft.com/office/officeart/2009/3/layout/HorizontalOrganizationChart"/>
    <dgm:cxn modelId="{25C76F42-24E2-4E80-956E-E60C4A87D1A9}" type="presOf" srcId="{9A33B5EB-7DEE-4987-BD16-53A72D4B47C8}" destId="{62917DCB-07C9-4933-9914-BB1BAC5EAAA8}" srcOrd="1" destOrd="0" presId="urn:microsoft.com/office/officeart/2009/3/layout/HorizontalOrganizationChart"/>
    <dgm:cxn modelId="{A40D1C44-24FE-496F-9C73-6B9CE46A823B}" type="presOf" srcId="{7E85E645-60AA-4011-90EE-3803CF83FB06}" destId="{BF4F156F-0898-487B-8F69-30AB76AC7416}" srcOrd="1" destOrd="0" presId="urn:microsoft.com/office/officeart/2009/3/layout/HorizontalOrganizationChart"/>
    <dgm:cxn modelId="{27D75766-6A75-4C2F-8B57-48049E21A754}" type="presOf" srcId="{D3D56063-9C2B-4EBA-8109-23DF575F8D41}" destId="{55C97E80-6B4D-43E9-9130-237C8A683D9A}" srcOrd="0" destOrd="0" presId="urn:microsoft.com/office/officeart/2009/3/layout/HorizontalOrganizationChart"/>
    <dgm:cxn modelId="{CE940968-AB83-4AA2-A273-428F2F17B4D3}" type="presOf" srcId="{293EA856-3521-423E-82F1-D2F16CC520E2}" destId="{8C7760D2-C881-4B4D-964D-B8ECFB6364EE}" srcOrd="1" destOrd="0" presId="urn:microsoft.com/office/officeart/2009/3/layout/HorizontalOrganizationChart"/>
    <dgm:cxn modelId="{089EFD49-E1B1-4C3D-9936-8B0AD01F3B33}" type="presOf" srcId="{20078690-DBF6-4642-8B66-1FE8CFB5BAD1}" destId="{981E0774-F1A1-4220-8E61-EB7A9A194C74}" srcOrd="0" destOrd="0" presId="urn:microsoft.com/office/officeart/2009/3/layout/HorizontalOrganizationChart"/>
    <dgm:cxn modelId="{A4421E6C-7BCF-4D18-8DA3-AD3F96FB3305}" srcId="{7E85E645-60AA-4011-90EE-3803CF83FB06}" destId="{479B221C-9001-4B48-9D13-683F8FB0468C}" srcOrd="2" destOrd="0" parTransId="{9D98D1AB-B4EC-47B2-A8A8-89439F311483}" sibTransId="{B0A3CB5E-B8AA-4413-9775-6810331514C3}"/>
    <dgm:cxn modelId="{13B8D951-1C99-41CA-B5E8-7581F4632D1E}" type="presOf" srcId="{9A33B5EB-7DEE-4987-BD16-53A72D4B47C8}" destId="{1F45249C-674B-4770-9D68-46813EEC5775}" srcOrd="0" destOrd="0" presId="urn:microsoft.com/office/officeart/2009/3/layout/HorizontalOrganizationChart"/>
    <dgm:cxn modelId="{F6C9E771-174A-4800-A42C-16016A3FFA31}" srcId="{B08080AD-D503-4CC1-AF15-B5F018BA61B7}" destId="{3A9B97C3-9D6F-4C94-8609-5F5C5DB2728D}" srcOrd="0" destOrd="0" parTransId="{50012500-388E-4F00-A513-1703FE1BE3C1}" sibTransId="{65D98E47-0A02-4A04-AC87-104468DB99E5}"/>
    <dgm:cxn modelId="{E9237275-E588-4004-A7AF-9FE2AA87A70E}" type="presOf" srcId="{293EA856-3521-423E-82F1-D2F16CC520E2}" destId="{61AE838E-3237-4612-82F3-7EF4F53B5B4F}" srcOrd="0" destOrd="0" presId="urn:microsoft.com/office/officeart/2009/3/layout/HorizontalOrganizationChart"/>
    <dgm:cxn modelId="{1B24A076-1975-4711-8A06-D476F8B54123}" srcId="{1EA563DB-0F53-4274-ADAC-F8FAF40CEFF1}" destId="{A07A6C24-4CBB-4578-A220-F689AB3AA831}" srcOrd="3" destOrd="0" parTransId="{FB0755F6-96C2-4637-A601-17649C1EF687}" sibTransId="{CF58EC7A-7F00-4AE0-92E5-F6B3C3B038D9}"/>
    <dgm:cxn modelId="{5DCA145A-5E47-4B6E-9DA1-CACC374D82DB}" type="presOf" srcId="{EA5918EB-F834-4108-9AD4-0F43961FCAA4}" destId="{01F32913-C1CB-48D9-B572-D1A9ECF33D76}" srcOrd="0" destOrd="0" presId="urn:microsoft.com/office/officeart/2009/3/layout/HorizontalOrganizationChart"/>
    <dgm:cxn modelId="{8A51E97D-0853-4DF1-A279-A41E62383458}" type="presOf" srcId="{558A462C-14D6-4AFB-BD5C-BA4A1B0AD1A4}" destId="{649C8F08-39E4-45DC-8D1A-34A2FCD823BE}" srcOrd="0" destOrd="0" presId="urn:microsoft.com/office/officeart/2009/3/layout/HorizontalOrganizationChart"/>
    <dgm:cxn modelId="{FA4C5A7E-E4E9-4917-B41D-2111834D0723}" type="presOf" srcId="{9D98D1AB-B4EC-47B2-A8A8-89439F311483}" destId="{7AE11383-E8EA-4919-8B4D-D8B5DBB44277}" srcOrd="0" destOrd="0" presId="urn:microsoft.com/office/officeart/2009/3/layout/HorizontalOrganizationChart"/>
    <dgm:cxn modelId="{D32FE27F-11D7-466E-B746-8EF05A6460F6}" srcId="{3A9B97C3-9D6F-4C94-8609-5F5C5DB2728D}" destId="{7E85E645-60AA-4011-90EE-3803CF83FB06}" srcOrd="0" destOrd="0" parTransId="{98175F75-4398-4F92-8C16-BA2B48C40887}" sibTransId="{D207E049-B280-4CEA-8162-8A2FA8C1FAE5}"/>
    <dgm:cxn modelId="{2972E881-0B6D-45FF-9D91-76C9A31BBA54}" type="presOf" srcId="{1295F9C2-41E9-4628-9365-B8F82D298D35}" destId="{6C2D0B5C-D7C4-49A4-9B97-4B3C2659ADE1}" srcOrd="0" destOrd="0" presId="urn:microsoft.com/office/officeart/2009/3/layout/HorizontalOrganizationChart"/>
    <dgm:cxn modelId="{6F1C7486-734D-4585-85A5-E84B55137994}" type="presOf" srcId="{3A9B97C3-9D6F-4C94-8609-5F5C5DB2728D}" destId="{7D09F5C1-769A-4C5A-AB94-C476193F7D9E}" srcOrd="0" destOrd="0" presId="urn:microsoft.com/office/officeart/2009/3/layout/HorizontalOrganizationChart"/>
    <dgm:cxn modelId="{CAB45C87-F80F-4F59-9F1B-3C45D5FB0618}" type="presOf" srcId="{1EA563DB-0F53-4274-ADAC-F8FAF40CEFF1}" destId="{C1F3BA5D-99F3-4347-B929-39A469B8527A}" srcOrd="0" destOrd="0" presId="urn:microsoft.com/office/officeart/2009/3/layout/HorizontalOrganizationChart"/>
    <dgm:cxn modelId="{4C92F987-CB79-44B4-BA99-C93DD9A2E716}" type="presOf" srcId="{FB8C566A-89AE-46A4-BA63-0305EEB8910D}" destId="{5345A8FD-AE55-4948-AD77-AD70D9A12CF2}" srcOrd="0" destOrd="0" presId="urn:microsoft.com/office/officeart/2009/3/layout/HorizontalOrganizationChart"/>
    <dgm:cxn modelId="{3696408C-87A0-4E08-A437-85A65F293B8D}" type="presOf" srcId="{1F93F391-2659-4E41-92C9-51A311E7B2DA}" destId="{59A6E8E8-7ADA-40D6-9808-616FDF164602}" srcOrd="1" destOrd="0" presId="urn:microsoft.com/office/officeart/2009/3/layout/HorizontalOrganizationChart"/>
    <dgm:cxn modelId="{FB2ADA8C-1C9D-48BF-B9E0-15073A15266D}" srcId="{EC4D70EC-2F0A-40F3-AD45-D08535D9B03F}" destId="{558A462C-14D6-4AFB-BD5C-BA4A1B0AD1A4}" srcOrd="2" destOrd="0" parTransId="{E7BC0433-93B9-491E-AB71-B9C9314F9E56}" sibTransId="{E15E2226-EE70-48B1-9723-595E09FAF7CB}"/>
    <dgm:cxn modelId="{A76D908D-1D54-4D78-8DE9-BCD81AA0E7E2}" type="presOf" srcId="{EC4D70EC-2F0A-40F3-AD45-D08535D9B03F}" destId="{4A018C5B-8049-4143-ADD5-9F0164B2DBDE}" srcOrd="1" destOrd="0" presId="urn:microsoft.com/office/officeart/2009/3/layout/HorizontalOrganizationChart"/>
    <dgm:cxn modelId="{5E10348F-0469-445E-92F3-470B00DA7AFC}" srcId="{941EBA72-401B-4EC2-B6E9-3E9DE5222FA1}" destId="{47D7E867-309F-4879-932C-BECC7300FB3C}" srcOrd="2" destOrd="0" parTransId="{0212CF7B-029B-4CA7-B9D8-446BE720545E}" sibTransId="{12D0BB9D-E281-4F8E-8C10-2593D731B67F}"/>
    <dgm:cxn modelId="{3B6C1493-1916-4703-B1C9-37F5B456DDAC}" type="presOf" srcId="{03743ED5-C6CE-453B-9D6A-57F7109A8A47}" destId="{7BEAD802-C1A9-4DBE-8C7C-EAE4A073D47A}" srcOrd="0" destOrd="0" presId="urn:microsoft.com/office/officeart/2009/3/layout/HorizontalOrganizationChart"/>
    <dgm:cxn modelId="{2C198298-47C2-455A-B930-DBB90D819D7C}" type="presOf" srcId="{1F93F391-2659-4E41-92C9-51A311E7B2DA}" destId="{8A534F18-EBD9-4255-ADD9-6E0C2AF5093A}" srcOrd="0" destOrd="0" presId="urn:microsoft.com/office/officeart/2009/3/layout/HorizontalOrganizationChart"/>
    <dgm:cxn modelId="{FE85EB99-8267-4CA9-B003-FE7370EDC3CC}" type="presOf" srcId="{E7BC0433-93B9-491E-AB71-B9C9314F9E56}" destId="{23608F4A-3682-419A-8845-4CA563A2227A}" srcOrd="0" destOrd="0" presId="urn:microsoft.com/office/officeart/2009/3/layout/HorizontalOrganizationChart"/>
    <dgm:cxn modelId="{E28F59AB-300C-40E3-8837-8A8C01951D55}" srcId="{6E3F4212-B538-4327-A396-CF61A2F699CF}" destId="{EC4D70EC-2F0A-40F3-AD45-D08535D9B03F}" srcOrd="0" destOrd="0" parTransId="{625B8628-A617-4B3B-AC76-B9FE4160B8F9}" sibTransId="{DDE0AFF9-95A7-4BE7-BC58-43B5343AD5F1}"/>
    <dgm:cxn modelId="{4BD966AC-E3C2-4E9C-B579-D29019522BE2}" type="presOf" srcId="{587CFA3B-2DB6-4244-B659-70CA3A4B68E6}" destId="{CB3B42E1-C5FD-4249-8619-7DEAC9B3F4AC}" srcOrd="0" destOrd="0" presId="urn:microsoft.com/office/officeart/2009/3/layout/HorizontalOrganizationChart"/>
    <dgm:cxn modelId="{B09DF6AD-45A8-4F39-9656-D1FFE0EFBAB4}" type="presOf" srcId="{BBF56B6D-85C8-47AF-B795-FBFE82A205E7}" destId="{F07DB19B-A33C-4541-AA86-066D1201C0D4}" srcOrd="0" destOrd="0" presId="urn:microsoft.com/office/officeart/2009/3/layout/HorizontalOrganizationChart"/>
    <dgm:cxn modelId="{AA465DB1-099A-496B-B640-F51A57FE957B}" type="presOf" srcId="{323816F0-CBF4-4B36-BEC8-1285DBC58A2F}" destId="{BB367944-1515-4403-8567-12A51F5B74F0}" srcOrd="0" destOrd="0" presId="urn:microsoft.com/office/officeart/2009/3/layout/HorizontalOrganizationChart"/>
    <dgm:cxn modelId="{D9EFECB1-1B5B-4F76-8F60-2EABD2E4F94B}" srcId="{7E85E645-60AA-4011-90EE-3803CF83FB06}" destId="{D0C1AC0F-8C3D-4C25-A7DA-93D288AA5C1E}" srcOrd="0" destOrd="0" parTransId="{0F1B140D-2498-4DB1-8B8D-DFA2B5E9DAEE}" sibTransId="{F088EE8A-ACF6-4613-B7EC-076B53F41FDB}"/>
    <dgm:cxn modelId="{9CF22AB3-65EF-4738-ACB7-91818574D771}" type="presOf" srcId="{558A462C-14D6-4AFB-BD5C-BA4A1B0AD1A4}" destId="{18EDF6E5-B3BB-4B9B-B600-5FFDA4758340}" srcOrd="1" destOrd="0" presId="urn:microsoft.com/office/officeart/2009/3/layout/HorizontalOrganizationChart"/>
    <dgm:cxn modelId="{1A98FAB5-6129-4A3C-8284-43E6A4B73C3F}" type="presOf" srcId="{FC9472BA-99D5-471A-9732-69081C897957}" destId="{B51A4FA2-18A3-4DEE-90E8-F2704749B372}" srcOrd="0" destOrd="0" presId="urn:microsoft.com/office/officeart/2009/3/layout/HorizontalOrganizationChart"/>
    <dgm:cxn modelId="{43C863B6-FBE9-4A63-BF0F-42990B413E66}" type="presOf" srcId="{625B8628-A617-4B3B-AC76-B9FE4160B8F9}" destId="{4C4DB42D-37AC-45E8-B85B-01DDCE93118B}" srcOrd="0" destOrd="0" presId="urn:microsoft.com/office/officeart/2009/3/layout/HorizontalOrganizationChart"/>
    <dgm:cxn modelId="{E5CE4CB6-FA38-40D5-9936-057143BBF529}" srcId="{D0C1AC0F-8C3D-4C25-A7DA-93D288AA5C1E}" destId="{1EA563DB-0F53-4274-ADAC-F8FAF40CEFF1}" srcOrd="0" destOrd="0" parTransId="{FC9472BA-99D5-471A-9732-69081C897957}" sibTransId="{26D52F13-7018-440B-8F34-14FF6A419A5A}"/>
    <dgm:cxn modelId="{179397B6-6E16-4063-A56A-4358264B277C}" type="presOf" srcId="{EA5918EB-F834-4108-9AD4-0F43961FCAA4}" destId="{50F43258-9948-4848-8CAC-7D21D5974619}" srcOrd="1" destOrd="0" presId="urn:microsoft.com/office/officeart/2009/3/layout/HorizontalOrganizationChart"/>
    <dgm:cxn modelId="{401078BE-EAAA-4D81-938B-A8F7ED4043DD}" type="presOf" srcId="{40D5D283-306E-4C98-8AF3-EBD275C6A1FB}" destId="{4C0F66A5-828D-4B97-94EB-E01128D5711A}" srcOrd="0" destOrd="0" presId="urn:microsoft.com/office/officeart/2009/3/layout/HorizontalOrganizationChart"/>
    <dgm:cxn modelId="{5C61E6C1-9C3A-48E8-B074-E96CF0D85BDD}" type="presOf" srcId="{3D4E1CB2-2352-492C-B27C-530AD68E2C05}" destId="{2EC03172-3EDA-4029-B1FA-F0AE4E758314}" srcOrd="0" destOrd="0" presId="urn:microsoft.com/office/officeart/2009/3/layout/HorizontalOrganizationChart"/>
    <dgm:cxn modelId="{F3046FC3-035A-4D40-8EBB-31A8B65EE2E6}" srcId="{EC4D70EC-2F0A-40F3-AD45-D08535D9B03F}" destId="{3D4E1CB2-2352-492C-B27C-530AD68E2C05}" srcOrd="3" destOrd="0" parTransId="{1295F9C2-41E9-4628-9365-B8F82D298D35}" sibTransId="{ACA03279-0D3E-461C-9AD1-DA7B61C0722A}"/>
    <dgm:cxn modelId="{DD0197C6-D85E-4119-8F4F-CB48901800C8}" type="presOf" srcId="{98175F75-4398-4F92-8C16-BA2B48C40887}" destId="{B6AB710B-3A97-4B79-B53E-22F0665B2F3F}" srcOrd="0" destOrd="0" presId="urn:microsoft.com/office/officeart/2009/3/layout/HorizontalOrganizationChart"/>
    <dgm:cxn modelId="{0AEF19C8-D0DE-4333-A007-F2CBF606D183}" type="presOf" srcId="{B08080AD-D503-4CC1-AF15-B5F018BA61B7}" destId="{AC04B900-A80D-4B29-9C6A-B92D07694795}" srcOrd="0" destOrd="0" presId="urn:microsoft.com/office/officeart/2009/3/layout/HorizontalOrganizationChart"/>
    <dgm:cxn modelId="{B4BF7AC9-67D3-443C-B10B-F1AC65F17B8D}" type="presOf" srcId="{47D7E867-309F-4879-932C-BECC7300FB3C}" destId="{526BCEE2-31DE-4B76-9078-FBACFB050B3E}" srcOrd="1" destOrd="0" presId="urn:microsoft.com/office/officeart/2009/3/layout/HorizontalOrganizationChart"/>
    <dgm:cxn modelId="{5044F9CD-2300-4C03-B2D5-A70C00CD200D}" type="presOf" srcId="{D0C1AC0F-8C3D-4C25-A7DA-93D288AA5C1E}" destId="{62999B80-CB57-44AE-9A9E-C16313873E87}" srcOrd="0" destOrd="0" presId="urn:microsoft.com/office/officeart/2009/3/layout/HorizontalOrganizationChart"/>
    <dgm:cxn modelId="{9E8643CF-0A96-467C-858E-E0B5CDD1B9BF}" type="presOf" srcId="{6E3F4212-B538-4327-A396-CF61A2F699CF}" destId="{8BEF24EE-7E4B-47DF-979A-63DEBF1B8363}" srcOrd="1" destOrd="0" presId="urn:microsoft.com/office/officeart/2009/3/layout/HorizontalOrganizationChart"/>
    <dgm:cxn modelId="{CE66B6CF-B14C-4886-A671-5F018A11E91D}" type="presOf" srcId="{6E90E081-17D2-4DB6-964E-F829A6420723}" destId="{77183139-AE6C-4E4C-AED9-06234DDFC9E6}" srcOrd="0" destOrd="0" presId="urn:microsoft.com/office/officeart/2009/3/layout/HorizontalOrganizationChart"/>
    <dgm:cxn modelId="{8F21AAD2-2FC5-4AAB-B0E4-5B1792B150D3}" srcId="{479B221C-9001-4B48-9D13-683F8FB0468C}" destId="{941EBA72-401B-4EC2-B6E9-3E9DE5222FA1}" srcOrd="0" destOrd="0" parTransId="{D3D56063-9C2B-4EBA-8109-23DF575F8D41}" sibTransId="{94FE3D5A-6467-4EE6-9E8A-674045E088B9}"/>
    <dgm:cxn modelId="{FA6F5DD4-59ED-4AD7-891D-F5A03442A7BE}" type="presOf" srcId="{3A9B97C3-9D6F-4C94-8609-5F5C5DB2728D}" destId="{6FF07D83-44DF-4ADF-A0C8-E851E8700836}" srcOrd="1" destOrd="0" presId="urn:microsoft.com/office/officeart/2009/3/layout/HorizontalOrganizationChart"/>
    <dgm:cxn modelId="{1CF484D8-4295-402B-A65C-0A8B5580008A}" srcId="{941EBA72-401B-4EC2-B6E9-3E9DE5222FA1}" destId="{293EA856-3521-423E-82F1-D2F16CC520E2}" srcOrd="0" destOrd="0" parTransId="{FB8C566A-89AE-46A4-BA63-0305EEB8910D}" sibTransId="{249F4B57-A40C-42A6-9B25-4C0F18F0BBBC}"/>
    <dgm:cxn modelId="{88B9F0D8-3603-447F-88BC-775E2FA7213B}" type="presOf" srcId="{1EA563DB-0F53-4274-ADAC-F8FAF40CEFF1}" destId="{85F80348-83E7-4C49-9C18-DC5CF470571A}" srcOrd="1" destOrd="0" presId="urn:microsoft.com/office/officeart/2009/3/layout/HorizontalOrganizationChart"/>
    <dgm:cxn modelId="{06C264DF-DC2D-4966-AF38-F2CAE4329CCD}" type="presOf" srcId="{37914482-29F0-4C14-8D2C-BC7E03B43B82}" destId="{459B57F4-FDEC-4392-91A6-5E40CD9D97D8}" srcOrd="1" destOrd="0" presId="urn:microsoft.com/office/officeart/2009/3/layout/HorizontalOrganizationChart"/>
    <dgm:cxn modelId="{3104DDDF-64EC-4D2D-936C-3E32C4E62B3F}" srcId="{EC4D70EC-2F0A-40F3-AD45-D08535D9B03F}" destId="{37914482-29F0-4C14-8D2C-BC7E03B43B82}" srcOrd="0" destOrd="0" parTransId="{03743ED5-C6CE-453B-9D6A-57F7109A8A47}" sibTransId="{B0886FD3-7C81-4309-8D01-7A760BC8D55C}"/>
    <dgm:cxn modelId="{6F425EE2-2166-4B21-A56C-FB87D657EBF3}" srcId="{1EA563DB-0F53-4274-ADAC-F8FAF40CEFF1}" destId="{3DC0EC9D-2C36-403E-844C-45FCE634C604}" srcOrd="1" destOrd="0" parTransId="{6E90E081-17D2-4DB6-964E-F829A6420723}" sibTransId="{9B0C3EED-2419-4C33-A795-587A9B8690B2}"/>
    <dgm:cxn modelId="{25DD72E9-76F0-43A5-9F99-28D96BEFC4FF}" srcId="{941EBA72-401B-4EC2-B6E9-3E9DE5222FA1}" destId="{EA5918EB-F834-4108-9AD4-0F43961FCAA4}" srcOrd="1" destOrd="0" parTransId="{C52D1039-390F-4A01-98D7-75D0497203C7}" sibTransId="{59A944A0-375E-448E-8455-D752D4E13FCB}"/>
    <dgm:cxn modelId="{14FEEEEA-B493-4F5C-BFD8-0C70D78F2F83}" type="presOf" srcId="{6E3F4212-B538-4327-A396-CF61A2F699CF}" destId="{CCA73D84-50BF-4B5D-B6F1-596628F2F848}" srcOrd="0" destOrd="0" presId="urn:microsoft.com/office/officeart/2009/3/layout/HorizontalOrganizationChart"/>
    <dgm:cxn modelId="{D0AC20EB-CE2A-4A0E-91E1-8EC5091386E7}" type="presOf" srcId="{D0C1AC0F-8C3D-4C25-A7DA-93D288AA5C1E}" destId="{8855CB85-F42D-484B-A2B7-C0E878ED5584}" srcOrd="1" destOrd="0" presId="urn:microsoft.com/office/officeart/2009/3/layout/HorizontalOrganizationChart"/>
    <dgm:cxn modelId="{041E8FED-EC2F-464A-BEAE-E3D9AA9D5249}" type="presOf" srcId="{941EBA72-401B-4EC2-B6E9-3E9DE5222FA1}" destId="{C61E72F6-F573-484E-A5B6-494AAD96F2CE}" srcOrd="0" destOrd="0" presId="urn:microsoft.com/office/officeart/2009/3/layout/HorizontalOrganizationChart"/>
    <dgm:cxn modelId="{9D156BEE-944A-4622-A663-2A0C1A5AE73D}" type="presOf" srcId="{FB0755F6-96C2-4637-A601-17649C1EF687}" destId="{9750DCCE-3D2E-48F2-B143-93038E058136}" srcOrd="0" destOrd="0" presId="urn:microsoft.com/office/officeart/2009/3/layout/HorizontalOrganizationChart"/>
    <dgm:cxn modelId="{5430DBF2-2ABC-4331-8539-E656BE6DA6D0}" type="presOf" srcId="{40D5D283-306E-4C98-8AF3-EBD275C6A1FB}" destId="{48039BDE-D732-4560-8DD7-C060C108D1FA}" srcOrd="1" destOrd="0" presId="urn:microsoft.com/office/officeart/2009/3/layout/HorizontalOrganizationChart"/>
    <dgm:cxn modelId="{2CD3AFF3-9AEB-43AB-925C-D53F34AD9077}" type="presOf" srcId="{A07A6C24-4CBB-4578-A220-F689AB3AA831}" destId="{C0930655-F69D-42EB-9658-FB0CC4189C5A}" srcOrd="1" destOrd="0" presId="urn:microsoft.com/office/officeart/2009/3/layout/HorizontalOrganizationChart"/>
    <dgm:cxn modelId="{0ED4AAFE-7DE6-4629-AEA8-2EDE4E45771A}" type="presOf" srcId="{941EBA72-401B-4EC2-B6E9-3E9DE5222FA1}" destId="{F0188473-772A-4104-8E34-AB84C76AE283}" srcOrd="1" destOrd="0" presId="urn:microsoft.com/office/officeart/2009/3/layout/HorizontalOrganizationChart"/>
    <dgm:cxn modelId="{30FC178B-029D-4387-9DE8-8E5F341E4452}" type="presParOf" srcId="{AC04B900-A80D-4B29-9C6A-B92D07694795}" destId="{B59B1D1A-5BF3-424D-BD27-28E40AA807F7}" srcOrd="0" destOrd="0" presId="urn:microsoft.com/office/officeart/2009/3/layout/HorizontalOrganizationChart"/>
    <dgm:cxn modelId="{BF9863B9-9928-43AB-984C-335C2CE649E5}" type="presParOf" srcId="{B59B1D1A-5BF3-424D-BD27-28E40AA807F7}" destId="{9A2D8C1E-EAD6-4ACE-8C0B-F9F1A23A9898}" srcOrd="0" destOrd="0" presId="urn:microsoft.com/office/officeart/2009/3/layout/HorizontalOrganizationChart"/>
    <dgm:cxn modelId="{4ED8088C-4B4C-4809-984C-260028D0B898}" type="presParOf" srcId="{9A2D8C1E-EAD6-4ACE-8C0B-F9F1A23A9898}" destId="{7D09F5C1-769A-4C5A-AB94-C476193F7D9E}" srcOrd="0" destOrd="0" presId="urn:microsoft.com/office/officeart/2009/3/layout/HorizontalOrganizationChart"/>
    <dgm:cxn modelId="{615B07E2-D034-4F1F-9947-968E421D6ED4}" type="presParOf" srcId="{9A2D8C1E-EAD6-4ACE-8C0B-F9F1A23A9898}" destId="{6FF07D83-44DF-4ADF-A0C8-E851E8700836}" srcOrd="1" destOrd="0" presId="urn:microsoft.com/office/officeart/2009/3/layout/HorizontalOrganizationChart"/>
    <dgm:cxn modelId="{DB77255E-7BB4-4185-9B54-9ED219FC2BF8}" type="presParOf" srcId="{B59B1D1A-5BF3-424D-BD27-28E40AA807F7}" destId="{A7EDE6B3-301E-47C7-B5BD-0080F43FACA0}" srcOrd="1" destOrd="0" presId="urn:microsoft.com/office/officeart/2009/3/layout/HorizontalOrganizationChart"/>
    <dgm:cxn modelId="{64A60A8F-0F16-47FC-9E88-8BA996DF1B7A}" type="presParOf" srcId="{A7EDE6B3-301E-47C7-B5BD-0080F43FACA0}" destId="{B6AB710B-3A97-4B79-B53E-22F0665B2F3F}" srcOrd="0" destOrd="0" presId="urn:microsoft.com/office/officeart/2009/3/layout/HorizontalOrganizationChart"/>
    <dgm:cxn modelId="{FBC2EA71-2DFE-4A9E-9716-61CFBEE4E978}" type="presParOf" srcId="{A7EDE6B3-301E-47C7-B5BD-0080F43FACA0}" destId="{F25D0F42-E6CC-4E4E-8058-D54714DFE27D}" srcOrd="1" destOrd="0" presId="urn:microsoft.com/office/officeart/2009/3/layout/HorizontalOrganizationChart"/>
    <dgm:cxn modelId="{763BEF92-CA94-406C-89EB-288F741D26B4}" type="presParOf" srcId="{F25D0F42-E6CC-4E4E-8058-D54714DFE27D}" destId="{31ED6EA4-9791-4E6D-858E-CBC12665B7E7}" srcOrd="0" destOrd="0" presId="urn:microsoft.com/office/officeart/2009/3/layout/HorizontalOrganizationChart"/>
    <dgm:cxn modelId="{70AFF3FD-E032-42DC-BB50-7C0AB56DF590}" type="presParOf" srcId="{31ED6EA4-9791-4E6D-858E-CBC12665B7E7}" destId="{739D003E-DBAC-47C8-A076-7AE9FA636BCF}" srcOrd="0" destOrd="0" presId="urn:microsoft.com/office/officeart/2009/3/layout/HorizontalOrganizationChart"/>
    <dgm:cxn modelId="{597BD3D9-4080-4BBC-962C-869A0BC2F833}" type="presParOf" srcId="{31ED6EA4-9791-4E6D-858E-CBC12665B7E7}" destId="{BF4F156F-0898-487B-8F69-30AB76AC7416}" srcOrd="1" destOrd="0" presId="urn:microsoft.com/office/officeart/2009/3/layout/HorizontalOrganizationChart"/>
    <dgm:cxn modelId="{1A6C718D-DFAF-49E3-BDC9-09B34F0AD274}" type="presParOf" srcId="{F25D0F42-E6CC-4E4E-8058-D54714DFE27D}" destId="{B4343AAD-4FA5-445F-B73F-8060240E51DE}" srcOrd="1" destOrd="0" presId="urn:microsoft.com/office/officeart/2009/3/layout/HorizontalOrganizationChart"/>
    <dgm:cxn modelId="{41DEBD84-B4F3-47BC-BF5F-D673C8C15C79}" type="presParOf" srcId="{B4343AAD-4FA5-445F-B73F-8060240E51DE}" destId="{32BC3B8B-0EB8-43BE-8FE2-2A8B8D885834}" srcOrd="0" destOrd="0" presId="urn:microsoft.com/office/officeart/2009/3/layout/HorizontalOrganizationChart"/>
    <dgm:cxn modelId="{38471AC4-6630-4439-B291-F0CFEDD637E9}" type="presParOf" srcId="{B4343AAD-4FA5-445F-B73F-8060240E51DE}" destId="{D5AD9C45-E4A2-4800-BB4C-AAF34F4591C8}" srcOrd="1" destOrd="0" presId="urn:microsoft.com/office/officeart/2009/3/layout/HorizontalOrganizationChart"/>
    <dgm:cxn modelId="{DEFC1FD8-1194-4738-844B-591C451A203C}" type="presParOf" srcId="{D5AD9C45-E4A2-4800-BB4C-AAF34F4591C8}" destId="{FD4E66CD-6F08-469A-8F6F-B8E5ADED798C}" srcOrd="0" destOrd="0" presId="urn:microsoft.com/office/officeart/2009/3/layout/HorizontalOrganizationChart"/>
    <dgm:cxn modelId="{8F19D564-CAB6-46CF-9A91-E353D467BE7F}" type="presParOf" srcId="{FD4E66CD-6F08-469A-8F6F-B8E5ADED798C}" destId="{62999B80-CB57-44AE-9A9E-C16313873E87}" srcOrd="0" destOrd="0" presId="urn:microsoft.com/office/officeart/2009/3/layout/HorizontalOrganizationChart"/>
    <dgm:cxn modelId="{6B63EADD-B886-4772-BC77-D001E2284F1B}" type="presParOf" srcId="{FD4E66CD-6F08-469A-8F6F-B8E5ADED798C}" destId="{8855CB85-F42D-484B-A2B7-C0E878ED5584}" srcOrd="1" destOrd="0" presId="urn:microsoft.com/office/officeart/2009/3/layout/HorizontalOrganizationChart"/>
    <dgm:cxn modelId="{54E61132-1073-45B1-B4AA-C73655B3A4BA}" type="presParOf" srcId="{D5AD9C45-E4A2-4800-BB4C-AAF34F4591C8}" destId="{58B07289-207A-414D-A691-706F4F163F32}" srcOrd="1" destOrd="0" presId="urn:microsoft.com/office/officeart/2009/3/layout/HorizontalOrganizationChart"/>
    <dgm:cxn modelId="{AF62DABB-761D-4ACC-B67D-C8AFDE4579E0}" type="presParOf" srcId="{58B07289-207A-414D-A691-706F4F163F32}" destId="{B51A4FA2-18A3-4DEE-90E8-F2704749B372}" srcOrd="0" destOrd="0" presId="urn:microsoft.com/office/officeart/2009/3/layout/HorizontalOrganizationChart"/>
    <dgm:cxn modelId="{B5DFBC12-7934-4B70-B013-F391B2953C82}" type="presParOf" srcId="{58B07289-207A-414D-A691-706F4F163F32}" destId="{3555F3E9-CE33-4ACD-ABFC-481DB084E10C}" srcOrd="1" destOrd="0" presId="urn:microsoft.com/office/officeart/2009/3/layout/HorizontalOrganizationChart"/>
    <dgm:cxn modelId="{135EFC9D-BEB6-4232-B5B2-A73AC5B028AF}" type="presParOf" srcId="{3555F3E9-CE33-4ACD-ABFC-481DB084E10C}" destId="{EE072344-9AAD-4846-87DD-8CEC2B5420A0}" srcOrd="0" destOrd="0" presId="urn:microsoft.com/office/officeart/2009/3/layout/HorizontalOrganizationChart"/>
    <dgm:cxn modelId="{3F069DFE-C73F-482F-943E-9B0F8D66E2A2}" type="presParOf" srcId="{EE072344-9AAD-4846-87DD-8CEC2B5420A0}" destId="{C1F3BA5D-99F3-4347-B929-39A469B8527A}" srcOrd="0" destOrd="0" presId="urn:microsoft.com/office/officeart/2009/3/layout/HorizontalOrganizationChart"/>
    <dgm:cxn modelId="{1DFA18F5-E3C9-49D2-9786-963C4C426C5C}" type="presParOf" srcId="{EE072344-9AAD-4846-87DD-8CEC2B5420A0}" destId="{85F80348-83E7-4C49-9C18-DC5CF470571A}" srcOrd="1" destOrd="0" presId="urn:microsoft.com/office/officeart/2009/3/layout/HorizontalOrganizationChart"/>
    <dgm:cxn modelId="{74FEE8D2-5589-41B5-A359-27DC656EF379}" type="presParOf" srcId="{3555F3E9-CE33-4ACD-ABFC-481DB084E10C}" destId="{F7888D29-53E3-4605-AB77-6BC999F1AD2B}" srcOrd="1" destOrd="0" presId="urn:microsoft.com/office/officeart/2009/3/layout/HorizontalOrganizationChart"/>
    <dgm:cxn modelId="{680DFFAB-9ABE-4010-8694-BAF493AA5E85}" type="presParOf" srcId="{F7888D29-53E3-4605-AB77-6BC999F1AD2B}" destId="{981E0774-F1A1-4220-8E61-EB7A9A194C74}" srcOrd="0" destOrd="0" presId="urn:microsoft.com/office/officeart/2009/3/layout/HorizontalOrganizationChart"/>
    <dgm:cxn modelId="{3886E6CD-0252-4B84-8926-5B8E9A528FD1}" type="presParOf" srcId="{F7888D29-53E3-4605-AB77-6BC999F1AD2B}" destId="{C052BD79-B551-4A2A-9794-6E194138F3E8}" srcOrd="1" destOrd="0" presId="urn:microsoft.com/office/officeart/2009/3/layout/HorizontalOrganizationChart"/>
    <dgm:cxn modelId="{8E14EF47-E990-44E2-B9D8-D1818DC13997}" type="presParOf" srcId="{C052BD79-B551-4A2A-9794-6E194138F3E8}" destId="{5DFCB242-1E23-4185-B3BF-609615D49CEF}" srcOrd="0" destOrd="0" presId="urn:microsoft.com/office/officeart/2009/3/layout/HorizontalOrganizationChart"/>
    <dgm:cxn modelId="{F8503E99-4B6C-44DF-8C71-BC9A54B10B31}" type="presParOf" srcId="{5DFCB242-1E23-4185-B3BF-609615D49CEF}" destId="{CB3B42E1-C5FD-4249-8619-7DEAC9B3F4AC}" srcOrd="0" destOrd="0" presId="urn:microsoft.com/office/officeart/2009/3/layout/HorizontalOrganizationChart"/>
    <dgm:cxn modelId="{386EF6C3-FE6B-499A-AD49-B00903B1A4B6}" type="presParOf" srcId="{5DFCB242-1E23-4185-B3BF-609615D49CEF}" destId="{91FD214F-52C3-4CD8-A0F7-C56112736D95}" srcOrd="1" destOrd="0" presId="urn:microsoft.com/office/officeart/2009/3/layout/HorizontalOrganizationChart"/>
    <dgm:cxn modelId="{68786FFB-B4B4-42BF-A5D8-03B93DEBAB21}" type="presParOf" srcId="{C052BD79-B551-4A2A-9794-6E194138F3E8}" destId="{7F7D60BE-EB21-44A7-BBB4-DA1F8B36F377}" srcOrd="1" destOrd="0" presId="urn:microsoft.com/office/officeart/2009/3/layout/HorizontalOrganizationChart"/>
    <dgm:cxn modelId="{D6290DEC-E693-4892-84D7-AEE456E2D93E}" type="presParOf" srcId="{C052BD79-B551-4A2A-9794-6E194138F3E8}" destId="{E8D75199-0018-4606-B178-61F9E8C5F248}" srcOrd="2" destOrd="0" presId="urn:microsoft.com/office/officeart/2009/3/layout/HorizontalOrganizationChart"/>
    <dgm:cxn modelId="{330C6132-7643-4F15-AB79-9873A6C5A96E}" type="presParOf" srcId="{F7888D29-53E3-4605-AB77-6BC999F1AD2B}" destId="{77183139-AE6C-4E4C-AED9-06234DDFC9E6}" srcOrd="2" destOrd="0" presId="urn:microsoft.com/office/officeart/2009/3/layout/HorizontalOrganizationChart"/>
    <dgm:cxn modelId="{933950AE-4EB4-406D-8107-0E499A4A1871}" type="presParOf" srcId="{F7888D29-53E3-4605-AB77-6BC999F1AD2B}" destId="{9DAFD8ED-1488-4685-A3E9-502678A760DF}" srcOrd="3" destOrd="0" presId="urn:microsoft.com/office/officeart/2009/3/layout/HorizontalOrganizationChart"/>
    <dgm:cxn modelId="{48D367A4-8555-4945-ABEB-4C5D13215BE7}" type="presParOf" srcId="{9DAFD8ED-1488-4685-A3E9-502678A760DF}" destId="{C81E209A-3435-4979-B1E7-82A0EA38A70B}" srcOrd="0" destOrd="0" presId="urn:microsoft.com/office/officeart/2009/3/layout/HorizontalOrganizationChart"/>
    <dgm:cxn modelId="{C7D90A57-7736-40EC-9933-F7A5161EE9DA}" type="presParOf" srcId="{C81E209A-3435-4979-B1E7-82A0EA38A70B}" destId="{ED01E830-5CD4-4587-BBCD-3F9DFAC5C74A}" srcOrd="0" destOrd="0" presId="urn:microsoft.com/office/officeart/2009/3/layout/HorizontalOrganizationChart"/>
    <dgm:cxn modelId="{DF532F14-9F74-4DB4-90B8-F42E01E99B19}" type="presParOf" srcId="{C81E209A-3435-4979-B1E7-82A0EA38A70B}" destId="{0992DE5F-2314-458B-86AF-58539DDDC9E8}" srcOrd="1" destOrd="0" presId="urn:microsoft.com/office/officeart/2009/3/layout/HorizontalOrganizationChart"/>
    <dgm:cxn modelId="{BF224525-BE03-48FE-A908-E66464917512}" type="presParOf" srcId="{9DAFD8ED-1488-4685-A3E9-502678A760DF}" destId="{417227A2-81E0-49BD-8D84-612C4780F091}" srcOrd="1" destOrd="0" presId="urn:microsoft.com/office/officeart/2009/3/layout/HorizontalOrganizationChart"/>
    <dgm:cxn modelId="{240BE683-4D33-4707-8A2A-B27E7EDD4501}" type="presParOf" srcId="{9DAFD8ED-1488-4685-A3E9-502678A760DF}" destId="{E4FBEFBC-9C02-4BC2-8552-66F85080F812}" srcOrd="2" destOrd="0" presId="urn:microsoft.com/office/officeart/2009/3/layout/HorizontalOrganizationChart"/>
    <dgm:cxn modelId="{F4ED1C7D-ABA3-490E-8781-1AADF9E1DB37}" type="presParOf" srcId="{F7888D29-53E3-4605-AB77-6BC999F1AD2B}" destId="{F07DB19B-A33C-4541-AA86-066D1201C0D4}" srcOrd="4" destOrd="0" presId="urn:microsoft.com/office/officeart/2009/3/layout/HorizontalOrganizationChart"/>
    <dgm:cxn modelId="{2E956F24-A94F-4CF2-9981-9B29CC0D228E}" type="presParOf" srcId="{F7888D29-53E3-4605-AB77-6BC999F1AD2B}" destId="{47A21927-0FE8-4DBD-AD8D-69142217978C}" srcOrd="5" destOrd="0" presId="urn:microsoft.com/office/officeart/2009/3/layout/HorizontalOrganizationChart"/>
    <dgm:cxn modelId="{8F85A0BA-6B56-4463-AD34-F3AFD69F06C9}" type="presParOf" srcId="{47A21927-0FE8-4DBD-AD8D-69142217978C}" destId="{3E3F4B36-88C2-4C70-9C58-9242E432A39F}" srcOrd="0" destOrd="0" presId="urn:microsoft.com/office/officeart/2009/3/layout/HorizontalOrganizationChart"/>
    <dgm:cxn modelId="{352C3046-E859-4296-BB86-7C117F12B30A}" type="presParOf" srcId="{3E3F4B36-88C2-4C70-9C58-9242E432A39F}" destId="{4C0F66A5-828D-4B97-94EB-E01128D5711A}" srcOrd="0" destOrd="0" presId="urn:microsoft.com/office/officeart/2009/3/layout/HorizontalOrganizationChart"/>
    <dgm:cxn modelId="{CCD6F229-AA6E-4B1E-94B0-40C8612A4513}" type="presParOf" srcId="{3E3F4B36-88C2-4C70-9C58-9242E432A39F}" destId="{48039BDE-D732-4560-8DD7-C060C108D1FA}" srcOrd="1" destOrd="0" presId="urn:microsoft.com/office/officeart/2009/3/layout/HorizontalOrganizationChart"/>
    <dgm:cxn modelId="{DDAAF2C8-ED38-48D7-A225-72404AE6BC6F}" type="presParOf" srcId="{47A21927-0FE8-4DBD-AD8D-69142217978C}" destId="{1C8B7F11-EA13-43B1-8E0F-771C101D17D9}" srcOrd="1" destOrd="0" presId="urn:microsoft.com/office/officeart/2009/3/layout/HorizontalOrganizationChart"/>
    <dgm:cxn modelId="{6BFDDB91-EDAA-4EA4-BBCE-0B85F37750AE}" type="presParOf" srcId="{47A21927-0FE8-4DBD-AD8D-69142217978C}" destId="{35B18943-8EF4-457B-BDEF-CE8D731096EB}" srcOrd="2" destOrd="0" presId="urn:microsoft.com/office/officeart/2009/3/layout/HorizontalOrganizationChart"/>
    <dgm:cxn modelId="{26FEC8CF-802F-4C4D-8EC9-D56FA1FE7A99}" type="presParOf" srcId="{F7888D29-53E3-4605-AB77-6BC999F1AD2B}" destId="{9750DCCE-3D2E-48F2-B143-93038E058136}" srcOrd="6" destOrd="0" presId="urn:microsoft.com/office/officeart/2009/3/layout/HorizontalOrganizationChart"/>
    <dgm:cxn modelId="{DD1B242F-2B08-4A1F-B85B-355BD823BCA3}" type="presParOf" srcId="{F7888D29-53E3-4605-AB77-6BC999F1AD2B}" destId="{15D5D52E-ADB2-4505-AA70-D34FC982362A}" srcOrd="7" destOrd="0" presId="urn:microsoft.com/office/officeart/2009/3/layout/HorizontalOrganizationChart"/>
    <dgm:cxn modelId="{427E8D7B-BB9E-46B2-A618-DCA94790A745}" type="presParOf" srcId="{15D5D52E-ADB2-4505-AA70-D34FC982362A}" destId="{B6992D9C-7C6A-4449-84F7-6A4AED07A405}" srcOrd="0" destOrd="0" presId="urn:microsoft.com/office/officeart/2009/3/layout/HorizontalOrganizationChart"/>
    <dgm:cxn modelId="{67CD06BD-9EA4-475F-A624-52B0A5BDA92B}" type="presParOf" srcId="{B6992D9C-7C6A-4449-84F7-6A4AED07A405}" destId="{2D85DA3E-2AD5-437C-9FB2-E0FF5533308B}" srcOrd="0" destOrd="0" presId="urn:microsoft.com/office/officeart/2009/3/layout/HorizontalOrganizationChart"/>
    <dgm:cxn modelId="{98A34EAE-F0A8-4538-8CAC-4200D4F9F61F}" type="presParOf" srcId="{B6992D9C-7C6A-4449-84F7-6A4AED07A405}" destId="{C0930655-F69D-42EB-9658-FB0CC4189C5A}" srcOrd="1" destOrd="0" presId="urn:microsoft.com/office/officeart/2009/3/layout/HorizontalOrganizationChart"/>
    <dgm:cxn modelId="{A3713433-6A75-4AD2-935A-1A40D52BC52C}" type="presParOf" srcId="{15D5D52E-ADB2-4505-AA70-D34FC982362A}" destId="{564BF09B-5DE0-46F7-A39E-B91C70FFF77E}" srcOrd="1" destOrd="0" presId="urn:microsoft.com/office/officeart/2009/3/layout/HorizontalOrganizationChart"/>
    <dgm:cxn modelId="{7071F4D6-95CA-47FA-BA73-97131E724148}" type="presParOf" srcId="{15D5D52E-ADB2-4505-AA70-D34FC982362A}" destId="{343A4A71-F53F-4F18-A6BE-C4D6DD2A65F8}" srcOrd="2" destOrd="0" presId="urn:microsoft.com/office/officeart/2009/3/layout/HorizontalOrganizationChart"/>
    <dgm:cxn modelId="{19AB76BE-4537-410E-A5EC-666D6DFD5F56}" type="presParOf" srcId="{3555F3E9-CE33-4ACD-ABFC-481DB084E10C}" destId="{5379D924-0B1C-4E58-A297-201506EF65BE}" srcOrd="2" destOrd="0" presId="urn:microsoft.com/office/officeart/2009/3/layout/HorizontalOrganizationChart"/>
    <dgm:cxn modelId="{54EADFC6-5D10-46FD-860D-F7D6C54727FF}" type="presParOf" srcId="{D5AD9C45-E4A2-4800-BB4C-AAF34F4591C8}" destId="{52029C8B-C3BD-4BD0-B38E-B8B4484407B6}" srcOrd="2" destOrd="0" presId="urn:microsoft.com/office/officeart/2009/3/layout/HorizontalOrganizationChart"/>
    <dgm:cxn modelId="{2138321D-1A46-4C77-9546-12F5ABC42653}" type="presParOf" srcId="{B4343AAD-4FA5-445F-B73F-8060240E51DE}" destId="{BB367944-1515-4403-8567-12A51F5B74F0}" srcOrd="2" destOrd="0" presId="urn:microsoft.com/office/officeart/2009/3/layout/HorizontalOrganizationChart"/>
    <dgm:cxn modelId="{6217ABCB-7B04-47FD-835E-7FEC3DAF00D3}" type="presParOf" srcId="{B4343AAD-4FA5-445F-B73F-8060240E51DE}" destId="{63A3A5A9-9BA5-4EBB-A768-9946BE3CCD39}" srcOrd="3" destOrd="0" presId="urn:microsoft.com/office/officeart/2009/3/layout/HorizontalOrganizationChart"/>
    <dgm:cxn modelId="{AF9B6E88-F888-4BD3-9DC6-A7D209D4C48E}" type="presParOf" srcId="{63A3A5A9-9BA5-4EBB-A768-9946BE3CCD39}" destId="{D4776D21-93FC-4E1D-929D-1CE66997D192}" srcOrd="0" destOrd="0" presId="urn:microsoft.com/office/officeart/2009/3/layout/HorizontalOrganizationChart"/>
    <dgm:cxn modelId="{560F1BD8-C860-46A5-91A9-560682FE0B1D}" type="presParOf" srcId="{D4776D21-93FC-4E1D-929D-1CE66997D192}" destId="{CCA73D84-50BF-4B5D-B6F1-596628F2F848}" srcOrd="0" destOrd="0" presId="urn:microsoft.com/office/officeart/2009/3/layout/HorizontalOrganizationChart"/>
    <dgm:cxn modelId="{0E47D417-3F3C-4931-9AF5-AA49E3471DD8}" type="presParOf" srcId="{D4776D21-93FC-4E1D-929D-1CE66997D192}" destId="{8BEF24EE-7E4B-47DF-979A-63DEBF1B8363}" srcOrd="1" destOrd="0" presId="urn:microsoft.com/office/officeart/2009/3/layout/HorizontalOrganizationChart"/>
    <dgm:cxn modelId="{778A4CE8-DC91-4820-AEB7-10EF4E9BD37B}" type="presParOf" srcId="{63A3A5A9-9BA5-4EBB-A768-9946BE3CCD39}" destId="{7517FC52-BFC0-4B7D-9FC4-0C57F36EE9A9}" srcOrd="1" destOrd="0" presId="urn:microsoft.com/office/officeart/2009/3/layout/HorizontalOrganizationChart"/>
    <dgm:cxn modelId="{C873C958-E0BE-43A3-84EA-8E50E69240ED}" type="presParOf" srcId="{7517FC52-BFC0-4B7D-9FC4-0C57F36EE9A9}" destId="{4C4DB42D-37AC-45E8-B85B-01DDCE93118B}" srcOrd="0" destOrd="0" presId="urn:microsoft.com/office/officeart/2009/3/layout/HorizontalOrganizationChart"/>
    <dgm:cxn modelId="{21A76A22-67FB-4D69-A274-986D9ADCF925}" type="presParOf" srcId="{7517FC52-BFC0-4B7D-9FC4-0C57F36EE9A9}" destId="{87A55416-8344-488B-8544-BFDB9530B0F5}" srcOrd="1" destOrd="0" presId="urn:microsoft.com/office/officeart/2009/3/layout/HorizontalOrganizationChart"/>
    <dgm:cxn modelId="{4C802305-9C26-4BBD-94AE-03D5C9CBE7F9}" type="presParOf" srcId="{87A55416-8344-488B-8544-BFDB9530B0F5}" destId="{718E3D12-C63A-4C6E-84FA-B865E50EB4D5}" srcOrd="0" destOrd="0" presId="urn:microsoft.com/office/officeart/2009/3/layout/HorizontalOrganizationChart"/>
    <dgm:cxn modelId="{38A7A0B9-560D-4DB3-87D9-26D642E435A2}" type="presParOf" srcId="{718E3D12-C63A-4C6E-84FA-B865E50EB4D5}" destId="{D73092D4-BA71-4E3F-AA4C-71057F1B3FA8}" srcOrd="0" destOrd="0" presId="urn:microsoft.com/office/officeart/2009/3/layout/HorizontalOrganizationChart"/>
    <dgm:cxn modelId="{A2EF529A-5884-4F8F-AA99-46BD72B273B5}" type="presParOf" srcId="{718E3D12-C63A-4C6E-84FA-B865E50EB4D5}" destId="{4A018C5B-8049-4143-ADD5-9F0164B2DBDE}" srcOrd="1" destOrd="0" presId="urn:microsoft.com/office/officeart/2009/3/layout/HorizontalOrganizationChart"/>
    <dgm:cxn modelId="{1F2D0FA3-7A93-49E8-BC58-509827FA0A08}" type="presParOf" srcId="{87A55416-8344-488B-8544-BFDB9530B0F5}" destId="{ED26CA14-A3BE-4BC5-9BFF-47919A2F0AD9}" srcOrd="1" destOrd="0" presId="urn:microsoft.com/office/officeart/2009/3/layout/HorizontalOrganizationChart"/>
    <dgm:cxn modelId="{3A896DA6-FB5D-4AE7-9EC4-CD0338A35206}" type="presParOf" srcId="{ED26CA14-A3BE-4BC5-9BFF-47919A2F0AD9}" destId="{7BEAD802-C1A9-4DBE-8C7C-EAE4A073D47A}" srcOrd="0" destOrd="0" presId="urn:microsoft.com/office/officeart/2009/3/layout/HorizontalOrganizationChart"/>
    <dgm:cxn modelId="{9DDAD2C4-4880-4BFE-9412-CD813A0DD380}" type="presParOf" srcId="{ED26CA14-A3BE-4BC5-9BFF-47919A2F0AD9}" destId="{F61F5F2A-9213-4CC6-BBF0-C649D99856A5}" srcOrd="1" destOrd="0" presId="urn:microsoft.com/office/officeart/2009/3/layout/HorizontalOrganizationChart"/>
    <dgm:cxn modelId="{F7CEB1BF-79E3-4EB9-8962-DEBCC308270C}" type="presParOf" srcId="{F61F5F2A-9213-4CC6-BBF0-C649D99856A5}" destId="{E812A87B-0C49-4B1B-B154-9ADA953D71B7}" srcOrd="0" destOrd="0" presId="urn:microsoft.com/office/officeart/2009/3/layout/HorizontalOrganizationChart"/>
    <dgm:cxn modelId="{56896482-BAD6-4999-8461-C3F4ECEA2302}" type="presParOf" srcId="{E812A87B-0C49-4B1B-B154-9ADA953D71B7}" destId="{3EF766ED-C86D-4E78-A551-C2AFF2EE2AB5}" srcOrd="0" destOrd="0" presId="urn:microsoft.com/office/officeart/2009/3/layout/HorizontalOrganizationChart"/>
    <dgm:cxn modelId="{1CEA2E1A-4709-496F-940D-E44B8CEE0411}" type="presParOf" srcId="{E812A87B-0C49-4B1B-B154-9ADA953D71B7}" destId="{459B57F4-FDEC-4392-91A6-5E40CD9D97D8}" srcOrd="1" destOrd="0" presId="urn:microsoft.com/office/officeart/2009/3/layout/HorizontalOrganizationChart"/>
    <dgm:cxn modelId="{91F4CD82-2F03-45BF-B38B-31BD81EE73F3}" type="presParOf" srcId="{F61F5F2A-9213-4CC6-BBF0-C649D99856A5}" destId="{BE872E0C-BED6-4879-BB19-84D261D78CD2}" srcOrd="1" destOrd="0" presId="urn:microsoft.com/office/officeart/2009/3/layout/HorizontalOrganizationChart"/>
    <dgm:cxn modelId="{7BDC3924-9B2C-4724-9A05-C9867F7D4B1B}" type="presParOf" srcId="{F61F5F2A-9213-4CC6-BBF0-C649D99856A5}" destId="{6C2A2178-6057-46E6-981A-103349BBB525}" srcOrd="2" destOrd="0" presId="urn:microsoft.com/office/officeart/2009/3/layout/HorizontalOrganizationChart"/>
    <dgm:cxn modelId="{B31DA54C-C309-4026-91ED-FEA81BAC2247}" type="presParOf" srcId="{ED26CA14-A3BE-4BC5-9BFF-47919A2F0AD9}" destId="{71F78C8E-199B-46B9-B255-7CF28F0810AF}" srcOrd="2" destOrd="0" presId="urn:microsoft.com/office/officeart/2009/3/layout/HorizontalOrganizationChart"/>
    <dgm:cxn modelId="{F2F97855-23E4-4B1F-A21C-375406D071A6}" type="presParOf" srcId="{ED26CA14-A3BE-4BC5-9BFF-47919A2F0AD9}" destId="{CC5978EB-8BEF-4640-BC5A-4BFB5D880218}" srcOrd="3" destOrd="0" presId="urn:microsoft.com/office/officeart/2009/3/layout/HorizontalOrganizationChart"/>
    <dgm:cxn modelId="{FBAE4B90-BDF5-459C-B674-7FFFA4036694}" type="presParOf" srcId="{CC5978EB-8BEF-4640-BC5A-4BFB5D880218}" destId="{351A45A5-84BC-4078-9C1F-19D67412DACE}" srcOrd="0" destOrd="0" presId="urn:microsoft.com/office/officeart/2009/3/layout/HorizontalOrganizationChart"/>
    <dgm:cxn modelId="{575B442F-5B18-48EA-9479-40FCB2F2F9DE}" type="presParOf" srcId="{351A45A5-84BC-4078-9C1F-19D67412DACE}" destId="{1F45249C-674B-4770-9D68-46813EEC5775}" srcOrd="0" destOrd="0" presId="urn:microsoft.com/office/officeart/2009/3/layout/HorizontalOrganizationChart"/>
    <dgm:cxn modelId="{7F9CD56A-C507-4794-B4A8-BD46B2EE710A}" type="presParOf" srcId="{351A45A5-84BC-4078-9C1F-19D67412DACE}" destId="{62917DCB-07C9-4933-9914-BB1BAC5EAAA8}" srcOrd="1" destOrd="0" presId="urn:microsoft.com/office/officeart/2009/3/layout/HorizontalOrganizationChart"/>
    <dgm:cxn modelId="{A8A4F4D9-4212-4662-9B6C-8E4AA47FD968}" type="presParOf" srcId="{CC5978EB-8BEF-4640-BC5A-4BFB5D880218}" destId="{5BB11998-A93E-4C57-833E-B12E18C707BC}" srcOrd="1" destOrd="0" presId="urn:microsoft.com/office/officeart/2009/3/layout/HorizontalOrganizationChart"/>
    <dgm:cxn modelId="{53A9AF41-9E91-48B1-9BE0-EA745DB760E0}" type="presParOf" srcId="{CC5978EB-8BEF-4640-BC5A-4BFB5D880218}" destId="{4680C51D-505D-4C8C-8D03-D3306AB84632}" srcOrd="2" destOrd="0" presId="urn:microsoft.com/office/officeart/2009/3/layout/HorizontalOrganizationChart"/>
    <dgm:cxn modelId="{DEA9BF51-7E3A-41AD-BF58-94ED7248DE5A}" type="presParOf" srcId="{ED26CA14-A3BE-4BC5-9BFF-47919A2F0AD9}" destId="{23608F4A-3682-419A-8845-4CA563A2227A}" srcOrd="4" destOrd="0" presId="urn:microsoft.com/office/officeart/2009/3/layout/HorizontalOrganizationChart"/>
    <dgm:cxn modelId="{59387566-0D01-42B4-9FB2-F464F41319C3}" type="presParOf" srcId="{ED26CA14-A3BE-4BC5-9BFF-47919A2F0AD9}" destId="{EDB6ACAB-0C25-4573-97FB-B6F67E59199E}" srcOrd="5" destOrd="0" presId="urn:microsoft.com/office/officeart/2009/3/layout/HorizontalOrganizationChart"/>
    <dgm:cxn modelId="{443C8807-ABCA-4FC7-9829-3292190224EA}" type="presParOf" srcId="{EDB6ACAB-0C25-4573-97FB-B6F67E59199E}" destId="{73F324D3-65DB-4FC2-8BA0-FBB897D988D4}" srcOrd="0" destOrd="0" presId="urn:microsoft.com/office/officeart/2009/3/layout/HorizontalOrganizationChart"/>
    <dgm:cxn modelId="{4047ABBF-A5E3-4F30-BE5A-8FE6797AF1F5}" type="presParOf" srcId="{73F324D3-65DB-4FC2-8BA0-FBB897D988D4}" destId="{649C8F08-39E4-45DC-8D1A-34A2FCD823BE}" srcOrd="0" destOrd="0" presId="urn:microsoft.com/office/officeart/2009/3/layout/HorizontalOrganizationChart"/>
    <dgm:cxn modelId="{84A8F1C3-A4BC-4685-B4C7-40E201E5B4C4}" type="presParOf" srcId="{73F324D3-65DB-4FC2-8BA0-FBB897D988D4}" destId="{18EDF6E5-B3BB-4B9B-B600-5FFDA4758340}" srcOrd="1" destOrd="0" presId="urn:microsoft.com/office/officeart/2009/3/layout/HorizontalOrganizationChart"/>
    <dgm:cxn modelId="{27C008D8-6B86-4E03-BB2A-05DCDFF1F773}" type="presParOf" srcId="{EDB6ACAB-0C25-4573-97FB-B6F67E59199E}" destId="{0BF889F0-3E3D-4767-97C7-74D300929193}" srcOrd="1" destOrd="0" presId="urn:microsoft.com/office/officeart/2009/3/layout/HorizontalOrganizationChart"/>
    <dgm:cxn modelId="{7AF97BF8-12B0-4F03-A83D-46F110E4185A}" type="presParOf" srcId="{EDB6ACAB-0C25-4573-97FB-B6F67E59199E}" destId="{8F7CCB83-1E8C-42EA-AEA8-E56DAAF13AFF}" srcOrd="2" destOrd="0" presId="urn:microsoft.com/office/officeart/2009/3/layout/HorizontalOrganizationChart"/>
    <dgm:cxn modelId="{114E93AE-31E1-49EC-9F11-4869DC83270D}" type="presParOf" srcId="{ED26CA14-A3BE-4BC5-9BFF-47919A2F0AD9}" destId="{6C2D0B5C-D7C4-49A4-9B97-4B3C2659ADE1}" srcOrd="6" destOrd="0" presId="urn:microsoft.com/office/officeart/2009/3/layout/HorizontalOrganizationChart"/>
    <dgm:cxn modelId="{DA1F41B7-4F9B-43C5-B689-EEBD401188FC}" type="presParOf" srcId="{ED26CA14-A3BE-4BC5-9BFF-47919A2F0AD9}" destId="{57D92EA6-2599-4EB3-AFBD-66B282F048E4}" srcOrd="7" destOrd="0" presId="urn:microsoft.com/office/officeart/2009/3/layout/HorizontalOrganizationChart"/>
    <dgm:cxn modelId="{1C197A26-A7A4-4500-B158-D29C001D6F7C}" type="presParOf" srcId="{57D92EA6-2599-4EB3-AFBD-66B282F048E4}" destId="{5AD449E9-D60B-4481-9EA1-11C8A15181EE}" srcOrd="0" destOrd="0" presId="urn:microsoft.com/office/officeart/2009/3/layout/HorizontalOrganizationChart"/>
    <dgm:cxn modelId="{9212654A-069B-49BE-B36B-60C3E5009F43}" type="presParOf" srcId="{5AD449E9-D60B-4481-9EA1-11C8A15181EE}" destId="{2EC03172-3EDA-4029-B1FA-F0AE4E758314}" srcOrd="0" destOrd="0" presId="urn:microsoft.com/office/officeart/2009/3/layout/HorizontalOrganizationChart"/>
    <dgm:cxn modelId="{6E9FDB02-2BF6-4EBC-BDC4-99A5192C12DF}" type="presParOf" srcId="{5AD449E9-D60B-4481-9EA1-11C8A15181EE}" destId="{16EF2B90-71C1-4BD8-8195-01494C14AF98}" srcOrd="1" destOrd="0" presId="urn:microsoft.com/office/officeart/2009/3/layout/HorizontalOrganizationChart"/>
    <dgm:cxn modelId="{689D2FEC-99EA-4D4D-97F0-1E2CB3B6879F}" type="presParOf" srcId="{57D92EA6-2599-4EB3-AFBD-66B282F048E4}" destId="{11EEAEA1-2347-4AE1-BD94-FDD19839BF75}" srcOrd="1" destOrd="0" presId="urn:microsoft.com/office/officeart/2009/3/layout/HorizontalOrganizationChart"/>
    <dgm:cxn modelId="{91E82CCA-E035-4727-B512-CF8A1F1029D0}" type="presParOf" srcId="{57D92EA6-2599-4EB3-AFBD-66B282F048E4}" destId="{F753F586-23E8-455C-9334-D7C2A63C33C0}" srcOrd="2" destOrd="0" presId="urn:microsoft.com/office/officeart/2009/3/layout/HorizontalOrganizationChart"/>
    <dgm:cxn modelId="{AFF1F04C-0BA4-48D5-B151-E29D6674390F}" type="presParOf" srcId="{87A55416-8344-488B-8544-BFDB9530B0F5}" destId="{3BB0F31B-8AB2-4BEC-BD63-A419D52A2CD2}" srcOrd="2" destOrd="0" presId="urn:microsoft.com/office/officeart/2009/3/layout/HorizontalOrganizationChart"/>
    <dgm:cxn modelId="{124DB58A-DD45-4BB5-8C22-CFFFB42D71A9}" type="presParOf" srcId="{63A3A5A9-9BA5-4EBB-A768-9946BE3CCD39}" destId="{61955F8F-659A-40FE-946D-BF72379AC7F4}" srcOrd="2" destOrd="0" presId="urn:microsoft.com/office/officeart/2009/3/layout/HorizontalOrganizationChart"/>
    <dgm:cxn modelId="{E6CCC8A9-3537-489F-8588-A137BEC14322}" type="presParOf" srcId="{B4343AAD-4FA5-445F-B73F-8060240E51DE}" destId="{7AE11383-E8EA-4919-8B4D-D8B5DBB44277}" srcOrd="4" destOrd="0" presId="urn:microsoft.com/office/officeart/2009/3/layout/HorizontalOrganizationChart"/>
    <dgm:cxn modelId="{9B8C7C9F-87B5-4AB6-AFE4-26B3F53B887E}" type="presParOf" srcId="{B4343AAD-4FA5-445F-B73F-8060240E51DE}" destId="{2A2DA77F-C43F-4BA1-B912-A4892A23766F}" srcOrd="5" destOrd="0" presId="urn:microsoft.com/office/officeart/2009/3/layout/HorizontalOrganizationChart"/>
    <dgm:cxn modelId="{D7789B0C-4286-4253-86E2-F42C06D37E29}" type="presParOf" srcId="{2A2DA77F-C43F-4BA1-B912-A4892A23766F}" destId="{A58F36A1-B9C7-47FA-9019-64939DDF4CD4}" srcOrd="0" destOrd="0" presId="urn:microsoft.com/office/officeart/2009/3/layout/HorizontalOrganizationChart"/>
    <dgm:cxn modelId="{72D2C3E6-C477-4043-A046-E37D0EC329AF}" type="presParOf" srcId="{A58F36A1-B9C7-47FA-9019-64939DDF4CD4}" destId="{E76EBBED-AE38-42FC-B9F2-8CE70B033AB2}" srcOrd="0" destOrd="0" presId="urn:microsoft.com/office/officeart/2009/3/layout/HorizontalOrganizationChart"/>
    <dgm:cxn modelId="{35CBA9D0-DC2F-4D8C-900D-2FBD5C548E59}" type="presParOf" srcId="{A58F36A1-B9C7-47FA-9019-64939DDF4CD4}" destId="{CC3D78FF-A7C1-4C4C-A017-DB4BAD507566}" srcOrd="1" destOrd="0" presId="urn:microsoft.com/office/officeart/2009/3/layout/HorizontalOrganizationChart"/>
    <dgm:cxn modelId="{D5C6C514-554F-4688-BEC3-75F2B1D54801}" type="presParOf" srcId="{2A2DA77F-C43F-4BA1-B912-A4892A23766F}" destId="{6952AFB4-7F73-43F1-A00F-97DE32992308}" srcOrd="1" destOrd="0" presId="urn:microsoft.com/office/officeart/2009/3/layout/HorizontalOrganizationChart"/>
    <dgm:cxn modelId="{3716DC14-0AB5-467C-A420-6333DABE644E}" type="presParOf" srcId="{6952AFB4-7F73-43F1-A00F-97DE32992308}" destId="{55C97E80-6B4D-43E9-9130-237C8A683D9A}" srcOrd="0" destOrd="0" presId="urn:microsoft.com/office/officeart/2009/3/layout/HorizontalOrganizationChart"/>
    <dgm:cxn modelId="{6021B791-A596-4402-A813-63905A8E5AF8}" type="presParOf" srcId="{6952AFB4-7F73-43F1-A00F-97DE32992308}" destId="{AEB315A3-943F-4344-A5BD-99F5835851BD}" srcOrd="1" destOrd="0" presId="urn:microsoft.com/office/officeart/2009/3/layout/HorizontalOrganizationChart"/>
    <dgm:cxn modelId="{C6A82E7A-70A9-46A9-910B-79A38B02FAC6}" type="presParOf" srcId="{AEB315A3-943F-4344-A5BD-99F5835851BD}" destId="{7EE10F13-9DC7-4914-8AC6-C138BAED83BD}" srcOrd="0" destOrd="0" presId="urn:microsoft.com/office/officeart/2009/3/layout/HorizontalOrganizationChart"/>
    <dgm:cxn modelId="{65A7281B-F5F4-402A-96A1-DE9D85B0D0F2}" type="presParOf" srcId="{7EE10F13-9DC7-4914-8AC6-C138BAED83BD}" destId="{C61E72F6-F573-484E-A5B6-494AAD96F2CE}" srcOrd="0" destOrd="0" presId="urn:microsoft.com/office/officeart/2009/3/layout/HorizontalOrganizationChart"/>
    <dgm:cxn modelId="{D7709AEF-4EAF-48A4-9752-3042AFEE3049}" type="presParOf" srcId="{7EE10F13-9DC7-4914-8AC6-C138BAED83BD}" destId="{F0188473-772A-4104-8E34-AB84C76AE283}" srcOrd="1" destOrd="0" presId="urn:microsoft.com/office/officeart/2009/3/layout/HorizontalOrganizationChart"/>
    <dgm:cxn modelId="{6DA28863-94C3-43BF-A1D3-7E49EB7AD150}" type="presParOf" srcId="{AEB315A3-943F-4344-A5BD-99F5835851BD}" destId="{A7EFB954-0A71-4326-9C1B-26F9544E1599}" srcOrd="1" destOrd="0" presId="urn:microsoft.com/office/officeart/2009/3/layout/HorizontalOrganizationChart"/>
    <dgm:cxn modelId="{63411935-3215-44B0-AD3B-0DA82AC2B379}" type="presParOf" srcId="{A7EFB954-0A71-4326-9C1B-26F9544E1599}" destId="{5345A8FD-AE55-4948-AD77-AD70D9A12CF2}" srcOrd="0" destOrd="0" presId="urn:microsoft.com/office/officeart/2009/3/layout/HorizontalOrganizationChart"/>
    <dgm:cxn modelId="{87292F32-3C9D-4910-9940-D24DBA5F9D29}" type="presParOf" srcId="{A7EFB954-0A71-4326-9C1B-26F9544E1599}" destId="{245E68CC-74D1-4D77-8447-40CDE63602F2}" srcOrd="1" destOrd="0" presId="urn:microsoft.com/office/officeart/2009/3/layout/HorizontalOrganizationChart"/>
    <dgm:cxn modelId="{81215B45-D514-489F-9A55-FBEEBB8BD693}" type="presParOf" srcId="{245E68CC-74D1-4D77-8447-40CDE63602F2}" destId="{878D0CB8-E919-4587-BCAC-D2A468451393}" srcOrd="0" destOrd="0" presId="urn:microsoft.com/office/officeart/2009/3/layout/HorizontalOrganizationChart"/>
    <dgm:cxn modelId="{62DA6BF4-C3C5-4044-8233-3C9F18905EE1}" type="presParOf" srcId="{878D0CB8-E919-4587-BCAC-D2A468451393}" destId="{61AE838E-3237-4612-82F3-7EF4F53B5B4F}" srcOrd="0" destOrd="0" presId="urn:microsoft.com/office/officeart/2009/3/layout/HorizontalOrganizationChart"/>
    <dgm:cxn modelId="{1D51B200-3F64-4BFD-9B43-3CABB817CA8C}" type="presParOf" srcId="{878D0CB8-E919-4587-BCAC-D2A468451393}" destId="{8C7760D2-C881-4B4D-964D-B8ECFB6364EE}" srcOrd="1" destOrd="0" presId="urn:microsoft.com/office/officeart/2009/3/layout/HorizontalOrganizationChart"/>
    <dgm:cxn modelId="{83CEE43B-507F-4197-B306-7312BBE8A2B0}" type="presParOf" srcId="{245E68CC-74D1-4D77-8447-40CDE63602F2}" destId="{147989CC-0FF3-4835-A87A-58D54323C3F2}" srcOrd="1" destOrd="0" presId="urn:microsoft.com/office/officeart/2009/3/layout/HorizontalOrganizationChart"/>
    <dgm:cxn modelId="{E04A5E1D-464E-4802-932C-D94EB39DD9F4}" type="presParOf" srcId="{245E68CC-74D1-4D77-8447-40CDE63602F2}" destId="{9AD426CD-90E4-4A71-95DC-9E1CF99933E5}" srcOrd="2" destOrd="0" presId="urn:microsoft.com/office/officeart/2009/3/layout/HorizontalOrganizationChart"/>
    <dgm:cxn modelId="{F7EA2E61-0922-4C59-9BD2-4CD1927AE951}" type="presParOf" srcId="{A7EFB954-0A71-4326-9C1B-26F9544E1599}" destId="{06D83AA1-5C52-41FB-819B-217AED942100}" srcOrd="2" destOrd="0" presId="urn:microsoft.com/office/officeart/2009/3/layout/HorizontalOrganizationChart"/>
    <dgm:cxn modelId="{96443B6D-0E2D-4CBE-9F17-F2A421C32808}" type="presParOf" srcId="{A7EFB954-0A71-4326-9C1B-26F9544E1599}" destId="{9C91070B-59E4-431A-BFE9-EF86F505EF8B}" srcOrd="3" destOrd="0" presId="urn:microsoft.com/office/officeart/2009/3/layout/HorizontalOrganizationChart"/>
    <dgm:cxn modelId="{FF1585FE-F9B6-4879-B354-7C5D7DF97A75}" type="presParOf" srcId="{9C91070B-59E4-431A-BFE9-EF86F505EF8B}" destId="{554156D4-6B54-474B-88F6-9CFAA723C8C7}" srcOrd="0" destOrd="0" presId="urn:microsoft.com/office/officeart/2009/3/layout/HorizontalOrganizationChart"/>
    <dgm:cxn modelId="{FBDDE93D-E6C3-4AE3-A271-0BF51FACF67A}" type="presParOf" srcId="{554156D4-6B54-474B-88F6-9CFAA723C8C7}" destId="{01F32913-C1CB-48D9-B572-D1A9ECF33D76}" srcOrd="0" destOrd="0" presId="urn:microsoft.com/office/officeart/2009/3/layout/HorizontalOrganizationChart"/>
    <dgm:cxn modelId="{98B17456-B63D-48CE-AFF9-C25966BB2411}" type="presParOf" srcId="{554156D4-6B54-474B-88F6-9CFAA723C8C7}" destId="{50F43258-9948-4848-8CAC-7D21D5974619}" srcOrd="1" destOrd="0" presId="urn:microsoft.com/office/officeart/2009/3/layout/HorizontalOrganizationChart"/>
    <dgm:cxn modelId="{3ED2DE8B-F3C0-4D41-8C07-E66D833B4575}" type="presParOf" srcId="{9C91070B-59E4-431A-BFE9-EF86F505EF8B}" destId="{4C37D351-8D4A-4FCA-AEBC-0546DDDCBA42}" srcOrd="1" destOrd="0" presId="urn:microsoft.com/office/officeart/2009/3/layout/HorizontalOrganizationChart"/>
    <dgm:cxn modelId="{4C5EF3AA-B55C-43B2-963E-79C00B135E81}" type="presParOf" srcId="{9C91070B-59E4-431A-BFE9-EF86F505EF8B}" destId="{288B965B-FE8B-416C-AB9C-C2D9B35984BF}" srcOrd="2" destOrd="0" presId="urn:microsoft.com/office/officeart/2009/3/layout/HorizontalOrganizationChart"/>
    <dgm:cxn modelId="{41CDD051-1C0C-4288-A240-92CA5DE85956}" type="presParOf" srcId="{A7EFB954-0A71-4326-9C1B-26F9544E1599}" destId="{3352E14A-2E42-479D-BA88-10033A7A4036}" srcOrd="4" destOrd="0" presId="urn:microsoft.com/office/officeart/2009/3/layout/HorizontalOrganizationChart"/>
    <dgm:cxn modelId="{D86544F7-3DA1-48D5-B8BA-29B636A10559}" type="presParOf" srcId="{A7EFB954-0A71-4326-9C1B-26F9544E1599}" destId="{B37700F9-7ED0-4230-B2A2-2AE449374EA2}" srcOrd="5" destOrd="0" presId="urn:microsoft.com/office/officeart/2009/3/layout/HorizontalOrganizationChart"/>
    <dgm:cxn modelId="{FFD58190-3D62-4BFE-9B1E-BAE3895A3059}" type="presParOf" srcId="{B37700F9-7ED0-4230-B2A2-2AE449374EA2}" destId="{058FE91E-A7B4-4A83-AE41-AD13325A093D}" srcOrd="0" destOrd="0" presId="urn:microsoft.com/office/officeart/2009/3/layout/HorizontalOrganizationChart"/>
    <dgm:cxn modelId="{863D184D-0EBD-4664-AC14-1B659457CA4E}" type="presParOf" srcId="{058FE91E-A7B4-4A83-AE41-AD13325A093D}" destId="{ECADA862-2DE1-457D-A86A-FC01792E210C}" srcOrd="0" destOrd="0" presId="urn:microsoft.com/office/officeart/2009/3/layout/HorizontalOrganizationChart"/>
    <dgm:cxn modelId="{B270D7E3-B3E0-42C5-956F-A1D40CBCD67B}" type="presParOf" srcId="{058FE91E-A7B4-4A83-AE41-AD13325A093D}" destId="{526BCEE2-31DE-4B76-9078-FBACFB050B3E}" srcOrd="1" destOrd="0" presId="urn:microsoft.com/office/officeart/2009/3/layout/HorizontalOrganizationChart"/>
    <dgm:cxn modelId="{A1700C2A-7A73-4961-AE68-29880E296CAA}" type="presParOf" srcId="{B37700F9-7ED0-4230-B2A2-2AE449374EA2}" destId="{F57E0A96-5AAA-49C3-9062-99FAAAAAA10E}" srcOrd="1" destOrd="0" presId="urn:microsoft.com/office/officeart/2009/3/layout/HorizontalOrganizationChart"/>
    <dgm:cxn modelId="{6F4142DC-35B3-4513-A8A4-A39F3715EA9E}" type="presParOf" srcId="{B37700F9-7ED0-4230-B2A2-2AE449374EA2}" destId="{E0A2121A-57DA-4ACE-B33A-C2B1CF600627}" srcOrd="2" destOrd="0" presId="urn:microsoft.com/office/officeart/2009/3/layout/HorizontalOrganizationChart"/>
    <dgm:cxn modelId="{AC11FA25-B133-493B-8048-3627BE626388}" type="presParOf" srcId="{A7EFB954-0A71-4326-9C1B-26F9544E1599}" destId="{8C33E78C-C6AD-4201-9C17-2E665A749952}" srcOrd="6" destOrd="0" presId="urn:microsoft.com/office/officeart/2009/3/layout/HorizontalOrganizationChart"/>
    <dgm:cxn modelId="{AD8DE5EC-962F-4EF9-B1C1-D18E47DB2274}" type="presParOf" srcId="{A7EFB954-0A71-4326-9C1B-26F9544E1599}" destId="{3778B356-1F1C-416C-BBCA-6023CF10AB27}" srcOrd="7" destOrd="0" presId="urn:microsoft.com/office/officeart/2009/3/layout/HorizontalOrganizationChart"/>
    <dgm:cxn modelId="{D2CBEAEE-7451-4319-9A49-6E71EB28BD15}" type="presParOf" srcId="{3778B356-1F1C-416C-BBCA-6023CF10AB27}" destId="{32A34BE2-E83A-4F1A-8F1C-31F751985C86}" srcOrd="0" destOrd="0" presId="urn:microsoft.com/office/officeart/2009/3/layout/HorizontalOrganizationChart"/>
    <dgm:cxn modelId="{DE94CD20-4627-4B77-B5A1-A51E3063B36B}" type="presParOf" srcId="{32A34BE2-E83A-4F1A-8F1C-31F751985C86}" destId="{8A534F18-EBD9-4255-ADD9-6E0C2AF5093A}" srcOrd="0" destOrd="0" presId="urn:microsoft.com/office/officeart/2009/3/layout/HorizontalOrganizationChart"/>
    <dgm:cxn modelId="{2260386D-5CC4-4583-8F47-626A54724333}" type="presParOf" srcId="{32A34BE2-E83A-4F1A-8F1C-31F751985C86}" destId="{59A6E8E8-7ADA-40D6-9808-616FDF164602}" srcOrd="1" destOrd="0" presId="urn:microsoft.com/office/officeart/2009/3/layout/HorizontalOrganizationChart"/>
    <dgm:cxn modelId="{57CFC385-0954-4C03-B345-543296984B5D}" type="presParOf" srcId="{3778B356-1F1C-416C-BBCA-6023CF10AB27}" destId="{511D4D7C-6F92-459A-8DF2-CEB965BF0D11}" srcOrd="1" destOrd="0" presId="urn:microsoft.com/office/officeart/2009/3/layout/HorizontalOrganizationChart"/>
    <dgm:cxn modelId="{2140C438-E754-4D17-A62D-101FB485ED3E}" type="presParOf" srcId="{3778B356-1F1C-416C-BBCA-6023CF10AB27}" destId="{811B6E8E-20F6-478D-A90E-955CF612ABB4}" srcOrd="2" destOrd="0" presId="urn:microsoft.com/office/officeart/2009/3/layout/HorizontalOrganizationChart"/>
    <dgm:cxn modelId="{DFF4797C-E849-44B2-89A5-309F548B2FB5}" type="presParOf" srcId="{AEB315A3-943F-4344-A5BD-99F5835851BD}" destId="{E0E0F6BE-A140-4019-9F4A-D81CF6881272}" srcOrd="2" destOrd="0" presId="urn:microsoft.com/office/officeart/2009/3/layout/HorizontalOrganizationChart"/>
    <dgm:cxn modelId="{71EE714A-7F7A-4030-AD86-2EF70FB83A01}" type="presParOf" srcId="{2A2DA77F-C43F-4BA1-B912-A4892A23766F}" destId="{23120666-2BAD-4688-B93D-9F983C19AE4F}" srcOrd="2" destOrd="0" presId="urn:microsoft.com/office/officeart/2009/3/layout/HorizontalOrganizationChart"/>
    <dgm:cxn modelId="{6C56DF96-2911-4452-8EAF-6F1F64BE62B3}" type="presParOf" srcId="{F25D0F42-E6CC-4E4E-8058-D54714DFE27D}" destId="{4FFF544C-F91F-4EAE-A0AE-9D1374F3CEC7}" srcOrd="2" destOrd="0" presId="urn:microsoft.com/office/officeart/2009/3/layout/HorizontalOrganizationChart"/>
    <dgm:cxn modelId="{B920AC61-1907-4720-B5F9-731538CAFC1E}" type="presParOf" srcId="{B59B1D1A-5BF3-424D-BD27-28E40AA807F7}" destId="{98A7D475-6EE8-4A78-8665-CECDA1DE07C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8080AD-D503-4CC1-AF15-B5F018BA61B7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</dgm:pt>
    <dgm:pt modelId="{3A9B97C3-9D6F-4C94-8609-5F5C5DB2728D}">
      <dgm:prSet phldrT="[Texto]"/>
      <dgm:spPr/>
      <dgm:t>
        <a:bodyPr/>
        <a:lstStyle/>
        <a:p>
          <a:r>
            <a:rPr lang="it-IT" dirty="0"/>
            <a:t>Random Forest</a:t>
          </a:r>
          <a:endParaRPr lang="es-CL" dirty="0"/>
        </a:p>
      </dgm:t>
    </dgm:pt>
    <dgm:pt modelId="{50012500-388E-4F00-A513-1703FE1BE3C1}" type="parTrans" cxnId="{F6C9E771-174A-4800-A42C-16016A3FFA31}">
      <dgm:prSet/>
      <dgm:spPr/>
      <dgm:t>
        <a:bodyPr/>
        <a:lstStyle/>
        <a:p>
          <a:endParaRPr lang="es-CL"/>
        </a:p>
      </dgm:t>
    </dgm:pt>
    <dgm:pt modelId="{65D98E47-0A02-4A04-AC87-104468DB99E5}" type="sibTrans" cxnId="{F6C9E771-174A-4800-A42C-16016A3FFA31}">
      <dgm:prSet/>
      <dgm:spPr/>
      <dgm:t>
        <a:bodyPr/>
        <a:lstStyle/>
        <a:p>
          <a:endParaRPr lang="es-CL"/>
        </a:p>
      </dgm:t>
    </dgm:pt>
    <dgm:pt modelId="{7E85E645-60AA-4011-90EE-3803CF83FB06}">
      <dgm:prSet phldrT="[Texto]"/>
      <dgm:spPr/>
      <dgm:t>
        <a:bodyPr/>
        <a:lstStyle/>
        <a:p>
          <a:r>
            <a:rPr lang="es-CL" dirty="0"/>
            <a:t>Train error: 9.319</a:t>
          </a:r>
        </a:p>
      </dgm:t>
    </dgm:pt>
    <dgm:pt modelId="{98175F75-4398-4F92-8C16-BA2B48C40887}" type="parTrans" cxnId="{D32FE27F-11D7-466E-B746-8EF05A6460F6}">
      <dgm:prSet/>
      <dgm:spPr/>
      <dgm:t>
        <a:bodyPr/>
        <a:lstStyle/>
        <a:p>
          <a:endParaRPr lang="es-CL"/>
        </a:p>
      </dgm:t>
    </dgm:pt>
    <dgm:pt modelId="{D207E049-B280-4CEA-8162-8A2FA8C1FAE5}" type="sibTrans" cxnId="{D32FE27F-11D7-466E-B746-8EF05A6460F6}">
      <dgm:prSet/>
      <dgm:spPr/>
      <dgm:t>
        <a:bodyPr/>
        <a:lstStyle/>
        <a:p>
          <a:endParaRPr lang="es-CL"/>
        </a:p>
      </dgm:t>
    </dgm:pt>
    <dgm:pt modelId="{85AD2AAC-FF82-477B-8D28-1515ED231F64}">
      <dgm:prSet phldrT="[Texto]"/>
      <dgm:spPr/>
      <dgm:t>
        <a:bodyPr/>
        <a:lstStyle/>
        <a:p>
          <a:r>
            <a:rPr lang="it-IT" dirty="0"/>
            <a:t>Train error:</a:t>
          </a:r>
          <a:endParaRPr lang="es-CL" dirty="0"/>
        </a:p>
      </dgm:t>
    </dgm:pt>
    <dgm:pt modelId="{00059397-26F8-4CF7-9216-2A3D994A1830}" type="parTrans" cxnId="{DA1AC35E-C661-46D2-AC7B-30453D6E098D}">
      <dgm:prSet/>
      <dgm:spPr/>
      <dgm:t>
        <a:bodyPr/>
        <a:lstStyle/>
        <a:p>
          <a:endParaRPr lang="es-CL"/>
        </a:p>
      </dgm:t>
    </dgm:pt>
    <dgm:pt modelId="{F6499244-A54D-44C1-B5D9-AE3AC25D3BA0}" type="sibTrans" cxnId="{DA1AC35E-C661-46D2-AC7B-30453D6E098D}">
      <dgm:prSet/>
      <dgm:spPr/>
      <dgm:t>
        <a:bodyPr/>
        <a:lstStyle/>
        <a:p>
          <a:endParaRPr lang="es-CL"/>
        </a:p>
      </dgm:t>
    </dgm:pt>
    <dgm:pt modelId="{E92C542D-9797-4A2D-8D36-525BEA920637}">
      <dgm:prSet phldrT="[Texto]"/>
      <dgm:spPr/>
      <dgm:t>
        <a:bodyPr/>
        <a:lstStyle/>
        <a:p>
          <a:r>
            <a:rPr lang="it-IT" dirty="0"/>
            <a:t>SVM</a:t>
          </a:r>
          <a:endParaRPr lang="es-CL" dirty="0"/>
        </a:p>
      </dgm:t>
    </dgm:pt>
    <dgm:pt modelId="{3113DEAC-5930-40B0-80F2-CCE8658FDA7A}" type="parTrans" cxnId="{3E5018C3-F726-41CE-9FFC-4FC536A660B9}">
      <dgm:prSet/>
      <dgm:spPr/>
      <dgm:t>
        <a:bodyPr/>
        <a:lstStyle/>
        <a:p>
          <a:endParaRPr lang="es-CL"/>
        </a:p>
      </dgm:t>
    </dgm:pt>
    <dgm:pt modelId="{D88728B4-9371-401C-BC19-10F3C4557B6A}" type="sibTrans" cxnId="{3E5018C3-F726-41CE-9FFC-4FC536A660B9}">
      <dgm:prSet/>
      <dgm:spPr/>
      <dgm:t>
        <a:bodyPr/>
        <a:lstStyle/>
        <a:p>
          <a:endParaRPr lang="es-CL"/>
        </a:p>
      </dgm:t>
    </dgm:pt>
    <dgm:pt modelId="{081F4EFF-8711-4B82-ACDD-7C71EA6A560C}">
      <dgm:prSet phldrT="[Texto]"/>
      <dgm:spPr/>
      <dgm:t>
        <a:bodyPr/>
        <a:lstStyle/>
        <a:p>
          <a:r>
            <a:rPr lang="it-IT" dirty="0"/>
            <a:t>Naive Bayes</a:t>
          </a:r>
          <a:endParaRPr lang="es-CL" dirty="0"/>
        </a:p>
      </dgm:t>
    </dgm:pt>
    <dgm:pt modelId="{8A6E7FFE-0794-45CA-89FD-A40C1A74F682}" type="parTrans" cxnId="{52B8C6F0-888F-48B5-A4BB-65BBF90128E3}">
      <dgm:prSet/>
      <dgm:spPr/>
      <dgm:t>
        <a:bodyPr/>
        <a:lstStyle/>
        <a:p>
          <a:endParaRPr lang="es-CL"/>
        </a:p>
      </dgm:t>
    </dgm:pt>
    <dgm:pt modelId="{52689D7F-BF10-4504-93A9-F81F6F75330B}" type="sibTrans" cxnId="{52B8C6F0-888F-48B5-A4BB-65BBF90128E3}">
      <dgm:prSet/>
      <dgm:spPr/>
      <dgm:t>
        <a:bodyPr/>
        <a:lstStyle/>
        <a:p>
          <a:endParaRPr lang="es-CL"/>
        </a:p>
      </dgm:t>
    </dgm:pt>
    <dgm:pt modelId="{3732F38F-4BDC-4B26-A17D-AD1E4A7D5845}">
      <dgm:prSet phldrT="[Texto]"/>
      <dgm:spPr/>
      <dgm:t>
        <a:bodyPr/>
        <a:lstStyle/>
        <a:p>
          <a:r>
            <a:rPr lang="it-IT" dirty="0"/>
            <a:t>Train error:</a:t>
          </a:r>
          <a:endParaRPr lang="es-CL" dirty="0"/>
        </a:p>
      </dgm:t>
    </dgm:pt>
    <dgm:pt modelId="{B19D9C8B-9BB3-4677-92F0-5F4371523766}" type="parTrans" cxnId="{611F481D-F69C-4F95-BFCD-9B403AC15642}">
      <dgm:prSet/>
      <dgm:spPr/>
      <dgm:t>
        <a:bodyPr/>
        <a:lstStyle/>
        <a:p>
          <a:endParaRPr lang="es-CL"/>
        </a:p>
      </dgm:t>
    </dgm:pt>
    <dgm:pt modelId="{16527B29-CB06-407D-B49F-B37B3D4EAB82}" type="sibTrans" cxnId="{611F481D-F69C-4F95-BFCD-9B403AC15642}">
      <dgm:prSet/>
      <dgm:spPr/>
      <dgm:t>
        <a:bodyPr/>
        <a:lstStyle/>
        <a:p>
          <a:endParaRPr lang="es-CL"/>
        </a:p>
      </dgm:t>
    </dgm:pt>
    <dgm:pt modelId="{4D133BA9-6D6B-427D-B655-1EFF5C92E72E}">
      <dgm:prSet phldrT="[Texto]"/>
      <dgm:spPr/>
      <dgm:t>
        <a:bodyPr/>
        <a:lstStyle/>
        <a:p>
          <a:r>
            <a:rPr lang="it-IT" dirty="0"/>
            <a:t>…</a:t>
          </a:r>
          <a:endParaRPr lang="es-CL" dirty="0"/>
        </a:p>
      </dgm:t>
    </dgm:pt>
    <dgm:pt modelId="{66BBC29A-4A31-4333-9293-024FBE25F5E9}" type="parTrans" cxnId="{7C7F39A2-D32B-4D9F-92F7-751F114CCFC5}">
      <dgm:prSet/>
      <dgm:spPr/>
      <dgm:t>
        <a:bodyPr/>
        <a:lstStyle/>
        <a:p>
          <a:endParaRPr lang="es-CL"/>
        </a:p>
      </dgm:t>
    </dgm:pt>
    <dgm:pt modelId="{C3471980-0147-4156-8440-0523D30E66CA}" type="sibTrans" cxnId="{7C7F39A2-D32B-4D9F-92F7-751F114CCFC5}">
      <dgm:prSet/>
      <dgm:spPr/>
      <dgm:t>
        <a:bodyPr/>
        <a:lstStyle/>
        <a:p>
          <a:endParaRPr lang="es-CL"/>
        </a:p>
      </dgm:t>
    </dgm:pt>
    <dgm:pt modelId="{D9EC62D0-C90E-4486-B6DF-FBB8AB0DCE43}">
      <dgm:prSet phldrT="[Texto]"/>
      <dgm:spPr/>
      <dgm:t>
        <a:bodyPr/>
        <a:lstStyle/>
        <a:p>
          <a:r>
            <a:rPr lang="it-IT" dirty="0"/>
            <a:t>Train error</a:t>
          </a:r>
          <a:endParaRPr lang="es-CL" dirty="0"/>
        </a:p>
      </dgm:t>
    </dgm:pt>
    <dgm:pt modelId="{1CA519D5-9D6C-46C8-9E34-A27E8F20ABE0}" type="parTrans" cxnId="{1BF01741-CD3D-4A6E-88D8-7B6A2382F178}">
      <dgm:prSet/>
      <dgm:spPr/>
      <dgm:t>
        <a:bodyPr/>
        <a:lstStyle/>
        <a:p>
          <a:endParaRPr lang="es-CL"/>
        </a:p>
      </dgm:t>
    </dgm:pt>
    <dgm:pt modelId="{A16FA853-752F-40C6-B02A-62415E415D4B}" type="sibTrans" cxnId="{1BF01741-CD3D-4A6E-88D8-7B6A2382F178}">
      <dgm:prSet/>
      <dgm:spPr/>
      <dgm:t>
        <a:bodyPr/>
        <a:lstStyle/>
        <a:p>
          <a:endParaRPr lang="es-CL"/>
        </a:p>
      </dgm:t>
    </dgm:pt>
    <dgm:pt modelId="{D0490D21-C2A9-40F8-99A0-E4E6FF9BAA83}">
      <dgm:prSet/>
      <dgm:spPr/>
      <dgm:t>
        <a:bodyPr/>
        <a:lstStyle/>
        <a:p>
          <a:r>
            <a:rPr lang="es-CL" dirty="0"/>
            <a:t>Test error: 9.093</a:t>
          </a:r>
        </a:p>
      </dgm:t>
    </dgm:pt>
    <dgm:pt modelId="{CA182B0E-640C-49C7-8771-645208187AAB}" type="parTrans" cxnId="{E5E68AA1-C333-4941-BC09-D194764EF0E1}">
      <dgm:prSet/>
      <dgm:spPr/>
      <dgm:t>
        <a:bodyPr/>
        <a:lstStyle/>
        <a:p>
          <a:endParaRPr lang="es-CL"/>
        </a:p>
      </dgm:t>
    </dgm:pt>
    <dgm:pt modelId="{CF231055-B78D-4AAC-94CF-ED1AC4C28BF3}" type="sibTrans" cxnId="{E5E68AA1-C333-4941-BC09-D194764EF0E1}">
      <dgm:prSet/>
      <dgm:spPr/>
      <dgm:t>
        <a:bodyPr/>
        <a:lstStyle/>
        <a:p>
          <a:endParaRPr lang="es-CL"/>
        </a:p>
      </dgm:t>
    </dgm:pt>
    <dgm:pt modelId="{9448F9AC-55EA-42F8-9642-F45D4A08562E}">
      <dgm:prSet phldrT="[Texto]"/>
      <dgm:spPr/>
      <dgm:t>
        <a:bodyPr/>
        <a:lstStyle/>
        <a:p>
          <a:r>
            <a:rPr lang="it-IT" dirty="0"/>
            <a:t>Test error:</a:t>
          </a:r>
          <a:endParaRPr lang="es-CL" dirty="0"/>
        </a:p>
      </dgm:t>
    </dgm:pt>
    <dgm:pt modelId="{3F9DC288-2310-4DC3-81BA-16BDCFDA0406}" type="parTrans" cxnId="{C99865D1-9346-4677-A78F-54CFB3685BD4}">
      <dgm:prSet/>
      <dgm:spPr/>
      <dgm:t>
        <a:bodyPr/>
        <a:lstStyle/>
        <a:p>
          <a:endParaRPr lang="es-CL"/>
        </a:p>
      </dgm:t>
    </dgm:pt>
    <dgm:pt modelId="{07C7CA31-B7C1-49B2-9B5F-0E3CDD385580}" type="sibTrans" cxnId="{C99865D1-9346-4677-A78F-54CFB3685BD4}">
      <dgm:prSet/>
      <dgm:spPr/>
      <dgm:t>
        <a:bodyPr/>
        <a:lstStyle/>
        <a:p>
          <a:endParaRPr lang="es-CL"/>
        </a:p>
      </dgm:t>
    </dgm:pt>
    <dgm:pt modelId="{9D9F43F4-284A-41A2-B0EB-8838B8217D0F}">
      <dgm:prSet phldrT="[Texto]"/>
      <dgm:spPr/>
      <dgm:t>
        <a:bodyPr/>
        <a:lstStyle/>
        <a:p>
          <a:r>
            <a:rPr lang="it-IT" dirty="0"/>
            <a:t>Test error:</a:t>
          </a:r>
          <a:endParaRPr lang="es-CL" dirty="0"/>
        </a:p>
      </dgm:t>
    </dgm:pt>
    <dgm:pt modelId="{08988B2E-F542-466D-84D8-606520337B76}" type="parTrans" cxnId="{18E4CABD-1E0F-4D9B-830A-F9C6722726A9}">
      <dgm:prSet/>
      <dgm:spPr/>
      <dgm:t>
        <a:bodyPr/>
        <a:lstStyle/>
        <a:p>
          <a:endParaRPr lang="es-CL"/>
        </a:p>
      </dgm:t>
    </dgm:pt>
    <dgm:pt modelId="{F7AF96D4-F0EC-4FC2-BB6F-37CB5622F617}" type="sibTrans" cxnId="{18E4CABD-1E0F-4D9B-830A-F9C6722726A9}">
      <dgm:prSet/>
      <dgm:spPr/>
      <dgm:t>
        <a:bodyPr/>
        <a:lstStyle/>
        <a:p>
          <a:endParaRPr lang="es-CL"/>
        </a:p>
      </dgm:t>
    </dgm:pt>
    <dgm:pt modelId="{D5ABD636-75C8-429A-92D5-1568EE5BF4D8}">
      <dgm:prSet phldrT="[Texto]"/>
      <dgm:spPr/>
      <dgm:t>
        <a:bodyPr/>
        <a:lstStyle/>
        <a:p>
          <a:r>
            <a:rPr lang="it-IT" dirty="0"/>
            <a:t>Test error</a:t>
          </a:r>
          <a:endParaRPr lang="es-CL" dirty="0"/>
        </a:p>
      </dgm:t>
    </dgm:pt>
    <dgm:pt modelId="{DBCB69DC-C269-4EFE-B357-943085CE7EE7}" type="parTrans" cxnId="{CD4E557E-F604-4D52-B104-B40D2AD98382}">
      <dgm:prSet/>
      <dgm:spPr/>
      <dgm:t>
        <a:bodyPr/>
        <a:lstStyle/>
        <a:p>
          <a:endParaRPr lang="es-CL"/>
        </a:p>
      </dgm:t>
    </dgm:pt>
    <dgm:pt modelId="{DEDA125D-28DA-433C-BD9B-C56D995F51A5}" type="sibTrans" cxnId="{CD4E557E-F604-4D52-B104-B40D2AD98382}">
      <dgm:prSet/>
      <dgm:spPr/>
      <dgm:t>
        <a:bodyPr/>
        <a:lstStyle/>
        <a:p>
          <a:endParaRPr lang="es-CL"/>
        </a:p>
      </dgm:t>
    </dgm:pt>
    <dgm:pt modelId="{8FAB0978-5E43-4F2C-A28D-587B635B233A}" type="pres">
      <dgm:prSet presAssocID="{B08080AD-D503-4CC1-AF15-B5F018BA61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19BD0D-78CD-45EA-BAE9-9173F5EC417C}" type="pres">
      <dgm:prSet presAssocID="{3A9B97C3-9D6F-4C94-8609-5F5C5DB2728D}" presName="root" presStyleCnt="0"/>
      <dgm:spPr/>
    </dgm:pt>
    <dgm:pt modelId="{EFA78472-B47B-4036-9573-4191D6BB2B51}" type="pres">
      <dgm:prSet presAssocID="{3A9B97C3-9D6F-4C94-8609-5F5C5DB2728D}" presName="rootComposite" presStyleCnt="0"/>
      <dgm:spPr/>
    </dgm:pt>
    <dgm:pt modelId="{1348AC1E-DD17-4CE7-914D-8EC547D42741}" type="pres">
      <dgm:prSet presAssocID="{3A9B97C3-9D6F-4C94-8609-5F5C5DB2728D}" presName="rootText" presStyleLbl="node1" presStyleIdx="0" presStyleCnt="4"/>
      <dgm:spPr/>
    </dgm:pt>
    <dgm:pt modelId="{51B26882-6FF4-49E9-BE91-60A3BAA2E7AF}" type="pres">
      <dgm:prSet presAssocID="{3A9B97C3-9D6F-4C94-8609-5F5C5DB2728D}" presName="rootConnector" presStyleLbl="node1" presStyleIdx="0" presStyleCnt="4"/>
      <dgm:spPr/>
    </dgm:pt>
    <dgm:pt modelId="{B7C41563-5662-4991-B5CE-CE58C6E6D2B0}" type="pres">
      <dgm:prSet presAssocID="{3A9B97C3-9D6F-4C94-8609-5F5C5DB2728D}" presName="childShape" presStyleCnt="0"/>
      <dgm:spPr/>
    </dgm:pt>
    <dgm:pt modelId="{82A4C021-BF83-4DF4-9ED2-9774A39DDF42}" type="pres">
      <dgm:prSet presAssocID="{98175F75-4398-4F92-8C16-BA2B48C40887}" presName="Name13" presStyleLbl="parChTrans1D2" presStyleIdx="0" presStyleCnt="8"/>
      <dgm:spPr/>
    </dgm:pt>
    <dgm:pt modelId="{4884369A-C179-45A0-8255-FD552D40C9A7}" type="pres">
      <dgm:prSet presAssocID="{7E85E645-60AA-4011-90EE-3803CF83FB06}" presName="childText" presStyleLbl="bgAcc1" presStyleIdx="0" presStyleCnt="8">
        <dgm:presLayoutVars>
          <dgm:bulletEnabled val="1"/>
        </dgm:presLayoutVars>
      </dgm:prSet>
      <dgm:spPr/>
    </dgm:pt>
    <dgm:pt modelId="{AC67B2C7-C32E-48AF-9331-211D5880C6CD}" type="pres">
      <dgm:prSet presAssocID="{CA182B0E-640C-49C7-8771-645208187AAB}" presName="Name13" presStyleLbl="parChTrans1D2" presStyleIdx="1" presStyleCnt="8"/>
      <dgm:spPr/>
    </dgm:pt>
    <dgm:pt modelId="{EF01AE0E-D910-4596-8E88-2E43E35CF59F}" type="pres">
      <dgm:prSet presAssocID="{D0490D21-C2A9-40F8-99A0-E4E6FF9BAA83}" presName="childText" presStyleLbl="bgAcc1" presStyleIdx="1" presStyleCnt="8">
        <dgm:presLayoutVars>
          <dgm:bulletEnabled val="1"/>
        </dgm:presLayoutVars>
      </dgm:prSet>
      <dgm:spPr/>
    </dgm:pt>
    <dgm:pt modelId="{F177C8F5-0CAB-4611-A60E-5E11C2A7F38B}" type="pres">
      <dgm:prSet presAssocID="{E92C542D-9797-4A2D-8D36-525BEA920637}" presName="root" presStyleCnt="0"/>
      <dgm:spPr/>
    </dgm:pt>
    <dgm:pt modelId="{07DDD6A7-8DD9-47D6-B6A9-4018E59518A5}" type="pres">
      <dgm:prSet presAssocID="{E92C542D-9797-4A2D-8D36-525BEA920637}" presName="rootComposite" presStyleCnt="0"/>
      <dgm:spPr/>
    </dgm:pt>
    <dgm:pt modelId="{7326AF9C-CD2D-4070-B659-3370DF4517BA}" type="pres">
      <dgm:prSet presAssocID="{E92C542D-9797-4A2D-8D36-525BEA920637}" presName="rootText" presStyleLbl="node1" presStyleIdx="1" presStyleCnt="4"/>
      <dgm:spPr/>
    </dgm:pt>
    <dgm:pt modelId="{FDA576F5-0CFB-4281-8F2E-BEFE1BBDB347}" type="pres">
      <dgm:prSet presAssocID="{E92C542D-9797-4A2D-8D36-525BEA920637}" presName="rootConnector" presStyleLbl="node1" presStyleIdx="1" presStyleCnt="4"/>
      <dgm:spPr/>
    </dgm:pt>
    <dgm:pt modelId="{146A293C-0DFE-483F-B2F9-D71D4553B922}" type="pres">
      <dgm:prSet presAssocID="{E92C542D-9797-4A2D-8D36-525BEA920637}" presName="childShape" presStyleCnt="0"/>
      <dgm:spPr/>
    </dgm:pt>
    <dgm:pt modelId="{0B35A0B3-9AA9-43EC-822F-4361A0C8C601}" type="pres">
      <dgm:prSet presAssocID="{00059397-26F8-4CF7-9216-2A3D994A1830}" presName="Name13" presStyleLbl="parChTrans1D2" presStyleIdx="2" presStyleCnt="8"/>
      <dgm:spPr/>
    </dgm:pt>
    <dgm:pt modelId="{9E9C9F9A-E574-44C5-9C4C-248F2E51A5FC}" type="pres">
      <dgm:prSet presAssocID="{85AD2AAC-FF82-477B-8D28-1515ED231F64}" presName="childText" presStyleLbl="bgAcc1" presStyleIdx="2" presStyleCnt="8">
        <dgm:presLayoutVars>
          <dgm:bulletEnabled val="1"/>
        </dgm:presLayoutVars>
      </dgm:prSet>
      <dgm:spPr/>
    </dgm:pt>
    <dgm:pt modelId="{36DF90CA-3FA8-4052-A313-A0252BEAF2BE}" type="pres">
      <dgm:prSet presAssocID="{3F9DC288-2310-4DC3-81BA-16BDCFDA0406}" presName="Name13" presStyleLbl="parChTrans1D2" presStyleIdx="3" presStyleCnt="8"/>
      <dgm:spPr/>
    </dgm:pt>
    <dgm:pt modelId="{E0AF71CE-9C03-4119-8FF2-29BF22D751F5}" type="pres">
      <dgm:prSet presAssocID="{9448F9AC-55EA-42F8-9642-F45D4A08562E}" presName="childText" presStyleLbl="bgAcc1" presStyleIdx="3" presStyleCnt="8">
        <dgm:presLayoutVars>
          <dgm:bulletEnabled val="1"/>
        </dgm:presLayoutVars>
      </dgm:prSet>
      <dgm:spPr/>
    </dgm:pt>
    <dgm:pt modelId="{52E658C5-FC49-4F76-B49A-943F27CD3F31}" type="pres">
      <dgm:prSet presAssocID="{081F4EFF-8711-4B82-ACDD-7C71EA6A560C}" presName="root" presStyleCnt="0"/>
      <dgm:spPr/>
    </dgm:pt>
    <dgm:pt modelId="{93BAD546-A1D3-47B3-92DA-0C4C41AF2D72}" type="pres">
      <dgm:prSet presAssocID="{081F4EFF-8711-4B82-ACDD-7C71EA6A560C}" presName="rootComposite" presStyleCnt="0"/>
      <dgm:spPr/>
    </dgm:pt>
    <dgm:pt modelId="{45AAA509-A316-45BB-8FE5-56929CE9E43D}" type="pres">
      <dgm:prSet presAssocID="{081F4EFF-8711-4B82-ACDD-7C71EA6A560C}" presName="rootText" presStyleLbl="node1" presStyleIdx="2" presStyleCnt="4"/>
      <dgm:spPr/>
    </dgm:pt>
    <dgm:pt modelId="{F7375D93-CB17-4580-B99F-A867BBCCBEA3}" type="pres">
      <dgm:prSet presAssocID="{081F4EFF-8711-4B82-ACDD-7C71EA6A560C}" presName="rootConnector" presStyleLbl="node1" presStyleIdx="2" presStyleCnt="4"/>
      <dgm:spPr/>
    </dgm:pt>
    <dgm:pt modelId="{0740801C-329F-4F07-910D-A31B655202F8}" type="pres">
      <dgm:prSet presAssocID="{081F4EFF-8711-4B82-ACDD-7C71EA6A560C}" presName="childShape" presStyleCnt="0"/>
      <dgm:spPr/>
    </dgm:pt>
    <dgm:pt modelId="{8BC33271-ACF8-4CB3-852A-E73400BBBF35}" type="pres">
      <dgm:prSet presAssocID="{B19D9C8B-9BB3-4677-92F0-5F4371523766}" presName="Name13" presStyleLbl="parChTrans1D2" presStyleIdx="4" presStyleCnt="8"/>
      <dgm:spPr/>
    </dgm:pt>
    <dgm:pt modelId="{4C1AAEA7-A87B-455A-8B94-7244153AC2F0}" type="pres">
      <dgm:prSet presAssocID="{3732F38F-4BDC-4B26-A17D-AD1E4A7D5845}" presName="childText" presStyleLbl="bgAcc1" presStyleIdx="4" presStyleCnt="8">
        <dgm:presLayoutVars>
          <dgm:bulletEnabled val="1"/>
        </dgm:presLayoutVars>
      </dgm:prSet>
      <dgm:spPr/>
    </dgm:pt>
    <dgm:pt modelId="{DAA075EE-CA0E-4A68-9A70-A708D52CBFF5}" type="pres">
      <dgm:prSet presAssocID="{08988B2E-F542-466D-84D8-606520337B76}" presName="Name13" presStyleLbl="parChTrans1D2" presStyleIdx="5" presStyleCnt="8"/>
      <dgm:spPr/>
    </dgm:pt>
    <dgm:pt modelId="{8EE165F4-EC6C-4016-86AC-047EA3D6660E}" type="pres">
      <dgm:prSet presAssocID="{9D9F43F4-284A-41A2-B0EB-8838B8217D0F}" presName="childText" presStyleLbl="bgAcc1" presStyleIdx="5" presStyleCnt="8">
        <dgm:presLayoutVars>
          <dgm:bulletEnabled val="1"/>
        </dgm:presLayoutVars>
      </dgm:prSet>
      <dgm:spPr/>
    </dgm:pt>
    <dgm:pt modelId="{D0F9A7BE-38BD-4C79-A5FD-2DF653A41F6D}" type="pres">
      <dgm:prSet presAssocID="{4D133BA9-6D6B-427D-B655-1EFF5C92E72E}" presName="root" presStyleCnt="0"/>
      <dgm:spPr/>
    </dgm:pt>
    <dgm:pt modelId="{42E7C1B5-0E2B-498D-9F5C-7461A0899622}" type="pres">
      <dgm:prSet presAssocID="{4D133BA9-6D6B-427D-B655-1EFF5C92E72E}" presName="rootComposite" presStyleCnt="0"/>
      <dgm:spPr/>
    </dgm:pt>
    <dgm:pt modelId="{2C41AF9C-3D56-4ED1-BA84-B3F7A4C0652A}" type="pres">
      <dgm:prSet presAssocID="{4D133BA9-6D6B-427D-B655-1EFF5C92E72E}" presName="rootText" presStyleLbl="node1" presStyleIdx="3" presStyleCnt="4"/>
      <dgm:spPr/>
    </dgm:pt>
    <dgm:pt modelId="{299BC576-C67A-49AE-9603-FAF50DDF4BFF}" type="pres">
      <dgm:prSet presAssocID="{4D133BA9-6D6B-427D-B655-1EFF5C92E72E}" presName="rootConnector" presStyleLbl="node1" presStyleIdx="3" presStyleCnt="4"/>
      <dgm:spPr/>
    </dgm:pt>
    <dgm:pt modelId="{CC1C8967-94DD-4845-8B79-35DD41D26532}" type="pres">
      <dgm:prSet presAssocID="{4D133BA9-6D6B-427D-B655-1EFF5C92E72E}" presName="childShape" presStyleCnt="0"/>
      <dgm:spPr/>
    </dgm:pt>
    <dgm:pt modelId="{4D90285A-D363-4134-A85D-EA0977C7F843}" type="pres">
      <dgm:prSet presAssocID="{1CA519D5-9D6C-46C8-9E34-A27E8F20ABE0}" presName="Name13" presStyleLbl="parChTrans1D2" presStyleIdx="6" presStyleCnt="8"/>
      <dgm:spPr/>
    </dgm:pt>
    <dgm:pt modelId="{C90857B4-0509-4EAD-ADEF-6B19F00957FA}" type="pres">
      <dgm:prSet presAssocID="{D9EC62D0-C90E-4486-B6DF-FBB8AB0DCE43}" presName="childText" presStyleLbl="bgAcc1" presStyleIdx="6" presStyleCnt="8">
        <dgm:presLayoutVars>
          <dgm:bulletEnabled val="1"/>
        </dgm:presLayoutVars>
      </dgm:prSet>
      <dgm:spPr/>
    </dgm:pt>
    <dgm:pt modelId="{B85FD9A8-61BC-4F21-9DDE-4404D4A179B6}" type="pres">
      <dgm:prSet presAssocID="{DBCB69DC-C269-4EFE-B357-943085CE7EE7}" presName="Name13" presStyleLbl="parChTrans1D2" presStyleIdx="7" presStyleCnt="8"/>
      <dgm:spPr/>
    </dgm:pt>
    <dgm:pt modelId="{E4C16BDA-9C3C-45B8-A75A-2A92965EB775}" type="pres">
      <dgm:prSet presAssocID="{D5ABD636-75C8-429A-92D5-1568EE5BF4D8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165B0A16-1806-45D5-BB56-EB0C490344AE}" type="presOf" srcId="{3F9DC288-2310-4DC3-81BA-16BDCFDA0406}" destId="{36DF90CA-3FA8-4052-A313-A0252BEAF2BE}" srcOrd="0" destOrd="0" presId="urn:microsoft.com/office/officeart/2005/8/layout/hierarchy3"/>
    <dgm:cxn modelId="{611F481D-F69C-4F95-BFCD-9B403AC15642}" srcId="{081F4EFF-8711-4B82-ACDD-7C71EA6A560C}" destId="{3732F38F-4BDC-4B26-A17D-AD1E4A7D5845}" srcOrd="0" destOrd="0" parTransId="{B19D9C8B-9BB3-4677-92F0-5F4371523766}" sibTransId="{16527B29-CB06-407D-B49F-B37B3D4EAB82}"/>
    <dgm:cxn modelId="{A488C925-DCF2-4542-B405-C54032C16BAA}" type="presOf" srcId="{CA182B0E-640C-49C7-8771-645208187AAB}" destId="{AC67B2C7-C32E-48AF-9331-211D5880C6CD}" srcOrd="0" destOrd="0" presId="urn:microsoft.com/office/officeart/2005/8/layout/hierarchy3"/>
    <dgm:cxn modelId="{F862DF25-6CBC-43B4-9476-154F4DDAEDE0}" type="presOf" srcId="{DBCB69DC-C269-4EFE-B357-943085CE7EE7}" destId="{B85FD9A8-61BC-4F21-9DDE-4404D4A179B6}" srcOrd="0" destOrd="0" presId="urn:microsoft.com/office/officeart/2005/8/layout/hierarchy3"/>
    <dgm:cxn modelId="{3912A528-1EDE-4BBA-9553-2016846DB78C}" type="presOf" srcId="{1CA519D5-9D6C-46C8-9E34-A27E8F20ABE0}" destId="{4D90285A-D363-4134-A85D-EA0977C7F843}" srcOrd="0" destOrd="0" presId="urn:microsoft.com/office/officeart/2005/8/layout/hierarchy3"/>
    <dgm:cxn modelId="{3EE0AD2A-2737-4E16-9181-7E89E2969EEA}" type="presOf" srcId="{4D133BA9-6D6B-427D-B655-1EFF5C92E72E}" destId="{2C41AF9C-3D56-4ED1-BA84-B3F7A4C0652A}" srcOrd="0" destOrd="0" presId="urn:microsoft.com/office/officeart/2005/8/layout/hierarchy3"/>
    <dgm:cxn modelId="{BDD4ED3B-9731-4C74-9633-E06E8DDF121E}" type="presOf" srcId="{9D9F43F4-284A-41A2-B0EB-8838B8217D0F}" destId="{8EE165F4-EC6C-4016-86AC-047EA3D6660E}" srcOrd="0" destOrd="0" presId="urn:microsoft.com/office/officeart/2005/8/layout/hierarchy3"/>
    <dgm:cxn modelId="{72AC815B-9837-494A-888D-ECACEA8521E3}" type="presOf" srcId="{D5ABD636-75C8-429A-92D5-1568EE5BF4D8}" destId="{E4C16BDA-9C3C-45B8-A75A-2A92965EB775}" srcOrd="0" destOrd="0" presId="urn:microsoft.com/office/officeart/2005/8/layout/hierarchy3"/>
    <dgm:cxn modelId="{DE1E1C5C-CA81-4BF5-B102-74D683C8483B}" type="presOf" srcId="{98175F75-4398-4F92-8C16-BA2B48C40887}" destId="{82A4C021-BF83-4DF4-9ED2-9774A39DDF42}" srcOrd="0" destOrd="0" presId="urn:microsoft.com/office/officeart/2005/8/layout/hierarchy3"/>
    <dgm:cxn modelId="{DA1AC35E-C661-46D2-AC7B-30453D6E098D}" srcId="{E92C542D-9797-4A2D-8D36-525BEA920637}" destId="{85AD2AAC-FF82-477B-8D28-1515ED231F64}" srcOrd="0" destOrd="0" parTransId="{00059397-26F8-4CF7-9216-2A3D994A1830}" sibTransId="{F6499244-A54D-44C1-B5D9-AE3AC25D3BA0}"/>
    <dgm:cxn modelId="{D87FCF60-A953-4191-976B-6A9189428DDF}" type="presOf" srcId="{3732F38F-4BDC-4B26-A17D-AD1E4A7D5845}" destId="{4C1AAEA7-A87B-455A-8B94-7244153AC2F0}" srcOrd="0" destOrd="0" presId="urn:microsoft.com/office/officeart/2005/8/layout/hierarchy3"/>
    <dgm:cxn modelId="{1BF01741-CD3D-4A6E-88D8-7B6A2382F178}" srcId="{4D133BA9-6D6B-427D-B655-1EFF5C92E72E}" destId="{D9EC62D0-C90E-4486-B6DF-FBB8AB0DCE43}" srcOrd="0" destOrd="0" parTransId="{1CA519D5-9D6C-46C8-9E34-A27E8F20ABE0}" sibTransId="{A16FA853-752F-40C6-B02A-62415E415D4B}"/>
    <dgm:cxn modelId="{C60AEE41-5D09-4B74-9BE0-217DD8FCFF3D}" type="presOf" srcId="{85AD2AAC-FF82-477B-8D28-1515ED231F64}" destId="{9E9C9F9A-E574-44C5-9C4C-248F2E51A5FC}" srcOrd="0" destOrd="0" presId="urn:microsoft.com/office/officeart/2005/8/layout/hierarchy3"/>
    <dgm:cxn modelId="{828C5949-FF39-4649-BBB4-5775C16244F5}" type="presOf" srcId="{08988B2E-F542-466D-84D8-606520337B76}" destId="{DAA075EE-CA0E-4A68-9A70-A708D52CBFF5}" srcOrd="0" destOrd="0" presId="urn:microsoft.com/office/officeart/2005/8/layout/hierarchy3"/>
    <dgm:cxn modelId="{4C1A846F-DAB8-4E40-8082-9B9FFC103F9E}" type="presOf" srcId="{E92C542D-9797-4A2D-8D36-525BEA920637}" destId="{7326AF9C-CD2D-4070-B659-3370DF4517BA}" srcOrd="0" destOrd="0" presId="urn:microsoft.com/office/officeart/2005/8/layout/hierarchy3"/>
    <dgm:cxn modelId="{F6C9E771-174A-4800-A42C-16016A3FFA31}" srcId="{B08080AD-D503-4CC1-AF15-B5F018BA61B7}" destId="{3A9B97C3-9D6F-4C94-8609-5F5C5DB2728D}" srcOrd="0" destOrd="0" parTransId="{50012500-388E-4F00-A513-1703FE1BE3C1}" sibTransId="{65D98E47-0A02-4A04-AC87-104468DB99E5}"/>
    <dgm:cxn modelId="{462BA052-26FC-41DE-BB42-8663AA2DD05C}" type="presOf" srcId="{081F4EFF-8711-4B82-ACDD-7C71EA6A560C}" destId="{F7375D93-CB17-4580-B99F-A867BBCCBEA3}" srcOrd="1" destOrd="0" presId="urn:microsoft.com/office/officeart/2005/8/layout/hierarchy3"/>
    <dgm:cxn modelId="{883F8457-FBD5-446E-87C7-E52ED2D06C95}" type="presOf" srcId="{D0490D21-C2A9-40F8-99A0-E4E6FF9BAA83}" destId="{EF01AE0E-D910-4596-8E88-2E43E35CF59F}" srcOrd="0" destOrd="0" presId="urn:microsoft.com/office/officeart/2005/8/layout/hierarchy3"/>
    <dgm:cxn modelId="{CD4E557E-F604-4D52-B104-B40D2AD98382}" srcId="{4D133BA9-6D6B-427D-B655-1EFF5C92E72E}" destId="{D5ABD636-75C8-429A-92D5-1568EE5BF4D8}" srcOrd="1" destOrd="0" parTransId="{DBCB69DC-C269-4EFE-B357-943085CE7EE7}" sibTransId="{DEDA125D-28DA-433C-BD9B-C56D995F51A5}"/>
    <dgm:cxn modelId="{D32FE27F-11D7-466E-B746-8EF05A6460F6}" srcId="{3A9B97C3-9D6F-4C94-8609-5F5C5DB2728D}" destId="{7E85E645-60AA-4011-90EE-3803CF83FB06}" srcOrd="0" destOrd="0" parTransId="{98175F75-4398-4F92-8C16-BA2B48C40887}" sibTransId="{D207E049-B280-4CEA-8162-8A2FA8C1FAE5}"/>
    <dgm:cxn modelId="{E28C278C-61DC-472D-B40C-EBF73704981E}" type="presOf" srcId="{7E85E645-60AA-4011-90EE-3803CF83FB06}" destId="{4884369A-C179-45A0-8255-FD552D40C9A7}" srcOrd="0" destOrd="0" presId="urn:microsoft.com/office/officeart/2005/8/layout/hierarchy3"/>
    <dgm:cxn modelId="{1796828C-067C-4476-B055-86FE6C351DBC}" type="presOf" srcId="{081F4EFF-8711-4B82-ACDD-7C71EA6A560C}" destId="{45AAA509-A316-45BB-8FE5-56929CE9E43D}" srcOrd="0" destOrd="0" presId="urn:microsoft.com/office/officeart/2005/8/layout/hierarchy3"/>
    <dgm:cxn modelId="{D787EDA0-314D-42B1-8F1C-D6E98A78D77B}" type="presOf" srcId="{3A9B97C3-9D6F-4C94-8609-5F5C5DB2728D}" destId="{51B26882-6FF4-49E9-BE91-60A3BAA2E7AF}" srcOrd="1" destOrd="0" presId="urn:microsoft.com/office/officeart/2005/8/layout/hierarchy3"/>
    <dgm:cxn modelId="{E5E68AA1-C333-4941-BC09-D194764EF0E1}" srcId="{3A9B97C3-9D6F-4C94-8609-5F5C5DB2728D}" destId="{D0490D21-C2A9-40F8-99A0-E4E6FF9BAA83}" srcOrd="1" destOrd="0" parTransId="{CA182B0E-640C-49C7-8771-645208187AAB}" sibTransId="{CF231055-B78D-4AAC-94CF-ED1AC4C28BF3}"/>
    <dgm:cxn modelId="{7C7F39A2-D32B-4D9F-92F7-751F114CCFC5}" srcId="{B08080AD-D503-4CC1-AF15-B5F018BA61B7}" destId="{4D133BA9-6D6B-427D-B655-1EFF5C92E72E}" srcOrd="3" destOrd="0" parTransId="{66BBC29A-4A31-4333-9293-024FBE25F5E9}" sibTransId="{C3471980-0147-4156-8440-0523D30E66CA}"/>
    <dgm:cxn modelId="{608FACA6-466F-4E5F-AA8D-94401FE0F82C}" type="presOf" srcId="{3A9B97C3-9D6F-4C94-8609-5F5C5DB2728D}" destId="{1348AC1E-DD17-4CE7-914D-8EC547D42741}" srcOrd="0" destOrd="0" presId="urn:microsoft.com/office/officeart/2005/8/layout/hierarchy3"/>
    <dgm:cxn modelId="{DDC0FDA6-8BAA-477C-9650-1DC3CF31A623}" type="presOf" srcId="{9448F9AC-55EA-42F8-9642-F45D4A08562E}" destId="{E0AF71CE-9C03-4119-8FF2-29BF22D751F5}" srcOrd="0" destOrd="0" presId="urn:microsoft.com/office/officeart/2005/8/layout/hierarchy3"/>
    <dgm:cxn modelId="{0C2424AF-FEB2-4E0E-BC35-A70234BD8B69}" type="presOf" srcId="{00059397-26F8-4CF7-9216-2A3D994A1830}" destId="{0B35A0B3-9AA9-43EC-822F-4361A0C8C601}" srcOrd="0" destOrd="0" presId="urn:microsoft.com/office/officeart/2005/8/layout/hierarchy3"/>
    <dgm:cxn modelId="{5D6CE3B2-519B-460C-BEDC-2C8F085C1642}" type="presOf" srcId="{D9EC62D0-C90E-4486-B6DF-FBB8AB0DCE43}" destId="{C90857B4-0509-4EAD-ADEF-6B19F00957FA}" srcOrd="0" destOrd="0" presId="urn:microsoft.com/office/officeart/2005/8/layout/hierarchy3"/>
    <dgm:cxn modelId="{18E4CABD-1E0F-4D9B-830A-F9C6722726A9}" srcId="{081F4EFF-8711-4B82-ACDD-7C71EA6A560C}" destId="{9D9F43F4-284A-41A2-B0EB-8838B8217D0F}" srcOrd="1" destOrd="0" parTransId="{08988B2E-F542-466D-84D8-606520337B76}" sibTransId="{F7AF96D4-F0EC-4FC2-BB6F-37CB5622F617}"/>
    <dgm:cxn modelId="{3E5018C3-F726-41CE-9FFC-4FC536A660B9}" srcId="{B08080AD-D503-4CC1-AF15-B5F018BA61B7}" destId="{E92C542D-9797-4A2D-8D36-525BEA920637}" srcOrd="1" destOrd="0" parTransId="{3113DEAC-5930-40B0-80F2-CCE8658FDA7A}" sibTransId="{D88728B4-9371-401C-BC19-10F3C4557B6A}"/>
    <dgm:cxn modelId="{2236D8C5-1299-45B7-87A1-A5B954C7F9E4}" type="presOf" srcId="{B08080AD-D503-4CC1-AF15-B5F018BA61B7}" destId="{8FAB0978-5E43-4F2C-A28D-587B635B233A}" srcOrd="0" destOrd="0" presId="urn:microsoft.com/office/officeart/2005/8/layout/hierarchy3"/>
    <dgm:cxn modelId="{C99865D1-9346-4677-A78F-54CFB3685BD4}" srcId="{E92C542D-9797-4A2D-8D36-525BEA920637}" destId="{9448F9AC-55EA-42F8-9642-F45D4A08562E}" srcOrd="1" destOrd="0" parTransId="{3F9DC288-2310-4DC3-81BA-16BDCFDA0406}" sibTransId="{07C7CA31-B7C1-49B2-9B5F-0E3CDD385580}"/>
    <dgm:cxn modelId="{56529EE6-E7EF-478D-B3D4-93C716B25D79}" type="presOf" srcId="{B19D9C8B-9BB3-4677-92F0-5F4371523766}" destId="{8BC33271-ACF8-4CB3-852A-E73400BBBF35}" srcOrd="0" destOrd="0" presId="urn:microsoft.com/office/officeart/2005/8/layout/hierarchy3"/>
    <dgm:cxn modelId="{E3B1A2EA-8710-417C-9822-CCD10AE8CACF}" type="presOf" srcId="{E92C542D-9797-4A2D-8D36-525BEA920637}" destId="{FDA576F5-0CFB-4281-8F2E-BEFE1BBDB347}" srcOrd="1" destOrd="0" presId="urn:microsoft.com/office/officeart/2005/8/layout/hierarchy3"/>
    <dgm:cxn modelId="{EE8DD5EC-C66F-4F11-AC9B-0828CB522178}" type="presOf" srcId="{4D133BA9-6D6B-427D-B655-1EFF5C92E72E}" destId="{299BC576-C67A-49AE-9603-FAF50DDF4BFF}" srcOrd="1" destOrd="0" presId="urn:microsoft.com/office/officeart/2005/8/layout/hierarchy3"/>
    <dgm:cxn modelId="{52B8C6F0-888F-48B5-A4BB-65BBF90128E3}" srcId="{B08080AD-D503-4CC1-AF15-B5F018BA61B7}" destId="{081F4EFF-8711-4B82-ACDD-7C71EA6A560C}" srcOrd="2" destOrd="0" parTransId="{8A6E7FFE-0794-45CA-89FD-A40C1A74F682}" sibTransId="{52689D7F-BF10-4504-93A9-F81F6F75330B}"/>
    <dgm:cxn modelId="{644AA7A6-670B-4578-A823-E403D0AFABCA}" type="presParOf" srcId="{8FAB0978-5E43-4F2C-A28D-587B635B233A}" destId="{2F19BD0D-78CD-45EA-BAE9-9173F5EC417C}" srcOrd="0" destOrd="0" presId="urn:microsoft.com/office/officeart/2005/8/layout/hierarchy3"/>
    <dgm:cxn modelId="{AB089BB0-0948-4D68-884F-A9ED5EA2D684}" type="presParOf" srcId="{2F19BD0D-78CD-45EA-BAE9-9173F5EC417C}" destId="{EFA78472-B47B-4036-9573-4191D6BB2B51}" srcOrd="0" destOrd="0" presId="urn:microsoft.com/office/officeart/2005/8/layout/hierarchy3"/>
    <dgm:cxn modelId="{A901CB25-DF33-405E-B0DE-9DC2491FF03A}" type="presParOf" srcId="{EFA78472-B47B-4036-9573-4191D6BB2B51}" destId="{1348AC1E-DD17-4CE7-914D-8EC547D42741}" srcOrd="0" destOrd="0" presId="urn:microsoft.com/office/officeart/2005/8/layout/hierarchy3"/>
    <dgm:cxn modelId="{04D012CC-6204-4915-BC76-51971B7AFC88}" type="presParOf" srcId="{EFA78472-B47B-4036-9573-4191D6BB2B51}" destId="{51B26882-6FF4-49E9-BE91-60A3BAA2E7AF}" srcOrd="1" destOrd="0" presId="urn:microsoft.com/office/officeart/2005/8/layout/hierarchy3"/>
    <dgm:cxn modelId="{21D6BFFC-339B-4817-9A01-3E67F8A60468}" type="presParOf" srcId="{2F19BD0D-78CD-45EA-BAE9-9173F5EC417C}" destId="{B7C41563-5662-4991-B5CE-CE58C6E6D2B0}" srcOrd="1" destOrd="0" presId="urn:microsoft.com/office/officeart/2005/8/layout/hierarchy3"/>
    <dgm:cxn modelId="{6D5FC5F7-E63A-4044-91A2-05C502D62BA3}" type="presParOf" srcId="{B7C41563-5662-4991-B5CE-CE58C6E6D2B0}" destId="{82A4C021-BF83-4DF4-9ED2-9774A39DDF42}" srcOrd="0" destOrd="0" presId="urn:microsoft.com/office/officeart/2005/8/layout/hierarchy3"/>
    <dgm:cxn modelId="{A33538C5-DABE-43CF-87B2-3853D4B08BC6}" type="presParOf" srcId="{B7C41563-5662-4991-B5CE-CE58C6E6D2B0}" destId="{4884369A-C179-45A0-8255-FD552D40C9A7}" srcOrd="1" destOrd="0" presId="urn:microsoft.com/office/officeart/2005/8/layout/hierarchy3"/>
    <dgm:cxn modelId="{8FB8A81C-DE5B-48F9-ADD3-BE4AC3297362}" type="presParOf" srcId="{B7C41563-5662-4991-B5CE-CE58C6E6D2B0}" destId="{AC67B2C7-C32E-48AF-9331-211D5880C6CD}" srcOrd="2" destOrd="0" presId="urn:microsoft.com/office/officeart/2005/8/layout/hierarchy3"/>
    <dgm:cxn modelId="{BEE01000-7D56-4491-95DA-E68F4F35051F}" type="presParOf" srcId="{B7C41563-5662-4991-B5CE-CE58C6E6D2B0}" destId="{EF01AE0E-D910-4596-8E88-2E43E35CF59F}" srcOrd="3" destOrd="0" presId="urn:microsoft.com/office/officeart/2005/8/layout/hierarchy3"/>
    <dgm:cxn modelId="{102B8DF3-5E01-47B5-96B8-BDFD92F88D2E}" type="presParOf" srcId="{8FAB0978-5E43-4F2C-A28D-587B635B233A}" destId="{F177C8F5-0CAB-4611-A60E-5E11C2A7F38B}" srcOrd="1" destOrd="0" presId="urn:microsoft.com/office/officeart/2005/8/layout/hierarchy3"/>
    <dgm:cxn modelId="{DE17A064-271D-422E-BA92-E65B0B265BA7}" type="presParOf" srcId="{F177C8F5-0CAB-4611-A60E-5E11C2A7F38B}" destId="{07DDD6A7-8DD9-47D6-B6A9-4018E59518A5}" srcOrd="0" destOrd="0" presId="urn:microsoft.com/office/officeart/2005/8/layout/hierarchy3"/>
    <dgm:cxn modelId="{68FA0B4B-E4CE-41AC-BA63-13D01178081A}" type="presParOf" srcId="{07DDD6A7-8DD9-47D6-B6A9-4018E59518A5}" destId="{7326AF9C-CD2D-4070-B659-3370DF4517BA}" srcOrd="0" destOrd="0" presId="urn:microsoft.com/office/officeart/2005/8/layout/hierarchy3"/>
    <dgm:cxn modelId="{025B9E87-92C5-4905-857D-D7A5CAB9664B}" type="presParOf" srcId="{07DDD6A7-8DD9-47D6-B6A9-4018E59518A5}" destId="{FDA576F5-0CFB-4281-8F2E-BEFE1BBDB347}" srcOrd="1" destOrd="0" presId="urn:microsoft.com/office/officeart/2005/8/layout/hierarchy3"/>
    <dgm:cxn modelId="{2208ACED-18E2-44DA-8D6D-5551A594E03C}" type="presParOf" srcId="{F177C8F5-0CAB-4611-A60E-5E11C2A7F38B}" destId="{146A293C-0DFE-483F-B2F9-D71D4553B922}" srcOrd="1" destOrd="0" presId="urn:microsoft.com/office/officeart/2005/8/layout/hierarchy3"/>
    <dgm:cxn modelId="{D589CEB6-66A4-4B53-B7AD-F09A053AF045}" type="presParOf" srcId="{146A293C-0DFE-483F-B2F9-D71D4553B922}" destId="{0B35A0B3-9AA9-43EC-822F-4361A0C8C601}" srcOrd="0" destOrd="0" presId="urn:microsoft.com/office/officeart/2005/8/layout/hierarchy3"/>
    <dgm:cxn modelId="{888DD64C-39BE-46D4-BAA2-00889E8EAD0D}" type="presParOf" srcId="{146A293C-0DFE-483F-B2F9-D71D4553B922}" destId="{9E9C9F9A-E574-44C5-9C4C-248F2E51A5FC}" srcOrd="1" destOrd="0" presId="urn:microsoft.com/office/officeart/2005/8/layout/hierarchy3"/>
    <dgm:cxn modelId="{CE28EEF8-2FBF-4ABA-B5EE-82E0760D4D93}" type="presParOf" srcId="{146A293C-0DFE-483F-B2F9-D71D4553B922}" destId="{36DF90CA-3FA8-4052-A313-A0252BEAF2BE}" srcOrd="2" destOrd="0" presId="urn:microsoft.com/office/officeart/2005/8/layout/hierarchy3"/>
    <dgm:cxn modelId="{A202549E-D9DB-459B-BB00-1F3A4B0DFC4D}" type="presParOf" srcId="{146A293C-0DFE-483F-B2F9-D71D4553B922}" destId="{E0AF71CE-9C03-4119-8FF2-29BF22D751F5}" srcOrd="3" destOrd="0" presId="urn:microsoft.com/office/officeart/2005/8/layout/hierarchy3"/>
    <dgm:cxn modelId="{F0F84B1B-5EB5-4514-A3A1-28F4CDDB8FDB}" type="presParOf" srcId="{8FAB0978-5E43-4F2C-A28D-587B635B233A}" destId="{52E658C5-FC49-4F76-B49A-943F27CD3F31}" srcOrd="2" destOrd="0" presId="urn:microsoft.com/office/officeart/2005/8/layout/hierarchy3"/>
    <dgm:cxn modelId="{3EE224F7-6B17-411A-9849-C40C4B2A47E2}" type="presParOf" srcId="{52E658C5-FC49-4F76-B49A-943F27CD3F31}" destId="{93BAD546-A1D3-47B3-92DA-0C4C41AF2D72}" srcOrd="0" destOrd="0" presId="urn:microsoft.com/office/officeart/2005/8/layout/hierarchy3"/>
    <dgm:cxn modelId="{5797D697-7C30-497B-8B88-012805156676}" type="presParOf" srcId="{93BAD546-A1D3-47B3-92DA-0C4C41AF2D72}" destId="{45AAA509-A316-45BB-8FE5-56929CE9E43D}" srcOrd="0" destOrd="0" presId="urn:microsoft.com/office/officeart/2005/8/layout/hierarchy3"/>
    <dgm:cxn modelId="{EF8EB718-DC9E-4E12-92BE-123618D7CFE8}" type="presParOf" srcId="{93BAD546-A1D3-47B3-92DA-0C4C41AF2D72}" destId="{F7375D93-CB17-4580-B99F-A867BBCCBEA3}" srcOrd="1" destOrd="0" presId="urn:microsoft.com/office/officeart/2005/8/layout/hierarchy3"/>
    <dgm:cxn modelId="{7E37EB3E-1FC5-468D-A118-DD925D7D6571}" type="presParOf" srcId="{52E658C5-FC49-4F76-B49A-943F27CD3F31}" destId="{0740801C-329F-4F07-910D-A31B655202F8}" srcOrd="1" destOrd="0" presId="urn:microsoft.com/office/officeart/2005/8/layout/hierarchy3"/>
    <dgm:cxn modelId="{AA14D2DB-F72E-4A49-8574-4496B713D401}" type="presParOf" srcId="{0740801C-329F-4F07-910D-A31B655202F8}" destId="{8BC33271-ACF8-4CB3-852A-E73400BBBF35}" srcOrd="0" destOrd="0" presId="urn:microsoft.com/office/officeart/2005/8/layout/hierarchy3"/>
    <dgm:cxn modelId="{848A047A-A40C-49C0-956C-D6637C8FA403}" type="presParOf" srcId="{0740801C-329F-4F07-910D-A31B655202F8}" destId="{4C1AAEA7-A87B-455A-8B94-7244153AC2F0}" srcOrd="1" destOrd="0" presId="urn:microsoft.com/office/officeart/2005/8/layout/hierarchy3"/>
    <dgm:cxn modelId="{09B19CF2-0009-410F-840C-D087CB6E8DF2}" type="presParOf" srcId="{0740801C-329F-4F07-910D-A31B655202F8}" destId="{DAA075EE-CA0E-4A68-9A70-A708D52CBFF5}" srcOrd="2" destOrd="0" presId="urn:microsoft.com/office/officeart/2005/8/layout/hierarchy3"/>
    <dgm:cxn modelId="{BBF6C8A6-618A-4D5B-B2FC-8CF5C25B828A}" type="presParOf" srcId="{0740801C-329F-4F07-910D-A31B655202F8}" destId="{8EE165F4-EC6C-4016-86AC-047EA3D6660E}" srcOrd="3" destOrd="0" presId="urn:microsoft.com/office/officeart/2005/8/layout/hierarchy3"/>
    <dgm:cxn modelId="{1DCC0C7E-4314-413F-9EA1-53FA39043982}" type="presParOf" srcId="{8FAB0978-5E43-4F2C-A28D-587B635B233A}" destId="{D0F9A7BE-38BD-4C79-A5FD-2DF653A41F6D}" srcOrd="3" destOrd="0" presId="urn:microsoft.com/office/officeart/2005/8/layout/hierarchy3"/>
    <dgm:cxn modelId="{8A29070F-0B2F-43DF-8811-2CA3C4A5845B}" type="presParOf" srcId="{D0F9A7BE-38BD-4C79-A5FD-2DF653A41F6D}" destId="{42E7C1B5-0E2B-498D-9F5C-7461A0899622}" srcOrd="0" destOrd="0" presId="urn:microsoft.com/office/officeart/2005/8/layout/hierarchy3"/>
    <dgm:cxn modelId="{82B28EB7-F33F-49E5-A1FD-1B1A424E6FA4}" type="presParOf" srcId="{42E7C1B5-0E2B-498D-9F5C-7461A0899622}" destId="{2C41AF9C-3D56-4ED1-BA84-B3F7A4C0652A}" srcOrd="0" destOrd="0" presId="urn:microsoft.com/office/officeart/2005/8/layout/hierarchy3"/>
    <dgm:cxn modelId="{DA7E3FA1-90E4-4521-B74E-AC13DA90A4E3}" type="presParOf" srcId="{42E7C1B5-0E2B-498D-9F5C-7461A0899622}" destId="{299BC576-C67A-49AE-9603-FAF50DDF4BFF}" srcOrd="1" destOrd="0" presId="urn:microsoft.com/office/officeart/2005/8/layout/hierarchy3"/>
    <dgm:cxn modelId="{141752F9-61C2-471C-BD52-6A59591C4C8A}" type="presParOf" srcId="{D0F9A7BE-38BD-4C79-A5FD-2DF653A41F6D}" destId="{CC1C8967-94DD-4845-8B79-35DD41D26532}" srcOrd="1" destOrd="0" presId="urn:microsoft.com/office/officeart/2005/8/layout/hierarchy3"/>
    <dgm:cxn modelId="{4CA0FADD-FDB5-4F41-839B-02C9BD0BFDDB}" type="presParOf" srcId="{CC1C8967-94DD-4845-8B79-35DD41D26532}" destId="{4D90285A-D363-4134-A85D-EA0977C7F843}" srcOrd="0" destOrd="0" presId="urn:microsoft.com/office/officeart/2005/8/layout/hierarchy3"/>
    <dgm:cxn modelId="{6DEECCF6-09C7-4211-A753-5731D5A85D72}" type="presParOf" srcId="{CC1C8967-94DD-4845-8B79-35DD41D26532}" destId="{C90857B4-0509-4EAD-ADEF-6B19F00957FA}" srcOrd="1" destOrd="0" presId="urn:microsoft.com/office/officeart/2005/8/layout/hierarchy3"/>
    <dgm:cxn modelId="{D1EBBB77-F199-4857-A241-198373FF721F}" type="presParOf" srcId="{CC1C8967-94DD-4845-8B79-35DD41D26532}" destId="{B85FD9A8-61BC-4F21-9DDE-4404D4A179B6}" srcOrd="2" destOrd="0" presId="urn:microsoft.com/office/officeart/2005/8/layout/hierarchy3"/>
    <dgm:cxn modelId="{7FB8A52D-DFCC-4E0B-9046-B61B91284BBE}" type="presParOf" srcId="{CC1C8967-94DD-4845-8B79-35DD41D26532}" destId="{E4C16BDA-9C3C-45B8-A75A-2A92965EB77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3E78C-C6AD-4201-9C17-2E665A749952}">
      <dsp:nvSpPr>
        <dsp:cNvPr id="0" name=""/>
        <dsp:cNvSpPr/>
      </dsp:nvSpPr>
      <dsp:spPr>
        <a:xfrm>
          <a:off x="6838868" y="4235500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644505"/>
              </a:lnTo>
              <a:lnTo>
                <a:pt x="199846" y="64450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2E14A-2E42-479D-BA88-10033A7A4036}">
      <dsp:nvSpPr>
        <dsp:cNvPr id="0" name=""/>
        <dsp:cNvSpPr/>
      </dsp:nvSpPr>
      <dsp:spPr>
        <a:xfrm>
          <a:off x="6838868" y="4235500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214835"/>
              </a:lnTo>
              <a:lnTo>
                <a:pt x="199846" y="2148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83AA1-5C52-41FB-819B-217AED942100}">
      <dsp:nvSpPr>
        <dsp:cNvPr id="0" name=""/>
        <dsp:cNvSpPr/>
      </dsp:nvSpPr>
      <dsp:spPr>
        <a:xfrm>
          <a:off x="6838868" y="4020665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214835"/>
              </a:moveTo>
              <a:lnTo>
                <a:pt x="99923" y="21483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5A8FD-AE55-4948-AD77-AD70D9A12CF2}">
      <dsp:nvSpPr>
        <dsp:cNvPr id="0" name=""/>
        <dsp:cNvSpPr/>
      </dsp:nvSpPr>
      <dsp:spPr>
        <a:xfrm>
          <a:off x="6838868" y="3590995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644505"/>
              </a:moveTo>
              <a:lnTo>
                <a:pt x="99923" y="64450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97E80-6B4D-43E9-9130-237C8A683D9A}">
      <dsp:nvSpPr>
        <dsp:cNvPr id="0" name=""/>
        <dsp:cNvSpPr/>
      </dsp:nvSpPr>
      <dsp:spPr>
        <a:xfrm>
          <a:off x="5639787" y="4189780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11383-E8EA-4919-8B4D-D8B5DBB44277}">
      <dsp:nvSpPr>
        <dsp:cNvPr id="0" name=""/>
        <dsp:cNvSpPr/>
      </dsp:nvSpPr>
      <dsp:spPr>
        <a:xfrm>
          <a:off x="4440707" y="2516819"/>
          <a:ext cx="199846" cy="171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1718681"/>
              </a:lnTo>
              <a:lnTo>
                <a:pt x="199846" y="17186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D0B5C-D7C4-49A4-9B97-4B3C2659ADE1}">
      <dsp:nvSpPr>
        <dsp:cNvPr id="0" name=""/>
        <dsp:cNvSpPr/>
      </dsp:nvSpPr>
      <dsp:spPr>
        <a:xfrm>
          <a:off x="6838868" y="2516819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644505"/>
              </a:lnTo>
              <a:lnTo>
                <a:pt x="199846" y="64450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08F4A-3682-419A-8845-4CA563A2227A}">
      <dsp:nvSpPr>
        <dsp:cNvPr id="0" name=""/>
        <dsp:cNvSpPr/>
      </dsp:nvSpPr>
      <dsp:spPr>
        <a:xfrm>
          <a:off x="6838868" y="2516819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214835"/>
              </a:lnTo>
              <a:lnTo>
                <a:pt x="199846" y="2148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78C8E-199B-46B9-B255-7CF28F0810AF}">
      <dsp:nvSpPr>
        <dsp:cNvPr id="0" name=""/>
        <dsp:cNvSpPr/>
      </dsp:nvSpPr>
      <dsp:spPr>
        <a:xfrm>
          <a:off x="6838868" y="2301983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214835"/>
              </a:moveTo>
              <a:lnTo>
                <a:pt x="99923" y="21483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AD802-C1A9-4DBE-8C7C-EAE4A073D47A}">
      <dsp:nvSpPr>
        <dsp:cNvPr id="0" name=""/>
        <dsp:cNvSpPr/>
      </dsp:nvSpPr>
      <dsp:spPr>
        <a:xfrm>
          <a:off x="6838868" y="1872313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644505"/>
              </a:moveTo>
              <a:lnTo>
                <a:pt x="99923" y="64450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DB42D-37AC-45E8-B85B-01DDCE93118B}">
      <dsp:nvSpPr>
        <dsp:cNvPr id="0" name=""/>
        <dsp:cNvSpPr/>
      </dsp:nvSpPr>
      <dsp:spPr>
        <a:xfrm>
          <a:off x="5639787" y="2471099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7944-1515-4403-8567-12A51F5B74F0}">
      <dsp:nvSpPr>
        <dsp:cNvPr id="0" name=""/>
        <dsp:cNvSpPr/>
      </dsp:nvSpPr>
      <dsp:spPr>
        <a:xfrm>
          <a:off x="4440707" y="2471099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0DCCE-3D2E-48F2-B143-93038E058136}">
      <dsp:nvSpPr>
        <dsp:cNvPr id="0" name=""/>
        <dsp:cNvSpPr/>
      </dsp:nvSpPr>
      <dsp:spPr>
        <a:xfrm>
          <a:off x="6838868" y="798137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644505"/>
              </a:lnTo>
              <a:lnTo>
                <a:pt x="199846" y="64450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DB19B-A33C-4541-AA86-066D1201C0D4}">
      <dsp:nvSpPr>
        <dsp:cNvPr id="0" name=""/>
        <dsp:cNvSpPr/>
      </dsp:nvSpPr>
      <dsp:spPr>
        <a:xfrm>
          <a:off x="6838868" y="798137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214835"/>
              </a:lnTo>
              <a:lnTo>
                <a:pt x="199846" y="2148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83139-AE6C-4E4C-AED9-06234DDFC9E6}">
      <dsp:nvSpPr>
        <dsp:cNvPr id="0" name=""/>
        <dsp:cNvSpPr/>
      </dsp:nvSpPr>
      <dsp:spPr>
        <a:xfrm>
          <a:off x="6838868" y="583301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214835"/>
              </a:moveTo>
              <a:lnTo>
                <a:pt x="99923" y="21483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E0774-F1A1-4220-8E61-EB7A9A194C74}">
      <dsp:nvSpPr>
        <dsp:cNvPr id="0" name=""/>
        <dsp:cNvSpPr/>
      </dsp:nvSpPr>
      <dsp:spPr>
        <a:xfrm>
          <a:off x="6838868" y="153631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644505"/>
              </a:moveTo>
              <a:lnTo>
                <a:pt x="99923" y="64450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A4FA2-18A3-4DEE-90E8-F2704749B372}">
      <dsp:nvSpPr>
        <dsp:cNvPr id="0" name=""/>
        <dsp:cNvSpPr/>
      </dsp:nvSpPr>
      <dsp:spPr>
        <a:xfrm>
          <a:off x="5639787" y="752417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C3B8B-0EB8-43BE-8FE2-2A8B8D885834}">
      <dsp:nvSpPr>
        <dsp:cNvPr id="0" name=""/>
        <dsp:cNvSpPr/>
      </dsp:nvSpPr>
      <dsp:spPr>
        <a:xfrm>
          <a:off x="4440707" y="798137"/>
          <a:ext cx="199846" cy="1718681"/>
        </a:xfrm>
        <a:custGeom>
          <a:avLst/>
          <a:gdLst/>
          <a:ahLst/>
          <a:cxnLst/>
          <a:rect l="0" t="0" r="0" b="0"/>
          <a:pathLst>
            <a:path>
              <a:moveTo>
                <a:pt x="0" y="1718681"/>
              </a:moveTo>
              <a:lnTo>
                <a:pt x="99923" y="1718681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B710B-3A97-4B79-B53E-22F0665B2F3F}">
      <dsp:nvSpPr>
        <dsp:cNvPr id="0" name=""/>
        <dsp:cNvSpPr/>
      </dsp:nvSpPr>
      <dsp:spPr>
        <a:xfrm>
          <a:off x="3241627" y="2471098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9F5C1-769A-4C5A-AB94-C476193F7D9E}">
      <dsp:nvSpPr>
        <dsp:cNvPr id="0" name=""/>
        <dsp:cNvSpPr/>
      </dsp:nvSpPr>
      <dsp:spPr>
        <a:xfrm>
          <a:off x="2242393" y="2364435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Data Collection</a:t>
          </a:r>
          <a:endParaRPr lang="es-CL" sz="1000" kern="1200" dirty="0"/>
        </a:p>
      </dsp:txBody>
      <dsp:txXfrm>
        <a:off x="2242393" y="2364435"/>
        <a:ext cx="999233" cy="304766"/>
      </dsp:txXfrm>
    </dsp:sp>
    <dsp:sp modelId="{739D003E-DBAC-47C8-A076-7AE9FA636BCF}">
      <dsp:nvSpPr>
        <dsp:cNvPr id="0" name=""/>
        <dsp:cNvSpPr/>
      </dsp:nvSpPr>
      <dsp:spPr>
        <a:xfrm>
          <a:off x="3441473" y="2364435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Data preprocessing</a:t>
          </a:r>
          <a:endParaRPr lang="es-CL" sz="1000" kern="1200" dirty="0"/>
        </a:p>
      </dsp:txBody>
      <dsp:txXfrm>
        <a:off x="3441473" y="2364435"/>
        <a:ext cx="999233" cy="304766"/>
      </dsp:txXfrm>
    </dsp:sp>
    <dsp:sp modelId="{62999B80-CB57-44AE-9A9E-C16313873E87}">
      <dsp:nvSpPr>
        <dsp:cNvPr id="0" name=""/>
        <dsp:cNvSpPr/>
      </dsp:nvSpPr>
      <dsp:spPr>
        <a:xfrm>
          <a:off x="4640554" y="645753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Bins size 1</a:t>
          </a:r>
          <a:endParaRPr lang="es-CL" sz="1000" kern="1200" dirty="0"/>
        </a:p>
      </dsp:txBody>
      <dsp:txXfrm>
        <a:off x="4640554" y="645753"/>
        <a:ext cx="999233" cy="304766"/>
      </dsp:txXfrm>
    </dsp:sp>
    <dsp:sp modelId="{C1F3BA5D-99F3-4347-B929-39A469B8527A}">
      <dsp:nvSpPr>
        <dsp:cNvPr id="0" name=""/>
        <dsp:cNvSpPr/>
      </dsp:nvSpPr>
      <dsp:spPr>
        <a:xfrm>
          <a:off x="5839634" y="645753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Feature generation</a:t>
          </a:r>
          <a:endParaRPr lang="es-CL" sz="1000" kern="1200" dirty="0"/>
        </a:p>
      </dsp:txBody>
      <dsp:txXfrm>
        <a:off x="5839634" y="645753"/>
        <a:ext cx="999233" cy="304766"/>
      </dsp:txXfrm>
    </dsp:sp>
    <dsp:sp modelId="{CB3B42E1-C5FD-4249-8619-7DEAC9B3F4AC}">
      <dsp:nvSpPr>
        <dsp:cNvPr id="0" name=""/>
        <dsp:cNvSpPr/>
      </dsp:nvSpPr>
      <dsp:spPr>
        <a:xfrm>
          <a:off x="7038714" y="1248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Random Forest</a:t>
          </a:r>
          <a:endParaRPr lang="es-CL" sz="1000" kern="1200" dirty="0"/>
        </a:p>
      </dsp:txBody>
      <dsp:txXfrm>
        <a:off x="7038714" y="1248"/>
        <a:ext cx="999233" cy="304766"/>
      </dsp:txXfrm>
    </dsp:sp>
    <dsp:sp modelId="{ED01E830-5CD4-4587-BBCD-3F9DFAC5C74A}">
      <dsp:nvSpPr>
        <dsp:cNvPr id="0" name=""/>
        <dsp:cNvSpPr/>
      </dsp:nvSpPr>
      <dsp:spPr>
        <a:xfrm>
          <a:off x="7038714" y="430918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LDA</a:t>
          </a:r>
          <a:endParaRPr lang="es-CL" sz="1000" kern="1200" dirty="0"/>
        </a:p>
      </dsp:txBody>
      <dsp:txXfrm>
        <a:off x="7038714" y="430918"/>
        <a:ext cx="999233" cy="304766"/>
      </dsp:txXfrm>
    </dsp:sp>
    <dsp:sp modelId="{4C0F66A5-828D-4B97-94EB-E01128D5711A}">
      <dsp:nvSpPr>
        <dsp:cNvPr id="0" name=""/>
        <dsp:cNvSpPr/>
      </dsp:nvSpPr>
      <dsp:spPr>
        <a:xfrm>
          <a:off x="7038714" y="860589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Naive Bayes</a:t>
          </a:r>
          <a:endParaRPr lang="es-CL" sz="1000" kern="1200" dirty="0"/>
        </a:p>
      </dsp:txBody>
      <dsp:txXfrm>
        <a:off x="7038714" y="860589"/>
        <a:ext cx="999233" cy="304766"/>
      </dsp:txXfrm>
    </dsp:sp>
    <dsp:sp modelId="{2D85DA3E-2AD5-437C-9FB2-E0FF5533308B}">
      <dsp:nvSpPr>
        <dsp:cNvPr id="0" name=""/>
        <dsp:cNvSpPr/>
      </dsp:nvSpPr>
      <dsp:spPr>
        <a:xfrm>
          <a:off x="7038714" y="1290259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b="0" i="0" u="none" kern="1200" dirty="0" err="1"/>
            <a:t>Multiclass</a:t>
          </a:r>
          <a:r>
            <a:rPr lang="es-CL" sz="1000" b="0" i="0" u="none" kern="1200" dirty="0"/>
            <a:t> </a:t>
          </a:r>
          <a:r>
            <a:rPr lang="es-CL" sz="1000" b="0" i="0" u="none" kern="1200" dirty="0" err="1"/>
            <a:t>Logistic</a:t>
          </a:r>
          <a:endParaRPr lang="es-CL" sz="1000" kern="1200" dirty="0"/>
        </a:p>
      </dsp:txBody>
      <dsp:txXfrm>
        <a:off x="7038714" y="1290259"/>
        <a:ext cx="999233" cy="304766"/>
      </dsp:txXfrm>
    </dsp:sp>
    <dsp:sp modelId="{CCA73D84-50BF-4B5D-B6F1-596628F2F848}">
      <dsp:nvSpPr>
        <dsp:cNvPr id="0" name=""/>
        <dsp:cNvSpPr/>
      </dsp:nvSpPr>
      <dsp:spPr>
        <a:xfrm>
          <a:off x="4640554" y="2364435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Bins size 2</a:t>
          </a:r>
          <a:endParaRPr lang="es-CL" sz="1000" kern="1200" dirty="0"/>
        </a:p>
      </dsp:txBody>
      <dsp:txXfrm>
        <a:off x="4640554" y="2364435"/>
        <a:ext cx="999233" cy="304766"/>
      </dsp:txXfrm>
    </dsp:sp>
    <dsp:sp modelId="{D73092D4-BA71-4E3F-AA4C-71057F1B3FA8}">
      <dsp:nvSpPr>
        <dsp:cNvPr id="0" name=""/>
        <dsp:cNvSpPr/>
      </dsp:nvSpPr>
      <dsp:spPr>
        <a:xfrm>
          <a:off x="5839634" y="2364435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Feature generation</a:t>
          </a:r>
          <a:endParaRPr lang="es-CL" sz="1000" kern="1200" dirty="0"/>
        </a:p>
      </dsp:txBody>
      <dsp:txXfrm>
        <a:off x="5839634" y="2364435"/>
        <a:ext cx="999233" cy="304766"/>
      </dsp:txXfrm>
    </dsp:sp>
    <dsp:sp modelId="{3EF766ED-C86D-4E78-A551-C2AFF2EE2AB5}">
      <dsp:nvSpPr>
        <dsp:cNvPr id="0" name=""/>
        <dsp:cNvSpPr/>
      </dsp:nvSpPr>
      <dsp:spPr>
        <a:xfrm>
          <a:off x="7038714" y="1719930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Random Forest</a:t>
          </a:r>
          <a:endParaRPr lang="es-CL" sz="1000" kern="1200" dirty="0"/>
        </a:p>
      </dsp:txBody>
      <dsp:txXfrm>
        <a:off x="7038714" y="1719930"/>
        <a:ext cx="999233" cy="304766"/>
      </dsp:txXfrm>
    </dsp:sp>
    <dsp:sp modelId="{1F45249C-674B-4770-9D68-46813EEC5775}">
      <dsp:nvSpPr>
        <dsp:cNvPr id="0" name=""/>
        <dsp:cNvSpPr/>
      </dsp:nvSpPr>
      <dsp:spPr>
        <a:xfrm>
          <a:off x="7038714" y="2149600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LDA</a:t>
          </a:r>
          <a:endParaRPr lang="es-CL" sz="1000" kern="1200" dirty="0"/>
        </a:p>
      </dsp:txBody>
      <dsp:txXfrm>
        <a:off x="7038714" y="2149600"/>
        <a:ext cx="999233" cy="304766"/>
      </dsp:txXfrm>
    </dsp:sp>
    <dsp:sp modelId="{649C8F08-39E4-45DC-8D1A-34A2FCD823BE}">
      <dsp:nvSpPr>
        <dsp:cNvPr id="0" name=""/>
        <dsp:cNvSpPr/>
      </dsp:nvSpPr>
      <dsp:spPr>
        <a:xfrm>
          <a:off x="7038714" y="2579271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Naive Bayes</a:t>
          </a:r>
          <a:endParaRPr lang="es-CL" sz="1000" kern="1200" dirty="0"/>
        </a:p>
      </dsp:txBody>
      <dsp:txXfrm>
        <a:off x="7038714" y="2579271"/>
        <a:ext cx="999233" cy="304766"/>
      </dsp:txXfrm>
    </dsp:sp>
    <dsp:sp modelId="{2EC03172-3EDA-4029-B1FA-F0AE4E758314}">
      <dsp:nvSpPr>
        <dsp:cNvPr id="0" name=""/>
        <dsp:cNvSpPr/>
      </dsp:nvSpPr>
      <dsp:spPr>
        <a:xfrm>
          <a:off x="7038714" y="3008941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b="0" i="0" u="none" kern="1200" dirty="0" err="1"/>
            <a:t>Multiclass</a:t>
          </a:r>
          <a:r>
            <a:rPr lang="es-CL" sz="1000" b="0" i="0" u="none" kern="1200" dirty="0"/>
            <a:t> </a:t>
          </a:r>
          <a:r>
            <a:rPr lang="es-CL" sz="1000" b="0" i="0" u="none" kern="1200" dirty="0" err="1"/>
            <a:t>Logistic</a:t>
          </a:r>
          <a:endParaRPr lang="es-CL" sz="1000" kern="1200" dirty="0"/>
        </a:p>
      </dsp:txBody>
      <dsp:txXfrm>
        <a:off x="7038714" y="3008941"/>
        <a:ext cx="999233" cy="304766"/>
      </dsp:txXfrm>
    </dsp:sp>
    <dsp:sp modelId="{E76EBBED-AE38-42FC-B9F2-8CE70B033AB2}">
      <dsp:nvSpPr>
        <dsp:cNvPr id="0" name=""/>
        <dsp:cNvSpPr/>
      </dsp:nvSpPr>
      <dsp:spPr>
        <a:xfrm>
          <a:off x="4640554" y="4083117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Bins size 3</a:t>
          </a:r>
          <a:endParaRPr lang="es-CL" sz="1000" kern="1200" dirty="0"/>
        </a:p>
      </dsp:txBody>
      <dsp:txXfrm>
        <a:off x="4640554" y="4083117"/>
        <a:ext cx="999233" cy="304766"/>
      </dsp:txXfrm>
    </dsp:sp>
    <dsp:sp modelId="{C61E72F6-F573-484E-A5B6-494AAD96F2CE}">
      <dsp:nvSpPr>
        <dsp:cNvPr id="0" name=""/>
        <dsp:cNvSpPr/>
      </dsp:nvSpPr>
      <dsp:spPr>
        <a:xfrm>
          <a:off x="5839634" y="4083117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Feature generation</a:t>
          </a:r>
          <a:endParaRPr lang="es-CL" sz="1000" kern="1200" dirty="0"/>
        </a:p>
      </dsp:txBody>
      <dsp:txXfrm>
        <a:off x="5839634" y="4083117"/>
        <a:ext cx="999233" cy="304766"/>
      </dsp:txXfrm>
    </dsp:sp>
    <dsp:sp modelId="{61AE838E-3237-4612-82F3-7EF4F53B5B4F}">
      <dsp:nvSpPr>
        <dsp:cNvPr id="0" name=""/>
        <dsp:cNvSpPr/>
      </dsp:nvSpPr>
      <dsp:spPr>
        <a:xfrm>
          <a:off x="7038714" y="3438612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Random Forest</a:t>
          </a:r>
          <a:endParaRPr lang="es-CL" sz="1000" kern="1200" dirty="0"/>
        </a:p>
      </dsp:txBody>
      <dsp:txXfrm>
        <a:off x="7038714" y="3438612"/>
        <a:ext cx="999233" cy="304766"/>
      </dsp:txXfrm>
    </dsp:sp>
    <dsp:sp modelId="{01F32913-C1CB-48D9-B572-D1A9ECF33D76}">
      <dsp:nvSpPr>
        <dsp:cNvPr id="0" name=""/>
        <dsp:cNvSpPr/>
      </dsp:nvSpPr>
      <dsp:spPr>
        <a:xfrm>
          <a:off x="7038714" y="3868282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LDA</a:t>
          </a:r>
          <a:endParaRPr lang="es-CL" sz="1000" kern="1200" dirty="0"/>
        </a:p>
      </dsp:txBody>
      <dsp:txXfrm>
        <a:off x="7038714" y="3868282"/>
        <a:ext cx="999233" cy="304766"/>
      </dsp:txXfrm>
    </dsp:sp>
    <dsp:sp modelId="{ECADA862-2DE1-457D-A86A-FC01792E210C}">
      <dsp:nvSpPr>
        <dsp:cNvPr id="0" name=""/>
        <dsp:cNvSpPr/>
      </dsp:nvSpPr>
      <dsp:spPr>
        <a:xfrm>
          <a:off x="7038714" y="4297953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Naive Bayes</a:t>
          </a:r>
          <a:endParaRPr lang="es-CL" sz="1000" kern="1200" dirty="0"/>
        </a:p>
      </dsp:txBody>
      <dsp:txXfrm>
        <a:off x="7038714" y="4297953"/>
        <a:ext cx="999233" cy="304766"/>
      </dsp:txXfrm>
    </dsp:sp>
    <dsp:sp modelId="{8A534F18-EBD9-4255-ADD9-6E0C2AF5093A}">
      <dsp:nvSpPr>
        <dsp:cNvPr id="0" name=""/>
        <dsp:cNvSpPr/>
      </dsp:nvSpPr>
      <dsp:spPr>
        <a:xfrm>
          <a:off x="7038714" y="4727623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b="0" i="0" u="none" kern="1200" dirty="0" err="1"/>
            <a:t>Multiclass</a:t>
          </a:r>
          <a:r>
            <a:rPr lang="es-CL" sz="1000" b="0" i="0" u="none" kern="1200" dirty="0"/>
            <a:t> </a:t>
          </a:r>
          <a:r>
            <a:rPr lang="es-CL" sz="1000" b="0" i="0" u="none" kern="1200" dirty="0" err="1"/>
            <a:t>Logistic</a:t>
          </a:r>
          <a:endParaRPr lang="es-CL" sz="1000" kern="1200" dirty="0"/>
        </a:p>
      </dsp:txBody>
      <dsp:txXfrm>
        <a:off x="7038714" y="4727623"/>
        <a:ext cx="999233" cy="304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8AC1E-DD17-4CE7-914D-8EC547D42741}">
      <dsp:nvSpPr>
        <dsp:cNvPr id="0" name=""/>
        <dsp:cNvSpPr/>
      </dsp:nvSpPr>
      <dsp:spPr>
        <a:xfrm>
          <a:off x="1307" y="860367"/>
          <a:ext cx="1503201" cy="75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Random Forest</a:t>
          </a:r>
          <a:endParaRPr lang="es-CL" sz="2300" kern="1200" dirty="0"/>
        </a:p>
      </dsp:txBody>
      <dsp:txXfrm>
        <a:off x="23321" y="882381"/>
        <a:ext cx="1459173" cy="707572"/>
      </dsp:txXfrm>
    </dsp:sp>
    <dsp:sp modelId="{82A4C021-BF83-4DF4-9ED2-9774A39DDF42}">
      <dsp:nvSpPr>
        <dsp:cNvPr id="0" name=""/>
        <dsp:cNvSpPr/>
      </dsp:nvSpPr>
      <dsp:spPr>
        <a:xfrm>
          <a:off x="151628" y="1611968"/>
          <a:ext cx="150320" cy="563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700"/>
              </a:lnTo>
              <a:lnTo>
                <a:pt x="150320" y="5637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369A-C179-45A0-8255-FD552D40C9A7}">
      <dsp:nvSpPr>
        <dsp:cNvPr id="0" name=""/>
        <dsp:cNvSpPr/>
      </dsp:nvSpPr>
      <dsp:spPr>
        <a:xfrm>
          <a:off x="301948" y="1799868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Train error: 9.319</a:t>
          </a:r>
        </a:p>
      </dsp:txBody>
      <dsp:txXfrm>
        <a:off x="323962" y="1821882"/>
        <a:ext cx="1158533" cy="707572"/>
      </dsp:txXfrm>
    </dsp:sp>
    <dsp:sp modelId="{AC67B2C7-C32E-48AF-9331-211D5880C6CD}">
      <dsp:nvSpPr>
        <dsp:cNvPr id="0" name=""/>
        <dsp:cNvSpPr/>
      </dsp:nvSpPr>
      <dsp:spPr>
        <a:xfrm>
          <a:off x="151628" y="1611968"/>
          <a:ext cx="150320" cy="150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01"/>
              </a:lnTo>
              <a:lnTo>
                <a:pt x="150320" y="15032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1AE0E-D910-4596-8E88-2E43E35CF59F}">
      <dsp:nvSpPr>
        <dsp:cNvPr id="0" name=""/>
        <dsp:cNvSpPr/>
      </dsp:nvSpPr>
      <dsp:spPr>
        <a:xfrm>
          <a:off x="301948" y="2739369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Test error: 9.093</a:t>
          </a:r>
        </a:p>
      </dsp:txBody>
      <dsp:txXfrm>
        <a:off x="323962" y="2761383"/>
        <a:ext cx="1158533" cy="707572"/>
      </dsp:txXfrm>
    </dsp:sp>
    <dsp:sp modelId="{7326AF9C-CD2D-4070-B659-3370DF4517BA}">
      <dsp:nvSpPr>
        <dsp:cNvPr id="0" name=""/>
        <dsp:cNvSpPr/>
      </dsp:nvSpPr>
      <dsp:spPr>
        <a:xfrm>
          <a:off x="1880310" y="860367"/>
          <a:ext cx="1503201" cy="75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SVM</a:t>
          </a:r>
          <a:endParaRPr lang="es-CL" sz="2300" kern="1200" dirty="0"/>
        </a:p>
      </dsp:txBody>
      <dsp:txXfrm>
        <a:off x="1902324" y="882381"/>
        <a:ext cx="1459173" cy="707572"/>
      </dsp:txXfrm>
    </dsp:sp>
    <dsp:sp modelId="{0B35A0B3-9AA9-43EC-822F-4361A0C8C601}">
      <dsp:nvSpPr>
        <dsp:cNvPr id="0" name=""/>
        <dsp:cNvSpPr/>
      </dsp:nvSpPr>
      <dsp:spPr>
        <a:xfrm>
          <a:off x="2030630" y="1611968"/>
          <a:ext cx="150320" cy="563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700"/>
              </a:lnTo>
              <a:lnTo>
                <a:pt x="150320" y="5637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C9F9A-E574-44C5-9C4C-248F2E51A5FC}">
      <dsp:nvSpPr>
        <dsp:cNvPr id="0" name=""/>
        <dsp:cNvSpPr/>
      </dsp:nvSpPr>
      <dsp:spPr>
        <a:xfrm>
          <a:off x="2180950" y="1799868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Train error:</a:t>
          </a:r>
          <a:endParaRPr lang="es-CL" sz="1800" kern="1200" dirty="0"/>
        </a:p>
      </dsp:txBody>
      <dsp:txXfrm>
        <a:off x="2202964" y="1821882"/>
        <a:ext cx="1158533" cy="707572"/>
      </dsp:txXfrm>
    </dsp:sp>
    <dsp:sp modelId="{36DF90CA-3FA8-4052-A313-A0252BEAF2BE}">
      <dsp:nvSpPr>
        <dsp:cNvPr id="0" name=""/>
        <dsp:cNvSpPr/>
      </dsp:nvSpPr>
      <dsp:spPr>
        <a:xfrm>
          <a:off x="2030630" y="1611968"/>
          <a:ext cx="150320" cy="150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01"/>
              </a:lnTo>
              <a:lnTo>
                <a:pt x="150320" y="15032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F71CE-9C03-4119-8FF2-29BF22D751F5}">
      <dsp:nvSpPr>
        <dsp:cNvPr id="0" name=""/>
        <dsp:cNvSpPr/>
      </dsp:nvSpPr>
      <dsp:spPr>
        <a:xfrm>
          <a:off x="2180950" y="2739369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Test error:</a:t>
          </a:r>
          <a:endParaRPr lang="es-CL" sz="1800" kern="1200" dirty="0"/>
        </a:p>
      </dsp:txBody>
      <dsp:txXfrm>
        <a:off x="2202964" y="2761383"/>
        <a:ext cx="1158533" cy="707572"/>
      </dsp:txXfrm>
    </dsp:sp>
    <dsp:sp modelId="{45AAA509-A316-45BB-8FE5-56929CE9E43D}">
      <dsp:nvSpPr>
        <dsp:cNvPr id="0" name=""/>
        <dsp:cNvSpPr/>
      </dsp:nvSpPr>
      <dsp:spPr>
        <a:xfrm>
          <a:off x="3759312" y="860367"/>
          <a:ext cx="1503201" cy="75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Naive Bayes</a:t>
          </a:r>
          <a:endParaRPr lang="es-CL" sz="2300" kern="1200" dirty="0"/>
        </a:p>
      </dsp:txBody>
      <dsp:txXfrm>
        <a:off x="3781326" y="882381"/>
        <a:ext cx="1459173" cy="707572"/>
      </dsp:txXfrm>
    </dsp:sp>
    <dsp:sp modelId="{8BC33271-ACF8-4CB3-852A-E73400BBBF35}">
      <dsp:nvSpPr>
        <dsp:cNvPr id="0" name=""/>
        <dsp:cNvSpPr/>
      </dsp:nvSpPr>
      <dsp:spPr>
        <a:xfrm>
          <a:off x="3909632" y="1611968"/>
          <a:ext cx="150320" cy="563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700"/>
              </a:lnTo>
              <a:lnTo>
                <a:pt x="150320" y="5637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AAEA7-A87B-455A-8B94-7244153AC2F0}">
      <dsp:nvSpPr>
        <dsp:cNvPr id="0" name=""/>
        <dsp:cNvSpPr/>
      </dsp:nvSpPr>
      <dsp:spPr>
        <a:xfrm>
          <a:off x="4059953" y="1799868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Train error:</a:t>
          </a:r>
          <a:endParaRPr lang="es-CL" sz="1800" kern="1200" dirty="0"/>
        </a:p>
      </dsp:txBody>
      <dsp:txXfrm>
        <a:off x="4081967" y="1821882"/>
        <a:ext cx="1158533" cy="707572"/>
      </dsp:txXfrm>
    </dsp:sp>
    <dsp:sp modelId="{DAA075EE-CA0E-4A68-9A70-A708D52CBFF5}">
      <dsp:nvSpPr>
        <dsp:cNvPr id="0" name=""/>
        <dsp:cNvSpPr/>
      </dsp:nvSpPr>
      <dsp:spPr>
        <a:xfrm>
          <a:off x="3909632" y="1611968"/>
          <a:ext cx="150320" cy="150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01"/>
              </a:lnTo>
              <a:lnTo>
                <a:pt x="150320" y="15032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165F4-EC6C-4016-86AC-047EA3D6660E}">
      <dsp:nvSpPr>
        <dsp:cNvPr id="0" name=""/>
        <dsp:cNvSpPr/>
      </dsp:nvSpPr>
      <dsp:spPr>
        <a:xfrm>
          <a:off x="4059953" y="2739369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Test error:</a:t>
          </a:r>
          <a:endParaRPr lang="es-CL" sz="1800" kern="1200" dirty="0"/>
        </a:p>
      </dsp:txBody>
      <dsp:txXfrm>
        <a:off x="4081967" y="2761383"/>
        <a:ext cx="1158533" cy="707572"/>
      </dsp:txXfrm>
    </dsp:sp>
    <dsp:sp modelId="{2C41AF9C-3D56-4ED1-BA84-B3F7A4C0652A}">
      <dsp:nvSpPr>
        <dsp:cNvPr id="0" name=""/>
        <dsp:cNvSpPr/>
      </dsp:nvSpPr>
      <dsp:spPr>
        <a:xfrm>
          <a:off x="5638315" y="860367"/>
          <a:ext cx="1503201" cy="75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…</a:t>
          </a:r>
          <a:endParaRPr lang="es-CL" sz="2300" kern="1200" dirty="0"/>
        </a:p>
      </dsp:txBody>
      <dsp:txXfrm>
        <a:off x="5660329" y="882381"/>
        <a:ext cx="1459173" cy="707572"/>
      </dsp:txXfrm>
    </dsp:sp>
    <dsp:sp modelId="{4D90285A-D363-4134-A85D-EA0977C7F843}">
      <dsp:nvSpPr>
        <dsp:cNvPr id="0" name=""/>
        <dsp:cNvSpPr/>
      </dsp:nvSpPr>
      <dsp:spPr>
        <a:xfrm>
          <a:off x="5788635" y="1611968"/>
          <a:ext cx="150320" cy="563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700"/>
              </a:lnTo>
              <a:lnTo>
                <a:pt x="150320" y="5637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857B4-0509-4EAD-ADEF-6B19F00957FA}">
      <dsp:nvSpPr>
        <dsp:cNvPr id="0" name=""/>
        <dsp:cNvSpPr/>
      </dsp:nvSpPr>
      <dsp:spPr>
        <a:xfrm>
          <a:off x="5938955" y="1799868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Train error</a:t>
          </a:r>
          <a:endParaRPr lang="es-CL" sz="1800" kern="1200" dirty="0"/>
        </a:p>
      </dsp:txBody>
      <dsp:txXfrm>
        <a:off x="5960969" y="1821882"/>
        <a:ext cx="1158533" cy="707572"/>
      </dsp:txXfrm>
    </dsp:sp>
    <dsp:sp modelId="{B85FD9A8-61BC-4F21-9DDE-4404D4A179B6}">
      <dsp:nvSpPr>
        <dsp:cNvPr id="0" name=""/>
        <dsp:cNvSpPr/>
      </dsp:nvSpPr>
      <dsp:spPr>
        <a:xfrm>
          <a:off x="5788635" y="1611968"/>
          <a:ext cx="150320" cy="150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01"/>
              </a:lnTo>
              <a:lnTo>
                <a:pt x="150320" y="15032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16BDA-9C3C-45B8-A75A-2A92965EB775}">
      <dsp:nvSpPr>
        <dsp:cNvPr id="0" name=""/>
        <dsp:cNvSpPr/>
      </dsp:nvSpPr>
      <dsp:spPr>
        <a:xfrm>
          <a:off x="5938955" y="2739369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Test error</a:t>
          </a:r>
          <a:endParaRPr lang="es-CL" sz="1800" kern="1200" dirty="0"/>
        </a:p>
      </dsp:txBody>
      <dsp:txXfrm>
        <a:off x="5960969" y="2761383"/>
        <a:ext cx="1158533" cy="707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D398-4193-41B4-8783-DE08CAC8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FB0B3-18C7-40A1-87D1-EF429AD7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F8C2-AA1A-4E40-90C9-028DA501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298F9-8DCD-4DC5-82EA-FD7CEE77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FB5B3-0880-456D-A5EE-2A18991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1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CDB54-C637-4D59-B66B-3DF8E217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97BBD-D8F0-4EB8-BC7F-86A1F36E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5CC84-2355-4944-8ACE-D45DB52C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DA20F-E965-45AD-A3FB-84A323C5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C2391-B698-4CE6-B748-C6676A4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35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D0706-C906-4AD0-A7C6-6B745059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A64E4B-8639-4FB4-8C58-4E4CEC1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7FF8-BBE6-45B7-AC44-C15A5B62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12496-C8C2-4059-9198-93A8E49D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A598D-4AAE-4BED-B6C6-FFCD157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0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D490-A1E3-4CC5-B1A8-5BDDED40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BF30-8471-4E5E-82E0-57675877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7942-CBBF-4DB7-AF2C-4D34407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19E82-C0DD-4542-B42D-447CE482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FE7D3-9F9D-42D8-B064-D50408C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0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65FF-21EF-47AD-A962-4E2ADD3F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189B9-694C-4352-9067-A09F35F3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B3C54-BDFF-4805-930F-A804BA6B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F3941-B105-425F-ADF9-06059974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AEFB3-3261-4CB2-B84C-0F3C2A1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23EB-F13B-494F-9615-A114DA58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19547-0577-4472-BE74-F64D94AE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8C2361-BDF6-468A-A630-C2BA2B7A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5F3C4-2E20-48D1-9FD6-6C11280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34372-87E9-4C16-A5E4-E37C3A5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83D33-75E1-4BA9-BFD1-0CA9B36D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84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4ED4-9832-4CA1-94CD-4F6164CB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B87A5-2B99-4BFC-8D68-43FBB935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A3542-FC34-4EE6-B3ED-6E7BCE16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EC2AF-61BC-4C66-B0A0-715E28966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5F53A2-265C-4EE9-A819-8ECFA3A6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6F57E5-1782-4694-A934-F724EA3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B57E12-13A5-4948-BFA3-FB718E7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6D7B35-CD35-40DA-89DF-4309E08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2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345F-5621-437B-BC5E-5334AC37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A567C-0013-4B48-8D2D-8F10437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F5548-6DAA-4911-BFCC-F88F9C5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C55E5-4702-450F-9941-AE361AD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40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9D595-00B9-4029-ACD0-63087DD8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A288D-ED02-49A2-BA13-E47EECF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733FD-176B-43D6-B7CB-4AC7504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1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60C3A-6D62-4BC7-BBC4-F1EDEE29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FED5B-AE89-41D2-9DC0-56946F8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4F33C-E14B-46CC-A0F8-F032C881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1F855-204E-41BA-97DB-7C453A9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F5997-BD17-4891-B293-05E8524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7E0D0-AA0C-49E0-8CF5-728B97D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5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7F7E2-33BB-4034-811A-2202B69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CE20C-9BEA-417A-A033-C15206EC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76F24-B88F-4EF6-8586-74E8B3DB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5D14B-FCEB-40EC-9D3B-CE4BB8D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C8DBA-A2DF-4E2B-A052-BA607BED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0F7FF-16E0-40C1-A9B9-33117437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25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EB5F6-AD55-4EF0-9017-50CFEDD8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AC604-B389-47D4-9CC3-988C81FE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B2134-82B1-44D0-88E6-81C337EC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2E9C-BE7C-4870-8B5D-BF91AB7E9FF1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0C1F6-38AB-443B-8BB5-64DE1A5E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6B017-24C2-4610-866F-A25FD105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8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15923-D4D3-4A7F-BD44-05F786D0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Walking patterns recognition under real world conditions</a:t>
            </a:r>
            <a:endParaRPr lang="es-CL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923DB-A208-47DC-B8A0-27F14857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it-IT" sz="2000" i="1"/>
              <a:t>Russo, Nastastic, Cernigliaro, Broniarek, Alliende</a:t>
            </a:r>
            <a:endParaRPr lang="es-CL" sz="2000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B6873-00AD-4153-8178-FAFDD91B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Conclusions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D2386E-1E06-4597-BB7B-81CEECAA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Opinión del cliente ">
            <a:extLst>
              <a:ext uri="{FF2B5EF4-FFF2-40B4-BE49-F238E27FC236}">
                <a16:creationId xmlns:a16="http://schemas.microsoft.com/office/drawing/2014/main" id="{2B85C747-496B-4678-8284-152F7CB8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6F9B-ED72-4636-9987-9DBC052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</a:t>
            </a:r>
            <a:r>
              <a:rPr lang="es-CL" dirty="0" err="1"/>
              <a:t>aim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81D0A-E34D-4B5B-9BEE-74C6342A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Main goal: </a:t>
            </a:r>
            <a:r>
              <a:rPr lang="en-US" sz="2000" dirty="0"/>
              <a:t>verify if there are different patterns of walking among the group members of this project.</a:t>
            </a:r>
          </a:p>
          <a:p>
            <a:pPr marL="0" indent="0">
              <a:buNone/>
            </a:pPr>
            <a:r>
              <a:rPr lang="en-US" sz="2000" b="1" dirty="0"/>
              <a:t>Secondary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To make Francesco walk more than 10 minutes at once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Perform a multi-resolution analysis: analyze if the elicitation of the length of the window selected to divide the data affects the results of the classification</a:t>
            </a:r>
          </a:p>
          <a:p>
            <a:pPr marL="0" indent="0">
              <a:buNone/>
            </a:pPr>
            <a:endParaRPr lang="es-C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Diana">
            <a:extLst>
              <a:ext uri="{FF2B5EF4-FFF2-40B4-BE49-F238E27FC236}">
                <a16:creationId xmlns:a16="http://schemas.microsoft.com/office/drawing/2014/main" id="{18917371-72B8-40B3-A453-884E47A6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A489-BD10-4840-9BB4-E68D7873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18" y="209946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Overview</a:t>
            </a:r>
            <a:endParaRPr lang="es-C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Piezas de rompecabezas">
            <a:extLst>
              <a:ext uri="{FF2B5EF4-FFF2-40B4-BE49-F238E27FC236}">
                <a16:creationId xmlns:a16="http://schemas.microsoft.com/office/drawing/2014/main" id="{6C3D1872-4792-47E3-9A2A-F6472034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D0D3499-ADF0-45D8-A0ED-082C07F48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62552"/>
              </p:ext>
            </p:extLst>
          </p:nvPr>
        </p:nvGraphicFramePr>
        <p:xfrm>
          <a:off x="-2067564" y="1084101"/>
          <a:ext cx="10280342" cy="503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50999A2E-0B89-41B8-827B-F79D123B5BD9}"/>
              </a:ext>
            </a:extLst>
          </p:cNvPr>
          <p:cNvSpPr/>
          <p:nvPr/>
        </p:nvSpPr>
        <p:spPr>
          <a:xfrm>
            <a:off x="6325290" y="490713"/>
            <a:ext cx="900000" cy="286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Test Set Error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2B8433-B382-4F7E-AD72-3C2169CFEE0C}"/>
              </a:ext>
            </a:extLst>
          </p:cNvPr>
          <p:cNvSpPr/>
          <p:nvPr/>
        </p:nvSpPr>
        <p:spPr>
          <a:xfrm>
            <a:off x="7414180" y="501349"/>
            <a:ext cx="900000" cy="286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Training Set Error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49E3C98-5F84-4F7C-A03C-29D9EB6FBDE8}"/>
              </a:ext>
            </a:extLst>
          </p:cNvPr>
          <p:cNvSpPr/>
          <p:nvPr/>
        </p:nvSpPr>
        <p:spPr>
          <a:xfrm>
            <a:off x="7675290" y="142833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9B18D97-C144-49AC-900E-D5FC03375D91}"/>
              </a:ext>
            </a:extLst>
          </p:cNvPr>
          <p:cNvSpPr/>
          <p:nvPr/>
        </p:nvSpPr>
        <p:spPr>
          <a:xfrm>
            <a:off x="7675290" y="186362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66DB826-C563-41E9-9AB6-4DCFD20881A2}"/>
              </a:ext>
            </a:extLst>
          </p:cNvPr>
          <p:cNvSpPr/>
          <p:nvPr/>
        </p:nvSpPr>
        <p:spPr>
          <a:xfrm>
            <a:off x="7675290" y="230130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ADE66A2-3348-48EF-B77D-B962549BBC6B}"/>
              </a:ext>
            </a:extLst>
          </p:cNvPr>
          <p:cNvSpPr/>
          <p:nvPr/>
        </p:nvSpPr>
        <p:spPr>
          <a:xfrm>
            <a:off x="7675290" y="27197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B939520-39D6-420B-A27D-A8CD26E5CCCB}"/>
              </a:ext>
            </a:extLst>
          </p:cNvPr>
          <p:cNvSpPr/>
          <p:nvPr/>
        </p:nvSpPr>
        <p:spPr>
          <a:xfrm>
            <a:off x="7675290" y="316296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469C037-7922-4C6B-A352-FD46EBFC9D0F}"/>
              </a:ext>
            </a:extLst>
          </p:cNvPr>
          <p:cNvSpPr/>
          <p:nvPr/>
        </p:nvSpPr>
        <p:spPr>
          <a:xfrm>
            <a:off x="7675290" y="359825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CCFAA1F-67F4-44ED-BEE6-6497768DD8D0}"/>
              </a:ext>
            </a:extLst>
          </p:cNvPr>
          <p:cNvSpPr/>
          <p:nvPr/>
        </p:nvSpPr>
        <p:spPr>
          <a:xfrm>
            <a:off x="7675290" y="403593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11A8F41-2956-4263-A44B-E4612A6D6868}"/>
              </a:ext>
            </a:extLst>
          </p:cNvPr>
          <p:cNvSpPr/>
          <p:nvPr/>
        </p:nvSpPr>
        <p:spPr>
          <a:xfrm>
            <a:off x="7675290" y="445437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6A04E58-8759-4E33-A319-ED4357A5DCA1}"/>
              </a:ext>
            </a:extLst>
          </p:cNvPr>
          <p:cNvSpPr/>
          <p:nvPr/>
        </p:nvSpPr>
        <p:spPr>
          <a:xfrm>
            <a:off x="7675290" y="489759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A4FC330-759C-42EC-A890-1C418C93FD49}"/>
              </a:ext>
            </a:extLst>
          </p:cNvPr>
          <p:cNvSpPr/>
          <p:nvPr/>
        </p:nvSpPr>
        <p:spPr>
          <a:xfrm>
            <a:off x="7675290" y="533288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E866F7C-A68D-48DE-B731-BACB8A4F057B}"/>
              </a:ext>
            </a:extLst>
          </p:cNvPr>
          <p:cNvSpPr/>
          <p:nvPr/>
        </p:nvSpPr>
        <p:spPr>
          <a:xfrm>
            <a:off x="7684180" y="575773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DE3F23C-3178-412D-9BD3-435C03AA715C}"/>
              </a:ext>
            </a:extLst>
          </p:cNvPr>
          <p:cNvSpPr/>
          <p:nvPr/>
        </p:nvSpPr>
        <p:spPr>
          <a:xfrm>
            <a:off x="7684180" y="974541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16FCE59-18FC-407C-8811-125D6AF415EA}"/>
              </a:ext>
            </a:extLst>
          </p:cNvPr>
          <p:cNvSpPr/>
          <p:nvPr/>
        </p:nvSpPr>
        <p:spPr>
          <a:xfrm>
            <a:off x="6612039" y="144449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E6344CD-07ED-4997-B87B-ABA0485E0142}"/>
              </a:ext>
            </a:extLst>
          </p:cNvPr>
          <p:cNvSpPr/>
          <p:nvPr/>
        </p:nvSpPr>
        <p:spPr>
          <a:xfrm>
            <a:off x="6612039" y="187978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A61A499-3520-4045-9452-E67DBADD1379}"/>
              </a:ext>
            </a:extLst>
          </p:cNvPr>
          <p:cNvSpPr/>
          <p:nvPr/>
        </p:nvSpPr>
        <p:spPr>
          <a:xfrm>
            <a:off x="6612039" y="2317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57013D7-62F2-4FDE-8516-BA592AD99EE0}"/>
              </a:ext>
            </a:extLst>
          </p:cNvPr>
          <p:cNvSpPr/>
          <p:nvPr/>
        </p:nvSpPr>
        <p:spPr>
          <a:xfrm>
            <a:off x="6612039" y="273590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0E22E33-CC54-4F72-A774-F590D9079014}"/>
              </a:ext>
            </a:extLst>
          </p:cNvPr>
          <p:cNvSpPr/>
          <p:nvPr/>
        </p:nvSpPr>
        <p:spPr>
          <a:xfrm>
            <a:off x="6612039" y="317912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A3CE667-C2C4-494B-A957-E4C4B35316FE}"/>
              </a:ext>
            </a:extLst>
          </p:cNvPr>
          <p:cNvSpPr/>
          <p:nvPr/>
        </p:nvSpPr>
        <p:spPr>
          <a:xfrm>
            <a:off x="6612039" y="361441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280DA1B-4758-433B-9EFE-B4DC81E39FDD}"/>
              </a:ext>
            </a:extLst>
          </p:cNvPr>
          <p:cNvSpPr/>
          <p:nvPr/>
        </p:nvSpPr>
        <p:spPr>
          <a:xfrm>
            <a:off x="6612039" y="405209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64EFB01-A17F-436B-A517-2BDA5853E7F5}"/>
              </a:ext>
            </a:extLst>
          </p:cNvPr>
          <p:cNvSpPr/>
          <p:nvPr/>
        </p:nvSpPr>
        <p:spPr>
          <a:xfrm>
            <a:off x="6612039" y="447053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69E10A-949F-4179-9FFE-5968253A319E}"/>
              </a:ext>
            </a:extLst>
          </p:cNvPr>
          <p:cNvSpPr/>
          <p:nvPr/>
        </p:nvSpPr>
        <p:spPr>
          <a:xfrm>
            <a:off x="6612039" y="491375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FB5B6E5-511D-446C-97BA-3040462FAE15}"/>
              </a:ext>
            </a:extLst>
          </p:cNvPr>
          <p:cNvSpPr/>
          <p:nvPr/>
        </p:nvSpPr>
        <p:spPr>
          <a:xfrm>
            <a:off x="6612039" y="534904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FFD34EC-1716-44C3-9308-CBF5916B09F9}"/>
              </a:ext>
            </a:extLst>
          </p:cNvPr>
          <p:cNvSpPr/>
          <p:nvPr/>
        </p:nvSpPr>
        <p:spPr>
          <a:xfrm>
            <a:off x="6620929" y="577389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3A5914E-BBE2-4DE4-9AD1-78252EADFB65}"/>
              </a:ext>
            </a:extLst>
          </p:cNvPr>
          <p:cNvSpPr/>
          <p:nvPr/>
        </p:nvSpPr>
        <p:spPr>
          <a:xfrm>
            <a:off x="6620929" y="990701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463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63C6-DB90-4275-8D07-B77BF158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86" y="647511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collection</a:t>
            </a:r>
            <a:r>
              <a:rPr lang="es-CL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Marcador de contenido 32">
            <a:extLst>
              <a:ext uri="{FF2B5EF4-FFF2-40B4-BE49-F238E27FC236}">
                <a16:creationId xmlns:a16="http://schemas.microsoft.com/office/drawing/2014/main" id="{70D55692-976F-441D-8F2F-ED533381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67" y="2819125"/>
            <a:ext cx="1620000" cy="1274113"/>
          </a:xfrm>
        </p:spPr>
      </p:pic>
      <p:pic>
        <p:nvPicPr>
          <p:cNvPr id="38" name="Imagen 37" descr="Imagen que contiene hierba, árbol, exterior, persona&#10;&#10;Descripción generada automáticamente">
            <a:extLst>
              <a:ext uri="{FF2B5EF4-FFF2-40B4-BE49-F238E27FC236}">
                <a16:creationId xmlns:a16="http://schemas.microsoft.com/office/drawing/2014/main" id="{B8A7556F-5053-4655-91D4-578727AB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69" y="2448946"/>
            <a:ext cx="1728000" cy="3556078"/>
          </a:xfrm>
          <a:prstGeom prst="rect">
            <a:avLst/>
          </a:prstGeom>
        </p:spPr>
      </p:pic>
      <p:pic>
        <p:nvPicPr>
          <p:cNvPr id="40" name="Imagen 39" descr="Imagen que contiene exterior, hierba, árbol, edificio&#10;&#10;Descripción generada automáticamente">
            <a:extLst>
              <a:ext uri="{FF2B5EF4-FFF2-40B4-BE49-F238E27FC236}">
                <a16:creationId xmlns:a16="http://schemas.microsoft.com/office/drawing/2014/main" id="{0DDAB354-40E1-4832-B154-35C0493E9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6" y="2440067"/>
            <a:ext cx="1728000" cy="3556078"/>
          </a:xfrm>
          <a:prstGeom prst="rect">
            <a:avLst/>
          </a:prstGeom>
        </p:spPr>
      </p:pic>
      <p:pic>
        <p:nvPicPr>
          <p:cNvPr id="42" name="Imagen 41" descr="Imagen que contiene hierba, exterior, cielo, persona&#10;&#10;Descripción generada automáticamente">
            <a:extLst>
              <a:ext uri="{FF2B5EF4-FFF2-40B4-BE49-F238E27FC236}">
                <a16:creationId xmlns:a16="http://schemas.microsoft.com/office/drawing/2014/main" id="{BAE86A07-69E1-464F-B8ED-0B914A4AC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13" y="2413433"/>
            <a:ext cx="1728000" cy="3556078"/>
          </a:xfrm>
          <a:prstGeom prst="rect">
            <a:avLst/>
          </a:prstGeom>
        </p:spPr>
      </p:pic>
      <p:pic>
        <p:nvPicPr>
          <p:cNvPr id="44" name="Imagen 43" descr="Imagen que contiene árbol, exterior, hierba, cielo&#10;&#10;Descripción generada automáticamente">
            <a:extLst>
              <a:ext uri="{FF2B5EF4-FFF2-40B4-BE49-F238E27FC236}">
                <a16:creationId xmlns:a16="http://schemas.microsoft.com/office/drawing/2014/main" id="{D3ECB85F-1B2C-4A32-AFD7-5DC3E0FF2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72" y="2440070"/>
            <a:ext cx="1728000" cy="3556078"/>
          </a:xfrm>
          <a:prstGeom prst="rect">
            <a:avLst/>
          </a:prstGeom>
        </p:spPr>
      </p:pic>
      <p:pic>
        <p:nvPicPr>
          <p:cNvPr id="46" name="Imagen 45" descr="Imagen que contiene exterior, hierba, árbol, cielo&#10;&#10;Descripción generada automáticamente">
            <a:extLst>
              <a:ext uri="{FF2B5EF4-FFF2-40B4-BE49-F238E27FC236}">
                <a16:creationId xmlns:a16="http://schemas.microsoft.com/office/drawing/2014/main" id="{13CB8CDC-0B14-402A-9865-8718E1CAF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" y="2440068"/>
            <a:ext cx="1728000" cy="35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7D29-B99C-4A7E-8006-843F383E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The Data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5E49DF-DD97-45E2-878F-7A5B9AA2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04" y="1861844"/>
            <a:ext cx="6467867" cy="42773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5 files, one for each person of the group</a:t>
            </a:r>
          </a:p>
          <a:p>
            <a:r>
              <a:rPr lang="en-US" sz="2400" dirty="0"/>
              <a:t>15 minutes of recording</a:t>
            </a:r>
          </a:p>
          <a:p>
            <a:r>
              <a:rPr lang="en-US" sz="2400" dirty="0"/>
              <a:t>Initial features:</a:t>
            </a:r>
          </a:p>
          <a:p>
            <a:pPr lvl="1"/>
            <a:r>
              <a:rPr lang="en-US" sz="2000" dirty="0"/>
              <a:t>Linear Accelerometer Sensor</a:t>
            </a:r>
          </a:p>
          <a:p>
            <a:pPr lvl="1"/>
            <a:r>
              <a:rPr lang="en-US" sz="2000" dirty="0"/>
              <a:t>Acceleration on the x axis</a:t>
            </a:r>
          </a:p>
          <a:p>
            <a:pPr lvl="1"/>
            <a:r>
              <a:rPr lang="en-US" sz="2000" dirty="0"/>
              <a:t>Acceleration on the y axis</a:t>
            </a:r>
          </a:p>
          <a:p>
            <a:pPr lvl="1"/>
            <a:r>
              <a:rPr lang="en-US" sz="2000" dirty="0"/>
              <a:t>Acceleration on the z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Clip">
            <a:extLst>
              <a:ext uri="{FF2B5EF4-FFF2-40B4-BE49-F238E27FC236}">
                <a16:creationId xmlns:a16="http://schemas.microsoft.com/office/drawing/2014/main" id="{5FA2DE1A-B768-4300-A484-40C99F07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Pre-processing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953127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Dealing with noisy data:</a:t>
            </a:r>
          </a:p>
          <a:p>
            <a:pPr lvl="1"/>
            <a:r>
              <a:rPr lang="en-US" sz="2000" dirty="0"/>
              <a:t>Removed 1 minute on the beginning and 1 minutes on the end of each record</a:t>
            </a:r>
          </a:p>
          <a:p>
            <a:pPr lvl="1"/>
            <a:r>
              <a:rPr lang="en-US" sz="2000" dirty="0"/>
              <a:t>Filtering the data: low-pass and high-pass filter</a:t>
            </a:r>
          </a:p>
          <a:p>
            <a:r>
              <a:rPr lang="en-US" sz="2400" dirty="0"/>
              <a:t>Dealing with null-values</a:t>
            </a:r>
          </a:p>
          <a:p>
            <a:r>
              <a:rPr lang="en-US" sz="2400" dirty="0"/>
              <a:t>Time bins </a:t>
            </a:r>
            <a:r>
              <a:rPr lang="en-US" sz="2400" dirty="0">
                <a:sym typeface="Wingdings" panose="05000000000000000000" pitchFamily="2" charset="2"/>
              </a:rPr>
              <a:t> Multiresolution Analysis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Window size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Overlap</a:t>
            </a:r>
          </a:p>
          <a:p>
            <a:r>
              <a:rPr lang="en-US" sz="2400" dirty="0">
                <a:sym typeface="Wingdings" panose="05000000000000000000" pitchFamily="2" charset="2"/>
              </a:rPr>
              <a:t>Features generation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nvestigación">
            <a:extLst>
              <a:ext uri="{FF2B5EF4-FFF2-40B4-BE49-F238E27FC236}">
                <a16:creationId xmlns:a16="http://schemas.microsoft.com/office/drawing/2014/main" id="{348E3356-88CA-4E76-B027-239D161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0F9C-F4DA-410F-8CC9-607E29B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41" y="441133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Features generation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0FF147C-7802-4C12-9115-B59E2156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87" t="31628" r="37144" b="16776"/>
          <a:stretch/>
        </p:blipFill>
        <p:spPr>
          <a:xfrm>
            <a:off x="1618578" y="1865116"/>
            <a:ext cx="6959375" cy="47559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Herramientas">
            <a:extLst>
              <a:ext uri="{FF2B5EF4-FFF2-40B4-BE49-F238E27FC236}">
                <a16:creationId xmlns:a16="http://schemas.microsoft.com/office/drawing/2014/main" id="{C455202F-E4DB-4491-9895-45A1391A6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56675-1AA6-4DB6-B270-81F6B7D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Model elicitation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F0258-07B4-4E0A-B16E-A3F615CD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5207545"/>
            <a:ext cx="8746724" cy="150424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dirty="0"/>
              <a:t>Super mega giga </a:t>
            </a:r>
            <a:r>
              <a:rPr lang="es-CL" dirty="0" err="1"/>
              <a:t>iper</a:t>
            </a:r>
            <a:r>
              <a:rPr lang="es-CL" dirty="0"/>
              <a:t> </a:t>
            </a:r>
            <a:r>
              <a:rPr lang="es-CL" dirty="0" err="1"/>
              <a:t>deeep</a:t>
            </a:r>
            <a:r>
              <a:rPr lang="es-CL" dirty="0"/>
              <a:t> machine </a:t>
            </a:r>
            <a:r>
              <a:rPr lang="es-CL" dirty="0" err="1"/>
              <a:t>Classificat</a:t>
            </a:r>
            <a:r>
              <a:rPr lang="es-CL" dirty="0"/>
              <a:t> </a:t>
            </a:r>
            <a:r>
              <a:rPr lang="es-CL" dirty="0" err="1"/>
              <a:t>networks</a:t>
            </a:r>
            <a:r>
              <a:rPr lang="es-CL" dirty="0"/>
              <a:t> neural </a:t>
            </a:r>
            <a:r>
              <a:rPr lang="es-CL" dirty="0" err="1"/>
              <a:t>Bayesian</a:t>
            </a:r>
            <a:r>
              <a:rPr lang="es-CL" dirty="0"/>
              <a:t> </a:t>
            </a:r>
            <a:r>
              <a:rPr lang="es-CL" dirty="0" err="1"/>
              <a:t>SKLearning</a:t>
            </a:r>
            <a:r>
              <a:rPr lang="es-CL" dirty="0"/>
              <a:t> </a:t>
            </a:r>
            <a:r>
              <a:rPr lang="es-CL" dirty="0" err="1"/>
              <a:t>Model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Bombilla y equipo ">
            <a:extLst>
              <a:ext uri="{FF2B5EF4-FFF2-40B4-BE49-F238E27FC236}">
                <a16:creationId xmlns:a16="http://schemas.microsoft.com/office/drawing/2014/main" id="{012ABBCD-791B-4B40-B273-381975A7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6B6D6A-ED0C-4B55-B822-7F6144F6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6" y="1568615"/>
            <a:ext cx="7200000" cy="3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06E4B-2248-43D3-B399-03B5E02A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Model elicitation</a:t>
            </a:r>
            <a:endParaRPr lang="es-C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Lupa">
            <a:extLst>
              <a:ext uri="{FF2B5EF4-FFF2-40B4-BE49-F238E27FC236}">
                <a16:creationId xmlns:a16="http://schemas.microsoft.com/office/drawing/2014/main" id="{0BBEBECC-40C4-48DD-816A-EDA390D8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  <p:graphicFrame>
        <p:nvGraphicFramePr>
          <p:cNvPr id="12" name="Marcador de contenido 3">
            <a:extLst>
              <a:ext uri="{FF2B5EF4-FFF2-40B4-BE49-F238E27FC236}">
                <a16:creationId xmlns:a16="http://schemas.microsoft.com/office/drawing/2014/main" id="{FD0EA439-AEBA-4447-9265-9C98DB463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573627"/>
              </p:ext>
            </p:extLst>
          </p:nvPr>
        </p:nvGraphicFramePr>
        <p:xfrm>
          <a:off x="838199" y="1825625"/>
          <a:ext cx="71428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586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255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Walking patterns recognition under real world conditions</vt:lpstr>
      <vt:lpstr>Main research aim</vt:lpstr>
      <vt:lpstr>Overview</vt:lpstr>
      <vt:lpstr>Data collection </vt:lpstr>
      <vt:lpstr>The Data</vt:lpstr>
      <vt:lpstr>Data Pre-processing</vt:lpstr>
      <vt:lpstr>Features generation</vt:lpstr>
      <vt:lpstr>Model elicitation</vt:lpstr>
      <vt:lpstr>Model elicitation</vt:lpstr>
      <vt:lpstr>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patterns recognition under real world conditions</dc:title>
  <dc:creator>Francisca Alliende</dc:creator>
  <cp:lastModifiedBy>Francisca Alliende</cp:lastModifiedBy>
  <cp:revision>8</cp:revision>
  <dcterms:created xsi:type="dcterms:W3CDTF">2019-07-09T11:00:24Z</dcterms:created>
  <dcterms:modified xsi:type="dcterms:W3CDTF">2019-07-10T16:28:57Z</dcterms:modified>
</cp:coreProperties>
</file>