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080AD-D503-4CC1-AF15-B5F018BA61B7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3" csCatId="mainScheme" phldr="1"/>
      <dgm:spPr/>
    </dgm:pt>
    <dgm:pt modelId="{3A9B97C3-9D6F-4C94-8609-5F5C5DB2728D}">
      <dgm:prSet phldrT="[Texto]"/>
      <dgm:spPr/>
      <dgm:t>
        <a:bodyPr/>
        <a:lstStyle/>
        <a:p>
          <a:r>
            <a:rPr lang="it-IT" dirty="0"/>
            <a:t>Data Collection</a:t>
          </a:r>
          <a:endParaRPr lang="es-CL" dirty="0"/>
        </a:p>
      </dgm:t>
    </dgm:pt>
    <dgm:pt modelId="{50012500-388E-4F00-A513-1703FE1BE3C1}" type="parTrans" cxnId="{F6C9E771-174A-4800-A42C-16016A3FFA31}">
      <dgm:prSet/>
      <dgm:spPr/>
      <dgm:t>
        <a:bodyPr/>
        <a:lstStyle/>
        <a:p>
          <a:endParaRPr lang="es-CL"/>
        </a:p>
      </dgm:t>
    </dgm:pt>
    <dgm:pt modelId="{65D98E47-0A02-4A04-AC87-104468DB99E5}" type="sibTrans" cxnId="{F6C9E771-174A-4800-A42C-16016A3FFA31}">
      <dgm:prSet/>
      <dgm:spPr/>
      <dgm:t>
        <a:bodyPr/>
        <a:lstStyle/>
        <a:p>
          <a:endParaRPr lang="es-CL"/>
        </a:p>
      </dgm:t>
    </dgm:pt>
    <dgm:pt modelId="{7E85E645-60AA-4011-90EE-3803CF83FB06}">
      <dgm:prSet phldrT="[Texto]"/>
      <dgm:spPr/>
      <dgm:t>
        <a:bodyPr/>
        <a:lstStyle/>
        <a:p>
          <a:r>
            <a:rPr lang="it-IT" dirty="0"/>
            <a:t>Data preprocessing</a:t>
          </a:r>
          <a:endParaRPr lang="es-CL" dirty="0"/>
        </a:p>
      </dgm:t>
    </dgm:pt>
    <dgm:pt modelId="{98175F75-4398-4F92-8C16-BA2B48C40887}" type="parTrans" cxnId="{D32FE27F-11D7-466E-B746-8EF05A6460F6}">
      <dgm:prSet/>
      <dgm:spPr/>
      <dgm:t>
        <a:bodyPr/>
        <a:lstStyle/>
        <a:p>
          <a:endParaRPr lang="es-CL"/>
        </a:p>
      </dgm:t>
    </dgm:pt>
    <dgm:pt modelId="{D207E049-B280-4CEA-8162-8A2FA8C1FAE5}" type="sibTrans" cxnId="{D32FE27F-11D7-466E-B746-8EF05A6460F6}">
      <dgm:prSet/>
      <dgm:spPr/>
      <dgm:t>
        <a:bodyPr/>
        <a:lstStyle/>
        <a:p>
          <a:endParaRPr lang="es-CL"/>
        </a:p>
      </dgm:t>
    </dgm:pt>
    <dgm:pt modelId="{85AD2AAC-FF82-477B-8D28-1515ED231F64}">
      <dgm:prSet phldrT="[Texto]"/>
      <dgm:spPr/>
      <dgm:t>
        <a:bodyPr/>
        <a:lstStyle/>
        <a:p>
          <a:endParaRPr lang="es-CL" dirty="0"/>
        </a:p>
      </dgm:t>
    </dgm:pt>
    <dgm:pt modelId="{00059397-26F8-4CF7-9216-2A3D994A1830}" type="parTrans" cxnId="{DA1AC35E-C661-46D2-AC7B-30453D6E098D}">
      <dgm:prSet/>
      <dgm:spPr/>
      <dgm:t>
        <a:bodyPr/>
        <a:lstStyle/>
        <a:p>
          <a:endParaRPr lang="es-CL"/>
        </a:p>
      </dgm:t>
    </dgm:pt>
    <dgm:pt modelId="{F6499244-A54D-44C1-B5D9-AE3AC25D3BA0}" type="sibTrans" cxnId="{DA1AC35E-C661-46D2-AC7B-30453D6E098D}">
      <dgm:prSet/>
      <dgm:spPr/>
      <dgm:t>
        <a:bodyPr/>
        <a:lstStyle/>
        <a:p>
          <a:endParaRPr lang="es-CL"/>
        </a:p>
      </dgm:t>
    </dgm:pt>
    <dgm:pt modelId="{AC04B900-A80D-4B29-9C6A-B92D07694795}" type="pres">
      <dgm:prSet presAssocID="{B08080AD-D503-4CC1-AF15-B5F018BA61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9B1D1A-5BF3-424D-BD27-28E40AA807F7}" type="pres">
      <dgm:prSet presAssocID="{3A9B97C3-9D6F-4C94-8609-5F5C5DB2728D}" presName="hierRoot1" presStyleCnt="0">
        <dgm:presLayoutVars>
          <dgm:hierBranch val="init"/>
        </dgm:presLayoutVars>
      </dgm:prSet>
      <dgm:spPr/>
    </dgm:pt>
    <dgm:pt modelId="{9A2D8C1E-EAD6-4ACE-8C0B-F9F1A23A9898}" type="pres">
      <dgm:prSet presAssocID="{3A9B97C3-9D6F-4C94-8609-5F5C5DB2728D}" presName="rootComposite1" presStyleCnt="0"/>
      <dgm:spPr/>
    </dgm:pt>
    <dgm:pt modelId="{7D09F5C1-769A-4C5A-AB94-C476193F7D9E}" type="pres">
      <dgm:prSet presAssocID="{3A9B97C3-9D6F-4C94-8609-5F5C5DB2728D}" presName="rootText1" presStyleLbl="node0" presStyleIdx="0" presStyleCnt="1">
        <dgm:presLayoutVars>
          <dgm:chPref val="3"/>
        </dgm:presLayoutVars>
      </dgm:prSet>
      <dgm:spPr/>
    </dgm:pt>
    <dgm:pt modelId="{6FF07D83-44DF-4ADF-A0C8-E851E8700836}" type="pres">
      <dgm:prSet presAssocID="{3A9B97C3-9D6F-4C94-8609-5F5C5DB2728D}" presName="rootConnector1" presStyleLbl="node1" presStyleIdx="0" presStyleCnt="0"/>
      <dgm:spPr/>
    </dgm:pt>
    <dgm:pt modelId="{A7EDE6B3-301E-47C7-B5BD-0080F43FACA0}" type="pres">
      <dgm:prSet presAssocID="{3A9B97C3-9D6F-4C94-8609-5F5C5DB2728D}" presName="hierChild2" presStyleCnt="0"/>
      <dgm:spPr/>
    </dgm:pt>
    <dgm:pt modelId="{B6AB710B-3A97-4B79-B53E-22F0665B2F3F}" type="pres">
      <dgm:prSet presAssocID="{98175F75-4398-4F92-8C16-BA2B48C40887}" presName="Name64" presStyleLbl="parChTrans1D2" presStyleIdx="0" presStyleCnt="1"/>
      <dgm:spPr/>
    </dgm:pt>
    <dgm:pt modelId="{F25D0F42-E6CC-4E4E-8058-D54714DFE27D}" type="pres">
      <dgm:prSet presAssocID="{7E85E645-60AA-4011-90EE-3803CF83FB06}" presName="hierRoot2" presStyleCnt="0">
        <dgm:presLayoutVars>
          <dgm:hierBranch val="init"/>
        </dgm:presLayoutVars>
      </dgm:prSet>
      <dgm:spPr/>
    </dgm:pt>
    <dgm:pt modelId="{31ED6EA4-9791-4E6D-858E-CBC12665B7E7}" type="pres">
      <dgm:prSet presAssocID="{7E85E645-60AA-4011-90EE-3803CF83FB06}" presName="rootComposite" presStyleCnt="0"/>
      <dgm:spPr/>
    </dgm:pt>
    <dgm:pt modelId="{739D003E-DBAC-47C8-A076-7AE9FA636BCF}" type="pres">
      <dgm:prSet presAssocID="{7E85E645-60AA-4011-90EE-3803CF83FB06}" presName="rootText" presStyleLbl="node2" presStyleIdx="0" presStyleCnt="1">
        <dgm:presLayoutVars>
          <dgm:chPref val="3"/>
        </dgm:presLayoutVars>
      </dgm:prSet>
      <dgm:spPr/>
    </dgm:pt>
    <dgm:pt modelId="{BF4F156F-0898-487B-8F69-30AB76AC7416}" type="pres">
      <dgm:prSet presAssocID="{7E85E645-60AA-4011-90EE-3803CF83FB06}" presName="rootConnector" presStyleLbl="node2" presStyleIdx="0" presStyleCnt="1"/>
      <dgm:spPr/>
    </dgm:pt>
    <dgm:pt modelId="{B4343AAD-4FA5-445F-B73F-8060240E51DE}" type="pres">
      <dgm:prSet presAssocID="{7E85E645-60AA-4011-90EE-3803CF83FB06}" presName="hierChild4" presStyleCnt="0"/>
      <dgm:spPr/>
    </dgm:pt>
    <dgm:pt modelId="{E6C00FCA-C1B5-4CD9-9DC1-AC80B92C842B}" type="pres">
      <dgm:prSet presAssocID="{00059397-26F8-4CF7-9216-2A3D994A1830}" presName="Name64" presStyleLbl="parChTrans1D3" presStyleIdx="0" presStyleCnt="1"/>
      <dgm:spPr/>
    </dgm:pt>
    <dgm:pt modelId="{3033723F-8A25-4877-913D-713DA47EF227}" type="pres">
      <dgm:prSet presAssocID="{85AD2AAC-FF82-477B-8D28-1515ED231F64}" presName="hierRoot2" presStyleCnt="0">
        <dgm:presLayoutVars>
          <dgm:hierBranch val="init"/>
        </dgm:presLayoutVars>
      </dgm:prSet>
      <dgm:spPr/>
    </dgm:pt>
    <dgm:pt modelId="{1A6AACB8-351D-4F66-91FE-F4F6B9490845}" type="pres">
      <dgm:prSet presAssocID="{85AD2AAC-FF82-477B-8D28-1515ED231F64}" presName="rootComposite" presStyleCnt="0"/>
      <dgm:spPr/>
    </dgm:pt>
    <dgm:pt modelId="{DEE2BE0D-B518-4587-8BED-CF07AD314572}" type="pres">
      <dgm:prSet presAssocID="{85AD2AAC-FF82-477B-8D28-1515ED231F64}" presName="rootText" presStyleLbl="node3" presStyleIdx="0" presStyleCnt="1">
        <dgm:presLayoutVars>
          <dgm:chPref val="3"/>
        </dgm:presLayoutVars>
      </dgm:prSet>
      <dgm:spPr/>
    </dgm:pt>
    <dgm:pt modelId="{5273459B-F60F-4283-9042-A63E541F6CB6}" type="pres">
      <dgm:prSet presAssocID="{85AD2AAC-FF82-477B-8D28-1515ED231F64}" presName="rootConnector" presStyleLbl="node3" presStyleIdx="0" presStyleCnt="1"/>
      <dgm:spPr/>
    </dgm:pt>
    <dgm:pt modelId="{5E36063B-4E62-468B-89BE-47359378D5B1}" type="pres">
      <dgm:prSet presAssocID="{85AD2AAC-FF82-477B-8D28-1515ED231F64}" presName="hierChild4" presStyleCnt="0"/>
      <dgm:spPr/>
    </dgm:pt>
    <dgm:pt modelId="{CC2E6B5E-B0DB-4F72-B002-3A0C08C29AC7}" type="pres">
      <dgm:prSet presAssocID="{85AD2AAC-FF82-477B-8D28-1515ED231F64}" presName="hierChild5" presStyleCnt="0"/>
      <dgm:spPr/>
    </dgm:pt>
    <dgm:pt modelId="{4FFF544C-F91F-4EAE-A0AE-9D1374F3CEC7}" type="pres">
      <dgm:prSet presAssocID="{7E85E645-60AA-4011-90EE-3803CF83FB06}" presName="hierChild5" presStyleCnt="0"/>
      <dgm:spPr/>
    </dgm:pt>
    <dgm:pt modelId="{98A7D475-6EE8-4A78-8665-CECDA1DE07CB}" type="pres">
      <dgm:prSet presAssocID="{3A9B97C3-9D6F-4C94-8609-5F5C5DB2728D}" presName="hierChild3" presStyleCnt="0"/>
      <dgm:spPr/>
    </dgm:pt>
  </dgm:ptLst>
  <dgm:cxnLst>
    <dgm:cxn modelId="{6048C30B-E47C-4710-9273-DBBE429005D4}" type="presOf" srcId="{7E85E645-60AA-4011-90EE-3803CF83FB06}" destId="{739D003E-DBAC-47C8-A076-7AE9FA636BCF}" srcOrd="0" destOrd="0" presId="urn:microsoft.com/office/officeart/2009/3/layout/HorizontalOrganizationChart"/>
    <dgm:cxn modelId="{DA1AC35E-C661-46D2-AC7B-30453D6E098D}" srcId="{7E85E645-60AA-4011-90EE-3803CF83FB06}" destId="{85AD2AAC-FF82-477B-8D28-1515ED231F64}" srcOrd="0" destOrd="0" parTransId="{00059397-26F8-4CF7-9216-2A3D994A1830}" sibTransId="{F6499244-A54D-44C1-B5D9-AE3AC25D3BA0}"/>
    <dgm:cxn modelId="{A40D1C44-24FE-496F-9C73-6B9CE46A823B}" type="presOf" srcId="{7E85E645-60AA-4011-90EE-3803CF83FB06}" destId="{BF4F156F-0898-487B-8F69-30AB76AC7416}" srcOrd="1" destOrd="0" presId="urn:microsoft.com/office/officeart/2009/3/layout/HorizontalOrganizationChart"/>
    <dgm:cxn modelId="{4E94DC6D-5A56-40D2-9EE4-6819B05C264E}" type="presOf" srcId="{85AD2AAC-FF82-477B-8D28-1515ED231F64}" destId="{5273459B-F60F-4283-9042-A63E541F6CB6}" srcOrd="1" destOrd="0" presId="urn:microsoft.com/office/officeart/2009/3/layout/HorizontalOrganizationChart"/>
    <dgm:cxn modelId="{F6C9E771-174A-4800-A42C-16016A3FFA31}" srcId="{B08080AD-D503-4CC1-AF15-B5F018BA61B7}" destId="{3A9B97C3-9D6F-4C94-8609-5F5C5DB2728D}" srcOrd="0" destOrd="0" parTransId="{50012500-388E-4F00-A513-1703FE1BE3C1}" sibTransId="{65D98E47-0A02-4A04-AC87-104468DB99E5}"/>
    <dgm:cxn modelId="{D32FE27F-11D7-466E-B746-8EF05A6460F6}" srcId="{3A9B97C3-9D6F-4C94-8609-5F5C5DB2728D}" destId="{7E85E645-60AA-4011-90EE-3803CF83FB06}" srcOrd="0" destOrd="0" parTransId="{98175F75-4398-4F92-8C16-BA2B48C40887}" sibTransId="{D207E049-B280-4CEA-8162-8A2FA8C1FAE5}"/>
    <dgm:cxn modelId="{6F1C7486-734D-4585-85A5-E84B55137994}" type="presOf" srcId="{3A9B97C3-9D6F-4C94-8609-5F5C5DB2728D}" destId="{7D09F5C1-769A-4C5A-AB94-C476193F7D9E}" srcOrd="0" destOrd="0" presId="urn:microsoft.com/office/officeart/2009/3/layout/HorizontalOrganizationChart"/>
    <dgm:cxn modelId="{5142E895-4935-4040-A954-CC431E21A5CF}" type="presOf" srcId="{85AD2AAC-FF82-477B-8D28-1515ED231F64}" destId="{DEE2BE0D-B518-4587-8BED-CF07AD314572}" srcOrd="0" destOrd="0" presId="urn:microsoft.com/office/officeart/2009/3/layout/HorizontalOrganizationChart"/>
    <dgm:cxn modelId="{DD0197C6-D85E-4119-8F4F-CB48901800C8}" type="presOf" srcId="{98175F75-4398-4F92-8C16-BA2B48C40887}" destId="{B6AB710B-3A97-4B79-B53E-22F0665B2F3F}" srcOrd="0" destOrd="0" presId="urn:microsoft.com/office/officeart/2009/3/layout/HorizontalOrganizationChart"/>
    <dgm:cxn modelId="{0AEF19C8-D0DE-4333-A007-F2CBF606D183}" type="presOf" srcId="{B08080AD-D503-4CC1-AF15-B5F018BA61B7}" destId="{AC04B900-A80D-4B29-9C6A-B92D07694795}" srcOrd="0" destOrd="0" presId="urn:microsoft.com/office/officeart/2009/3/layout/HorizontalOrganizationChart"/>
    <dgm:cxn modelId="{F6E7E6CD-1E19-4B39-A259-1F25AFFDADC4}" type="presOf" srcId="{00059397-26F8-4CF7-9216-2A3D994A1830}" destId="{E6C00FCA-C1B5-4CD9-9DC1-AC80B92C842B}" srcOrd="0" destOrd="0" presId="urn:microsoft.com/office/officeart/2009/3/layout/HorizontalOrganizationChart"/>
    <dgm:cxn modelId="{FA6F5DD4-59ED-4AD7-891D-F5A03442A7BE}" type="presOf" srcId="{3A9B97C3-9D6F-4C94-8609-5F5C5DB2728D}" destId="{6FF07D83-44DF-4ADF-A0C8-E851E8700836}" srcOrd="1" destOrd="0" presId="urn:microsoft.com/office/officeart/2009/3/layout/HorizontalOrganizationChart"/>
    <dgm:cxn modelId="{30FC178B-029D-4387-9DE8-8E5F341E4452}" type="presParOf" srcId="{AC04B900-A80D-4B29-9C6A-B92D07694795}" destId="{B59B1D1A-5BF3-424D-BD27-28E40AA807F7}" srcOrd="0" destOrd="0" presId="urn:microsoft.com/office/officeart/2009/3/layout/HorizontalOrganizationChart"/>
    <dgm:cxn modelId="{BF9863B9-9928-43AB-984C-335C2CE649E5}" type="presParOf" srcId="{B59B1D1A-5BF3-424D-BD27-28E40AA807F7}" destId="{9A2D8C1E-EAD6-4ACE-8C0B-F9F1A23A9898}" srcOrd="0" destOrd="0" presId="urn:microsoft.com/office/officeart/2009/3/layout/HorizontalOrganizationChart"/>
    <dgm:cxn modelId="{4ED8088C-4B4C-4809-984C-260028D0B898}" type="presParOf" srcId="{9A2D8C1E-EAD6-4ACE-8C0B-F9F1A23A9898}" destId="{7D09F5C1-769A-4C5A-AB94-C476193F7D9E}" srcOrd="0" destOrd="0" presId="urn:microsoft.com/office/officeart/2009/3/layout/HorizontalOrganizationChart"/>
    <dgm:cxn modelId="{615B07E2-D034-4F1F-9947-968E421D6ED4}" type="presParOf" srcId="{9A2D8C1E-EAD6-4ACE-8C0B-F9F1A23A9898}" destId="{6FF07D83-44DF-4ADF-A0C8-E851E8700836}" srcOrd="1" destOrd="0" presId="urn:microsoft.com/office/officeart/2009/3/layout/HorizontalOrganizationChart"/>
    <dgm:cxn modelId="{DB77255E-7BB4-4185-9B54-9ED219FC2BF8}" type="presParOf" srcId="{B59B1D1A-5BF3-424D-BD27-28E40AA807F7}" destId="{A7EDE6B3-301E-47C7-B5BD-0080F43FACA0}" srcOrd="1" destOrd="0" presId="urn:microsoft.com/office/officeart/2009/3/layout/HorizontalOrganizationChart"/>
    <dgm:cxn modelId="{64A60A8F-0F16-47FC-9E88-8BA996DF1B7A}" type="presParOf" srcId="{A7EDE6B3-301E-47C7-B5BD-0080F43FACA0}" destId="{B6AB710B-3A97-4B79-B53E-22F0665B2F3F}" srcOrd="0" destOrd="0" presId="urn:microsoft.com/office/officeart/2009/3/layout/HorizontalOrganizationChart"/>
    <dgm:cxn modelId="{FBC2EA71-2DFE-4A9E-9716-61CFBEE4E978}" type="presParOf" srcId="{A7EDE6B3-301E-47C7-B5BD-0080F43FACA0}" destId="{F25D0F42-E6CC-4E4E-8058-D54714DFE27D}" srcOrd="1" destOrd="0" presId="urn:microsoft.com/office/officeart/2009/3/layout/HorizontalOrganizationChart"/>
    <dgm:cxn modelId="{763BEF92-CA94-406C-89EB-288F741D26B4}" type="presParOf" srcId="{F25D0F42-E6CC-4E4E-8058-D54714DFE27D}" destId="{31ED6EA4-9791-4E6D-858E-CBC12665B7E7}" srcOrd="0" destOrd="0" presId="urn:microsoft.com/office/officeart/2009/3/layout/HorizontalOrganizationChart"/>
    <dgm:cxn modelId="{70AFF3FD-E032-42DC-BB50-7C0AB56DF590}" type="presParOf" srcId="{31ED6EA4-9791-4E6D-858E-CBC12665B7E7}" destId="{739D003E-DBAC-47C8-A076-7AE9FA636BCF}" srcOrd="0" destOrd="0" presId="urn:microsoft.com/office/officeart/2009/3/layout/HorizontalOrganizationChart"/>
    <dgm:cxn modelId="{597BD3D9-4080-4BBC-962C-869A0BC2F833}" type="presParOf" srcId="{31ED6EA4-9791-4E6D-858E-CBC12665B7E7}" destId="{BF4F156F-0898-487B-8F69-30AB76AC7416}" srcOrd="1" destOrd="0" presId="urn:microsoft.com/office/officeart/2009/3/layout/HorizontalOrganizationChart"/>
    <dgm:cxn modelId="{1A6C718D-DFAF-49E3-BDC9-09B34F0AD274}" type="presParOf" srcId="{F25D0F42-E6CC-4E4E-8058-D54714DFE27D}" destId="{B4343AAD-4FA5-445F-B73F-8060240E51DE}" srcOrd="1" destOrd="0" presId="urn:microsoft.com/office/officeart/2009/3/layout/HorizontalOrganizationChart"/>
    <dgm:cxn modelId="{9CA8584F-C4B7-482B-B063-ED631401D4DB}" type="presParOf" srcId="{B4343AAD-4FA5-445F-B73F-8060240E51DE}" destId="{E6C00FCA-C1B5-4CD9-9DC1-AC80B92C842B}" srcOrd="0" destOrd="0" presId="urn:microsoft.com/office/officeart/2009/3/layout/HorizontalOrganizationChart"/>
    <dgm:cxn modelId="{E1DEC71D-C453-4745-8151-4191FCF73230}" type="presParOf" srcId="{B4343AAD-4FA5-445F-B73F-8060240E51DE}" destId="{3033723F-8A25-4877-913D-713DA47EF227}" srcOrd="1" destOrd="0" presId="urn:microsoft.com/office/officeart/2009/3/layout/HorizontalOrganizationChart"/>
    <dgm:cxn modelId="{00BFBBF7-8A2F-4983-B669-A5A55127509F}" type="presParOf" srcId="{3033723F-8A25-4877-913D-713DA47EF227}" destId="{1A6AACB8-351D-4F66-91FE-F4F6B9490845}" srcOrd="0" destOrd="0" presId="urn:microsoft.com/office/officeart/2009/3/layout/HorizontalOrganizationChart"/>
    <dgm:cxn modelId="{58B82F71-5AE6-447D-95D8-C4F86388D401}" type="presParOf" srcId="{1A6AACB8-351D-4F66-91FE-F4F6B9490845}" destId="{DEE2BE0D-B518-4587-8BED-CF07AD314572}" srcOrd="0" destOrd="0" presId="urn:microsoft.com/office/officeart/2009/3/layout/HorizontalOrganizationChart"/>
    <dgm:cxn modelId="{08844E39-80BA-43B5-8F30-DCB8E5FE41BC}" type="presParOf" srcId="{1A6AACB8-351D-4F66-91FE-F4F6B9490845}" destId="{5273459B-F60F-4283-9042-A63E541F6CB6}" srcOrd="1" destOrd="0" presId="urn:microsoft.com/office/officeart/2009/3/layout/HorizontalOrganizationChart"/>
    <dgm:cxn modelId="{2E0A096E-8E99-4D06-B7EB-89536CA35990}" type="presParOf" srcId="{3033723F-8A25-4877-913D-713DA47EF227}" destId="{5E36063B-4E62-468B-89BE-47359378D5B1}" srcOrd="1" destOrd="0" presId="urn:microsoft.com/office/officeart/2009/3/layout/HorizontalOrganizationChart"/>
    <dgm:cxn modelId="{2819D201-033D-4892-AB31-79226F3A3E35}" type="presParOf" srcId="{3033723F-8A25-4877-913D-713DA47EF227}" destId="{CC2E6B5E-B0DB-4F72-B002-3A0C08C29AC7}" srcOrd="2" destOrd="0" presId="urn:microsoft.com/office/officeart/2009/3/layout/HorizontalOrganizationChart"/>
    <dgm:cxn modelId="{6C56DF96-2911-4452-8EAF-6F1F64BE62B3}" type="presParOf" srcId="{F25D0F42-E6CC-4E4E-8058-D54714DFE27D}" destId="{4FFF544C-F91F-4EAE-A0AE-9D1374F3CEC7}" srcOrd="2" destOrd="0" presId="urn:microsoft.com/office/officeart/2009/3/layout/HorizontalOrganizationChart"/>
    <dgm:cxn modelId="{B920AC61-1907-4720-B5F9-731538CAFC1E}" type="presParOf" srcId="{B59B1D1A-5BF3-424D-BD27-28E40AA807F7}" destId="{98A7D475-6EE8-4A78-8665-CECDA1DE07C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00FCA-C1B5-4CD9-9DC1-AC80B92C842B}">
      <dsp:nvSpPr>
        <dsp:cNvPr id="0" name=""/>
        <dsp:cNvSpPr/>
      </dsp:nvSpPr>
      <dsp:spPr>
        <a:xfrm>
          <a:off x="4184335" y="1679586"/>
          <a:ext cx="380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1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B710B-3A97-4B79-B53E-22F0665B2F3F}">
      <dsp:nvSpPr>
        <dsp:cNvPr id="0" name=""/>
        <dsp:cNvSpPr/>
      </dsp:nvSpPr>
      <dsp:spPr>
        <a:xfrm>
          <a:off x="1903370" y="1679586"/>
          <a:ext cx="380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016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9F5C1-769A-4C5A-AB94-C476193F7D9E}">
      <dsp:nvSpPr>
        <dsp:cNvPr id="0" name=""/>
        <dsp:cNvSpPr/>
      </dsp:nvSpPr>
      <dsp:spPr>
        <a:xfrm>
          <a:off x="2565" y="1435433"/>
          <a:ext cx="1900804" cy="5797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Data Collection</a:t>
          </a:r>
          <a:endParaRPr lang="es-CL" sz="1900" kern="1200" dirty="0"/>
        </a:p>
      </dsp:txBody>
      <dsp:txXfrm>
        <a:off x="2565" y="1435433"/>
        <a:ext cx="1900804" cy="579745"/>
      </dsp:txXfrm>
    </dsp:sp>
    <dsp:sp modelId="{739D003E-DBAC-47C8-A076-7AE9FA636BCF}">
      <dsp:nvSpPr>
        <dsp:cNvPr id="0" name=""/>
        <dsp:cNvSpPr/>
      </dsp:nvSpPr>
      <dsp:spPr>
        <a:xfrm>
          <a:off x="2283531" y="1435433"/>
          <a:ext cx="1900804" cy="5797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Data preprocessing</a:t>
          </a:r>
          <a:endParaRPr lang="es-CL" sz="1900" kern="1200" dirty="0"/>
        </a:p>
      </dsp:txBody>
      <dsp:txXfrm>
        <a:off x="2283531" y="1435433"/>
        <a:ext cx="1900804" cy="579745"/>
      </dsp:txXfrm>
    </dsp:sp>
    <dsp:sp modelId="{DEE2BE0D-B518-4587-8BED-CF07AD314572}">
      <dsp:nvSpPr>
        <dsp:cNvPr id="0" name=""/>
        <dsp:cNvSpPr/>
      </dsp:nvSpPr>
      <dsp:spPr>
        <a:xfrm>
          <a:off x="4564496" y="1435433"/>
          <a:ext cx="1900804" cy="57974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900" kern="1200" dirty="0"/>
        </a:p>
      </dsp:txBody>
      <dsp:txXfrm>
        <a:off x="4564496" y="1435433"/>
        <a:ext cx="1900804" cy="579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D398-4193-41B4-8783-DE08CAC8F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5FB0B3-18C7-40A1-87D1-EF429AD7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F8C2-AA1A-4E40-90C9-028DA501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298F9-8DCD-4DC5-82EA-FD7CEE77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FB5B3-0880-456D-A5EE-2A189913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01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CDB54-C637-4D59-B66B-3DF8E217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497BBD-D8F0-4EB8-BC7F-86A1F36E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5CC84-2355-4944-8ACE-D45DB52C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DA20F-E965-45AD-A3FB-84A323C5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C2391-B698-4CE6-B748-C6676A41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535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D0706-C906-4AD0-A7C6-6B745059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A64E4B-8639-4FB4-8C58-4E4CEC10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E7FF8-BBE6-45B7-AC44-C15A5B62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12496-C8C2-4059-9198-93A8E49D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A598D-4AAE-4BED-B6C6-FFCD157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0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0D490-A1E3-4CC5-B1A8-5BDDED40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2BF30-8471-4E5E-82E0-57675877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27942-CBBF-4DB7-AF2C-4D34407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19E82-C0DD-4542-B42D-447CE482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FE7D3-9F9D-42D8-B064-D50408C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0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65FF-21EF-47AD-A962-4E2ADD3F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189B9-694C-4352-9067-A09F35F3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B3C54-BDFF-4805-930F-A804BA6B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F3941-B105-425F-ADF9-06059974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AEFB3-3261-4CB2-B84C-0F3C2A1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67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E23EB-F13B-494F-9615-A114DA58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19547-0577-4472-BE74-F64D94AE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8C2361-BDF6-468A-A630-C2BA2B7AA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5F3C4-2E20-48D1-9FD6-6C112805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034372-87E9-4C16-A5E4-E37C3A56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83D33-75E1-4BA9-BFD1-0CA9B36D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84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4ED4-9832-4CA1-94CD-4F6164CB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B87A5-2B99-4BFC-8D68-43FBB935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A3542-FC34-4EE6-B3ED-6E7BCE16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6EC2AF-61BC-4C66-B0A0-715E28966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5F53A2-265C-4EE9-A819-8ECFA3A6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6F57E5-1782-4694-A934-F724EA36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B57E12-13A5-4948-BFA3-FB718E7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6D7B35-CD35-40DA-89DF-4309E08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23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F345F-5621-437B-BC5E-5334AC37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EA567C-0013-4B48-8D2D-8F10437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3F5548-6DAA-4911-BFCC-F88F9C56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C55E5-4702-450F-9941-AE361AD2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840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B9D595-00B9-4029-ACD0-63087DD8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8A288D-ED02-49A2-BA13-E47EECF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6733FD-176B-43D6-B7CB-4AC7504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1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60C3A-6D62-4BC7-BBC4-F1EDEE29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FED5B-AE89-41D2-9DC0-56946F8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24F33C-E14B-46CC-A0F8-F032C881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F1F855-204E-41BA-97DB-7C453A96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F5997-BD17-4891-B293-05E8524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7E0D0-AA0C-49E0-8CF5-728B97D8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251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7F7E2-33BB-4034-811A-2202B693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6CE20C-9BEA-417A-A033-C15206EC3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76F24-B88F-4EF6-8586-74E8B3DB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5D14B-FCEB-40EC-9D3B-CE4BB8DB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5C8DBA-A2DF-4E2B-A052-BA607BED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0F7FF-16E0-40C1-A9B9-33117437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25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EB5F6-AD55-4EF0-9017-50CFEDD8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AC604-B389-47D4-9CC3-988C81FE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B2134-82B1-44D0-88E6-81C337EC5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2E9C-BE7C-4870-8B5D-BF91AB7E9FF1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20C1F6-38AB-443B-8BB5-64DE1A5E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6B017-24C2-4610-866F-A25FD105D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69F-5C8A-426C-9022-7A70237772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80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915923-D4D3-4A7F-BD44-05F786D0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Walking patterns recognition under real world conditions</a:t>
            </a:r>
            <a:endParaRPr lang="es-CL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5923DB-A208-47DC-B8A0-27F14857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it-IT" sz="2000" i="1"/>
              <a:t>Russo, Nastastic, Cernigliaro, Broniarek, Alliende</a:t>
            </a:r>
            <a:endParaRPr lang="es-CL" sz="2000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5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B6873-00AD-4153-8178-FAFDD91B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Conclusions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D2386E-1E06-4597-BB7B-81CEECAA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Opinión del cliente ">
            <a:extLst>
              <a:ext uri="{FF2B5EF4-FFF2-40B4-BE49-F238E27FC236}">
                <a16:creationId xmlns:a16="http://schemas.microsoft.com/office/drawing/2014/main" id="{2B85C747-496B-4678-8284-152F7CB8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6F9B-ED72-4636-9987-9DBC052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Main</a:t>
            </a:r>
            <a:r>
              <a:rPr lang="es-CL" dirty="0"/>
              <a:t> </a:t>
            </a:r>
            <a:r>
              <a:rPr lang="es-CL" dirty="0" err="1"/>
              <a:t>research</a:t>
            </a:r>
            <a:r>
              <a:rPr lang="es-CL" dirty="0"/>
              <a:t> </a:t>
            </a:r>
            <a:r>
              <a:rPr lang="es-CL" dirty="0" err="1"/>
              <a:t>aim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81D0A-E34D-4B5B-9BEE-74C6342A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Main goal: </a:t>
            </a:r>
            <a:r>
              <a:rPr lang="en-US" sz="2000" dirty="0"/>
              <a:t>verify if there are different patterns of walking among the group members of this project.</a:t>
            </a:r>
          </a:p>
          <a:p>
            <a:pPr marL="0" indent="0">
              <a:buNone/>
            </a:pPr>
            <a:r>
              <a:rPr lang="en-US" sz="2000" b="1" dirty="0"/>
              <a:t>Secondary 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To make Francesco walk more than 10 minutes at once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Perform a multi-resolution analysis: analyze if the elicitation of the length of the window selected to divide the data affects the results of the classification</a:t>
            </a:r>
          </a:p>
          <a:p>
            <a:pPr marL="0" indent="0">
              <a:buNone/>
            </a:pPr>
            <a:endParaRPr lang="es-CL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Diana">
            <a:extLst>
              <a:ext uri="{FF2B5EF4-FFF2-40B4-BE49-F238E27FC236}">
                <a16:creationId xmlns:a16="http://schemas.microsoft.com/office/drawing/2014/main" id="{18917371-72B8-40B3-A453-884E47A6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3A489-BD10-4840-9BB4-E68D7873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Overview</a:t>
            </a:r>
            <a:endParaRPr lang="es-C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Piezas de rompecabezas">
            <a:extLst>
              <a:ext uri="{FF2B5EF4-FFF2-40B4-BE49-F238E27FC236}">
                <a16:creationId xmlns:a16="http://schemas.microsoft.com/office/drawing/2014/main" id="{6C3D1872-4792-47E3-9A2A-F6472034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D0D3499-ADF0-45D8-A0ED-082C07F48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437250"/>
              </p:ext>
            </p:extLst>
          </p:nvPr>
        </p:nvGraphicFramePr>
        <p:xfrm>
          <a:off x="1136429" y="2278173"/>
          <a:ext cx="646786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6463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63C6-DB90-4275-8D07-B77BF158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86" y="647511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collection</a:t>
            </a:r>
            <a:r>
              <a:rPr lang="es-CL" dirty="0"/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Marcador de contenido 32">
            <a:extLst>
              <a:ext uri="{FF2B5EF4-FFF2-40B4-BE49-F238E27FC236}">
                <a16:creationId xmlns:a16="http://schemas.microsoft.com/office/drawing/2014/main" id="{70D55692-976F-441D-8F2F-ED533381F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67" y="2819125"/>
            <a:ext cx="1620000" cy="1274113"/>
          </a:xfrm>
        </p:spPr>
      </p:pic>
      <p:pic>
        <p:nvPicPr>
          <p:cNvPr id="38" name="Imagen 37" descr="Imagen que contiene hierba, árbol, exterior, persona&#10;&#10;Descripción generada automáticamente">
            <a:extLst>
              <a:ext uri="{FF2B5EF4-FFF2-40B4-BE49-F238E27FC236}">
                <a16:creationId xmlns:a16="http://schemas.microsoft.com/office/drawing/2014/main" id="{B8A7556F-5053-4655-91D4-578727AB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69" y="2448946"/>
            <a:ext cx="1728000" cy="3556078"/>
          </a:xfrm>
          <a:prstGeom prst="rect">
            <a:avLst/>
          </a:prstGeom>
        </p:spPr>
      </p:pic>
      <p:pic>
        <p:nvPicPr>
          <p:cNvPr id="40" name="Imagen 39" descr="Imagen que contiene exterior, hierba, árbol, edificio&#10;&#10;Descripción generada automáticamente">
            <a:extLst>
              <a:ext uri="{FF2B5EF4-FFF2-40B4-BE49-F238E27FC236}">
                <a16:creationId xmlns:a16="http://schemas.microsoft.com/office/drawing/2014/main" id="{0DDAB354-40E1-4832-B154-35C0493E9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6" y="2440067"/>
            <a:ext cx="1728000" cy="3556078"/>
          </a:xfrm>
          <a:prstGeom prst="rect">
            <a:avLst/>
          </a:prstGeom>
        </p:spPr>
      </p:pic>
      <p:pic>
        <p:nvPicPr>
          <p:cNvPr id="42" name="Imagen 41" descr="Imagen que contiene hierba, exterior, cielo, persona&#10;&#10;Descripción generada automáticamente">
            <a:extLst>
              <a:ext uri="{FF2B5EF4-FFF2-40B4-BE49-F238E27FC236}">
                <a16:creationId xmlns:a16="http://schemas.microsoft.com/office/drawing/2014/main" id="{BAE86A07-69E1-464F-B8ED-0B914A4AC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13" y="2413433"/>
            <a:ext cx="1728000" cy="3556078"/>
          </a:xfrm>
          <a:prstGeom prst="rect">
            <a:avLst/>
          </a:prstGeom>
        </p:spPr>
      </p:pic>
      <p:pic>
        <p:nvPicPr>
          <p:cNvPr id="44" name="Imagen 43" descr="Imagen que contiene árbol, exterior, hierba, cielo&#10;&#10;Descripción generada automáticamente">
            <a:extLst>
              <a:ext uri="{FF2B5EF4-FFF2-40B4-BE49-F238E27FC236}">
                <a16:creationId xmlns:a16="http://schemas.microsoft.com/office/drawing/2014/main" id="{D3ECB85F-1B2C-4A32-AFD7-5DC3E0FF2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72" y="2440070"/>
            <a:ext cx="1728000" cy="3556078"/>
          </a:xfrm>
          <a:prstGeom prst="rect">
            <a:avLst/>
          </a:prstGeom>
        </p:spPr>
      </p:pic>
      <p:pic>
        <p:nvPicPr>
          <p:cNvPr id="46" name="Imagen 45" descr="Imagen que contiene exterior, hierba, árbol, cielo&#10;&#10;Descripción generada automáticamente">
            <a:extLst>
              <a:ext uri="{FF2B5EF4-FFF2-40B4-BE49-F238E27FC236}">
                <a16:creationId xmlns:a16="http://schemas.microsoft.com/office/drawing/2014/main" id="{13CB8CDC-0B14-402A-9865-8718E1CAF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" y="2440068"/>
            <a:ext cx="1728000" cy="35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8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7D29-B99C-4A7E-8006-843F383E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The Data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5E49DF-DD97-45E2-878F-7A5B9AA2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04" y="1861844"/>
            <a:ext cx="6467867" cy="42773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5 files, one for each person of the group</a:t>
            </a:r>
          </a:p>
          <a:p>
            <a:r>
              <a:rPr lang="en-US" sz="2400" dirty="0"/>
              <a:t>15 minutes of recording</a:t>
            </a:r>
          </a:p>
          <a:p>
            <a:r>
              <a:rPr lang="en-US" sz="2400" dirty="0"/>
              <a:t>Initial features:</a:t>
            </a:r>
          </a:p>
          <a:p>
            <a:pPr lvl="1"/>
            <a:r>
              <a:rPr lang="en-US" sz="2000" dirty="0"/>
              <a:t>Linear Accelerometer Sensor</a:t>
            </a:r>
          </a:p>
          <a:p>
            <a:pPr lvl="1"/>
            <a:r>
              <a:rPr lang="en-US" sz="2000" dirty="0"/>
              <a:t>Acceleration on the x axis</a:t>
            </a:r>
          </a:p>
          <a:p>
            <a:pPr lvl="1"/>
            <a:r>
              <a:rPr lang="en-US" sz="2000" dirty="0"/>
              <a:t>Acceleration on the y axis</a:t>
            </a:r>
          </a:p>
          <a:p>
            <a:pPr lvl="1"/>
            <a:r>
              <a:rPr lang="en-US" sz="2000" dirty="0"/>
              <a:t>Acceleration on the z axis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Clip">
            <a:extLst>
              <a:ext uri="{FF2B5EF4-FFF2-40B4-BE49-F238E27FC236}">
                <a16:creationId xmlns:a16="http://schemas.microsoft.com/office/drawing/2014/main" id="{5FA2DE1A-B768-4300-A484-40C99F075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Pre-processing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41" y="1953127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Dealing with noisy data:</a:t>
            </a:r>
          </a:p>
          <a:p>
            <a:pPr lvl="1"/>
            <a:r>
              <a:rPr lang="en-US" sz="2000" dirty="0"/>
              <a:t>Removed 1 minute on the beginning and 1 minutes on the end of each record</a:t>
            </a:r>
          </a:p>
          <a:p>
            <a:pPr lvl="1"/>
            <a:r>
              <a:rPr lang="en-US" sz="2000" dirty="0"/>
              <a:t>Filtering the data: low-pass and high-pass filter</a:t>
            </a:r>
          </a:p>
          <a:p>
            <a:r>
              <a:rPr lang="en-US" sz="2400" dirty="0"/>
              <a:t>Dealing with null-values</a:t>
            </a:r>
          </a:p>
          <a:p>
            <a:r>
              <a:rPr lang="en-US" sz="2400" dirty="0"/>
              <a:t>Time bins </a:t>
            </a:r>
            <a:r>
              <a:rPr lang="en-US" sz="2400" dirty="0">
                <a:sym typeface="Wingdings" panose="05000000000000000000" pitchFamily="2" charset="2"/>
              </a:rPr>
              <a:t> Multiresolution Analysis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Window size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Overlap</a:t>
            </a:r>
          </a:p>
          <a:p>
            <a:r>
              <a:rPr lang="en-US" sz="2400" dirty="0">
                <a:sym typeface="Wingdings" panose="05000000000000000000" pitchFamily="2" charset="2"/>
              </a:rPr>
              <a:t>Features generation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Investigación">
            <a:extLst>
              <a:ext uri="{FF2B5EF4-FFF2-40B4-BE49-F238E27FC236}">
                <a16:creationId xmlns:a16="http://schemas.microsoft.com/office/drawing/2014/main" id="{348E3356-88CA-4E76-B027-239D1613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10F9C-F4DA-410F-8CC9-607E29B4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41" y="441133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Features generation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0FF147C-7802-4C12-9115-B59E2156B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87" t="31628" r="37144" b="16776"/>
          <a:stretch/>
        </p:blipFill>
        <p:spPr>
          <a:xfrm>
            <a:off x="1618578" y="1865116"/>
            <a:ext cx="6959375" cy="47559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Herramientas">
            <a:extLst>
              <a:ext uri="{FF2B5EF4-FFF2-40B4-BE49-F238E27FC236}">
                <a16:creationId xmlns:a16="http://schemas.microsoft.com/office/drawing/2014/main" id="{C455202F-E4DB-4491-9895-45A1391A6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8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56675-1AA6-4DB6-B270-81F6B7D6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Model elicitation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FF0258-07B4-4E0A-B16E-A3F615CD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5207545"/>
            <a:ext cx="8746724" cy="150424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CL" dirty="0"/>
              <a:t>Super mega giga </a:t>
            </a:r>
            <a:r>
              <a:rPr lang="es-CL" dirty="0" err="1"/>
              <a:t>iper</a:t>
            </a:r>
            <a:r>
              <a:rPr lang="es-CL" dirty="0"/>
              <a:t> </a:t>
            </a:r>
            <a:r>
              <a:rPr lang="es-CL" dirty="0" err="1"/>
              <a:t>deeep</a:t>
            </a:r>
            <a:r>
              <a:rPr lang="es-CL" dirty="0"/>
              <a:t> machine </a:t>
            </a:r>
            <a:r>
              <a:rPr lang="es-CL" dirty="0" err="1"/>
              <a:t>Classificat</a:t>
            </a:r>
            <a:r>
              <a:rPr lang="es-CL" dirty="0"/>
              <a:t> </a:t>
            </a:r>
            <a:r>
              <a:rPr lang="es-CL" dirty="0" err="1"/>
              <a:t>networks</a:t>
            </a:r>
            <a:r>
              <a:rPr lang="es-CL" dirty="0"/>
              <a:t> neural </a:t>
            </a:r>
            <a:r>
              <a:rPr lang="es-CL" dirty="0" err="1"/>
              <a:t>Bayesian</a:t>
            </a:r>
            <a:r>
              <a:rPr lang="es-CL" dirty="0"/>
              <a:t> </a:t>
            </a:r>
            <a:r>
              <a:rPr lang="es-CL" dirty="0" err="1"/>
              <a:t>SKLearning</a:t>
            </a:r>
            <a:r>
              <a:rPr lang="es-CL" dirty="0"/>
              <a:t> </a:t>
            </a:r>
            <a:r>
              <a:rPr lang="es-CL" dirty="0" err="1"/>
              <a:t>Model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Bombilla y equipo ">
            <a:extLst>
              <a:ext uri="{FF2B5EF4-FFF2-40B4-BE49-F238E27FC236}">
                <a16:creationId xmlns:a16="http://schemas.microsoft.com/office/drawing/2014/main" id="{012ABBCD-791B-4B40-B273-381975A7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6B6D6A-ED0C-4B55-B822-7F6144F6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6" y="1568615"/>
            <a:ext cx="7200000" cy="3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1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D8AC5-DB2D-4087-BED4-83BA88E9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Results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FA7C27-CEA8-4FA5-8242-1F18164C9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Gráfico de barras">
            <a:extLst>
              <a:ext uri="{FF2B5EF4-FFF2-40B4-BE49-F238E27FC236}">
                <a16:creationId xmlns:a16="http://schemas.microsoft.com/office/drawing/2014/main" id="{9F84A716-C097-4E04-9514-62082EEE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2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Panorámica</PresentationFormat>
  <Paragraphs>33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Tema de Office</vt:lpstr>
      <vt:lpstr>Walking patterns recognition under real world conditions</vt:lpstr>
      <vt:lpstr>Main research aim</vt:lpstr>
      <vt:lpstr>Overview</vt:lpstr>
      <vt:lpstr>Data collection </vt:lpstr>
      <vt:lpstr>The Data</vt:lpstr>
      <vt:lpstr>Data Pre-processing</vt:lpstr>
      <vt:lpstr>Features generation</vt:lpstr>
      <vt:lpstr>Model elicitation</vt:lpstr>
      <vt:lpstr>Results</vt:lpstr>
      <vt:lpstr>Conclusions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patterns recognition under real world conditions</dc:title>
  <dc:creator>Francisca Alliende</dc:creator>
  <cp:lastModifiedBy>Francisca Alliende</cp:lastModifiedBy>
  <cp:revision>1</cp:revision>
  <dcterms:created xsi:type="dcterms:W3CDTF">2019-07-09T11:00:24Z</dcterms:created>
  <dcterms:modified xsi:type="dcterms:W3CDTF">2019-07-09T11:01:05Z</dcterms:modified>
</cp:coreProperties>
</file>