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DrugPro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Joanna Dreux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code documentation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communicaiton</a:t>
            </a:r>
            <a:r>
              <a:rPr lang="en-US" i="1" dirty="0"/>
              <a:t> plan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powerpoint</a:t>
            </a:r>
            <a:r>
              <a:rPr lang="en-US" i="1" dirty="0"/>
              <a:t> </a:t>
            </a:r>
            <a:r>
              <a:rPr lang="en-US" i="1" dirty="0" smtClean="0"/>
              <a:t>slides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  &gt; a brief description of the problem (it helps to hear your version of it)</a:t>
            </a:r>
            <a:br>
              <a:rPr lang="en-US" i="1" dirty="0"/>
            </a:br>
            <a:r>
              <a:rPr lang="en-US" i="1" dirty="0"/>
              <a:t>#  &gt; a brief description of the data</a:t>
            </a:r>
            <a:br>
              <a:rPr lang="en-US" i="1" dirty="0"/>
            </a:br>
            <a:r>
              <a:rPr lang="en-US" i="1" dirty="0"/>
              <a:t>#  &gt; your choice of features engineered from the protein sequences</a:t>
            </a:r>
            <a:br>
              <a:rPr lang="en-US" i="1" dirty="0"/>
            </a:br>
            <a:r>
              <a:rPr lang="en-US" i="1" dirty="0"/>
              <a:t>#  &gt; your feature selection </a:t>
            </a:r>
            <a:r>
              <a:rPr lang="en-US" i="1" dirty="0" err="1"/>
              <a:t>methodolgy</a:t>
            </a:r>
            <a:r>
              <a:rPr lang="en-US" i="1" dirty="0"/>
              <a:t>, if any</a:t>
            </a:r>
            <a:br>
              <a:rPr lang="en-US" i="1" dirty="0"/>
            </a:br>
            <a:r>
              <a:rPr lang="en-US" i="1" dirty="0"/>
              <a:t>#  &gt; your choice of model or models</a:t>
            </a:r>
            <a:br>
              <a:rPr lang="en-US" i="1" dirty="0"/>
            </a:br>
            <a:r>
              <a:rPr lang="en-US" i="1" dirty="0"/>
              <a:t>#  &gt; your validation method(s)</a:t>
            </a:r>
            <a:br>
              <a:rPr lang="en-US" i="1" dirty="0"/>
            </a:br>
            <a:r>
              <a:rPr lang="en-US" i="1" dirty="0"/>
              <a:t>#  &gt; the quality of your model ($$$)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#Define Problem.</a:t>
            </a:r>
            <a:br>
              <a:rPr lang="en-US" i="1" dirty="0"/>
            </a:br>
            <a:r>
              <a:rPr lang="en-US" i="1" dirty="0"/>
              <a:t>#Prepare Data.</a:t>
            </a:r>
            <a:br>
              <a:rPr lang="en-US" i="1" dirty="0"/>
            </a:br>
            <a:r>
              <a:rPr lang="en-US" i="1" dirty="0"/>
              <a:t>#Evaluate Algorithms.</a:t>
            </a:r>
            <a:br>
              <a:rPr lang="en-US" i="1" dirty="0"/>
            </a:br>
            <a:r>
              <a:rPr lang="en-US" i="1" dirty="0"/>
              <a:t>#Improve Results.</a:t>
            </a:r>
            <a:br>
              <a:rPr lang="en-US" i="1" dirty="0"/>
            </a:br>
            <a:r>
              <a:rPr lang="en-US" i="1" dirty="0"/>
              <a:t>#Present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Blastp</a:t>
            </a:r>
            <a:r>
              <a:rPr lang="en-US" dirty="0" smtClean="0"/>
              <a:t> algorithm</a:t>
            </a:r>
          </a:p>
          <a:p>
            <a:r>
              <a:rPr lang="en-US" dirty="0" err="1" smtClean="0"/>
              <a:t>Evalue</a:t>
            </a:r>
            <a:r>
              <a:rPr lang="en-US" dirty="0" smtClean="0"/>
              <a:t> meaning </a:t>
            </a:r>
            <a:r>
              <a:rPr lang="en-US" smtClean="0"/>
              <a:t>in blast</a:t>
            </a:r>
            <a:endParaRPr lang="en-US" dirty="0" smtClean="0"/>
          </a:p>
          <a:p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DrugPro Inc.</vt:lpstr>
      <vt:lpstr>Background</vt:lpstr>
      <vt:lpstr>PowerPoint Presentation</vt:lpstr>
      <vt:lpstr>Background to refresh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DrugPro Inc.</dc:title>
  <dc:creator>Joanna Dreux</dc:creator>
  <cp:lastModifiedBy>Joanna Dreux</cp:lastModifiedBy>
  <cp:revision>4</cp:revision>
  <dcterms:created xsi:type="dcterms:W3CDTF">2017-09-20T17:47:04Z</dcterms:created>
  <dcterms:modified xsi:type="dcterms:W3CDTF">2017-09-20T23:00:04Z</dcterms:modified>
</cp:coreProperties>
</file>