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nton"/>
      <p:regular r:id="rId26"/>
    </p:embeddedFont>
    <p:embeddedFont>
      <p:font typeface="Roboto Medium"/>
      <p:regular r:id="rId27"/>
      <p:bold r:id="rId28"/>
      <p:italic r:id="rId29"/>
      <p:boldItalic r:id="rId30"/>
    </p:embeddedFont>
    <p:embeddedFont>
      <p:font typeface="Roboto"/>
      <p:regular r:id="rId31"/>
      <p:bold r:id="rId32"/>
      <p:italic r:id="rId33"/>
      <p:boldItalic r:id="rId34"/>
    </p:embeddedFont>
    <p:embeddedFont>
      <p:font typeface="Source Sans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nton-regular.fntdata"/><Relationship Id="rId25" Type="http://schemas.openxmlformats.org/officeDocument/2006/relationships/slide" Target="slides/slide21.xml"/><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font" Target="fonts/RobotoMedium-boldItalic.fntdata"/><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SourceSansPro-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SourceSansPro-italic.fntdata"/><Relationship Id="rId14" Type="http://schemas.openxmlformats.org/officeDocument/2006/relationships/slide" Target="slides/slide10.xml"/><Relationship Id="rId36" Type="http://schemas.openxmlformats.org/officeDocument/2006/relationships/font" Target="fonts/SourceSansPro-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SourceSansPr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01a0da16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01a0da16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01a0da1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01a0da1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01a0da16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01a0da16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01a0da16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01a0da16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01a0da16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01a0da16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01a0da16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01a0da16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01a0da16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101a0da16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01a0da16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01a0da16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01a0da16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101a0da16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01a0da16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101a0da16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9c09acb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9c09acb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01a0da16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01a0da16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9b9bea1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9b9bea1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01a0da1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01a0da1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01a0da2b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01a0da2b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9c09acb9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9c09acb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01a0da1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01a0da1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9c09acb9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9c09acb9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8b8693a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8b8693a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01a0da1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01a0da1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9.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jp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0.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7" name="Shape 7"/>
        <p:cNvGrpSpPr/>
        <p:nvPr/>
      </p:nvGrpSpPr>
      <p:grpSpPr>
        <a:xfrm>
          <a:off x="0" y="0"/>
          <a:ext cx="0" cy="0"/>
          <a:chOff x="0" y="0"/>
          <a:chExt cx="0" cy="0"/>
        </a:xfrm>
      </p:grpSpPr>
      <p:sp>
        <p:nvSpPr>
          <p:cNvPr id="8" name="Google Shape;8;p2"/>
          <p:cNvSpPr txBox="1"/>
          <p:nvPr>
            <p:ph type="ctrTitle"/>
          </p:nvPr>
        </p:nvSpPr>
        <p:spPr>
          <a:xfrm>
            <a:off x="713225" y="1646400"/>
            <a:ext cx="7717500" cy="1074600"/>
          </a:xfrm>
          <a:prstGeom prst="rect">
            <a:avLst/>
          </a:prstGeom>
        </p:spPr>
        <p:txBody>
          <a:bodyPr anchorCtr="0" anchor="b" bIns="0" lIns="0" spcFirstLastPara="1" rIns="0" wrap="square" tIns="0">
            <a:noAutofit/>
          </a:bodyPr>
          <a:lstStyle>
            <a:lvl1pPr lvl="0" algn="r">
              <a:spcBef>
                <a:spcPts val="0"/>
              </a:spcBef>
              <a:spcAft>
                <a:spcPts val="0"/>
              </a:spcAft>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9" name="Google Shape;9;p2"/>
          <p:cNvSpPr txBox="1"/>
          <p:nvPr>
            <p:ph idx="1" type="subTitle"/>
          </p:nvPr>
        </p:nvSpPr>
        <p:spPr>
          <a:xfrm>
            <a:off x="713225" y="2724912"/>
            <a:ext cx="7717500" cy="5166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800"/>
              <a:buNone/>
              <a:defRPr sz="1900">
                <a:solidFill>
                  <a:schemeClr val="accen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1"/>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2116950" y="1702418"/>
            <a:ext cx="4910100" cy="11700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7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subTitle"/>
          </p:nvPr>
        </p:nvSpPr>
        <p:spPr>
          <a:xfrm>
            <a:off x="2116800" y="2936112"/>
            <a:ext cx="4910400" cy="252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0" name="Shape 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3"/>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type="title"/>
          </p:nvPr>
        </p:nvSpPr>
        <p:spPr>
          <a:xfrm>
            <a:off x="4572000" y="3723975"/>
            <a:ext cx="3315900" cy="376500"/>
          </a:xfrm>
          <a:prstGeom prst="rect">
            <a:avLst/>
          </a:prstGeom>
        </p:spPr>
        <p:txBody>
          <a:bodyPr anchorCtr="0" anchor="b" bIns="0" lIns="0" spcFirstLastPara="1" rIns="0" wrap="square" tIns="0">
            <a:noAutofit/>
          </a:bodyPr>
          <a:lstStyle>
            <a:lvl1pPr lvl="0" rtl="0" algn="r">
              <a:spcBef>
                <a:spcPts val="0"/>
              </a:spcBef>
              <a:spcAft>
                <a:spcPts val="0"/>
              </a:spcAft>
              <a:buClr>
                <a:schemeClr val="accent1"/>
              </a:buClr>
              <a:buSzPts val="3600"/>
              <a:buNone/>
              <a:defRPr sz="21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13"/>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4"/>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title"/>
          </p:nvPr>
        </p:nvSpPr>
        <p:spPr>
          <a:xfrm>
            <a:off x="713226" y="1042416"/>
            <a:ext cx="7726800" cy="4572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2800"/>
              <a:buNone/>
              <a:defRPr>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71" name="Google Shape;71;p14"/>
          <p:cNvSpPr txBox="1"/>
          <p:nvPr>
            <p:ph idx="1" type="subTitle"/>
          </p:nvPr>
        </p:nvSpPr>
        <p:spPr>
          <a:xfrm>
            <a:off x="818388" y="3253425"/>
            <a:ext cx="18288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72" name="Google Shape;72;p14"/>
          <p:cNvSpPr txBox="1"/>
          <p:nvPr>
            <p:ph idx="2" type="subTitle"/>
          </p:nvPr>
        </p:nvSpPr>
        <p:spPr>
          <a:xfrm>
            <a:off x="818388" y="2770632"/>
            <a:ext cx="18288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73" name="Google Shape;73;p14"/>
          <p:cNvSpPr txBox="1"/>
          <p:nvPr>
            <p:ph idx="3" type="subTitle"/>
          </p:nvPr>
        </p:nvSpPr>
        <p:spPr>
          <a:xfrm>
            <a:off x="2686812" y="3253425"/>
            <a:ext cx="18288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74" name="Google Shape;74;p14"/>
          <p:cNvSpPr txBox="1"/>
          <p:nvPr>
            <p:ph idx="4" type="subTitle"/>
          </p:nvPr>
        </p:nvSpPr>
        <p:spPr>
          <a:xfrm>
            <a:off x="2686812" y="2770632"/>
            <a:ext cx="18288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75" name="Google Shape;75;p14"/>
          <p:cNvSpPr txBox="1"/>
          <p:nvPr>
            <p:ph idx="5" type="subTitle"/>
          </p:nvPr>
        </p:nvSpPr>
        <p:spPr>
          <a:xfrm>
            <a:off x="4668012" y="3253425"/>
            <a:ext cx="18288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76" name="Google Shape;76;p14"/>
          <p:cNvSpPr txBox="1"/>
          <p:nvPr>
            <p:ph idx="6" type="subTitle"/>
          </p:nvPr>
        </p:nvSpPr>
        <p:spPr>
          <a:xfrm>
            <a:off x="4668012" y="2770632"/>
            <a:ext cx="18288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77" name="Google Shape;77;p14"/>
          <p:cNvSpPr txBox="1"/>
          <p:nvPr>
            <p:ph idx="7" type="subTitle"/>
          </p:nvPr>
        </p:nvSpPr>
        <p:spPr>
          <a:xfrm>
            <a:off x="6496812" y="3253425"/>
            <a:ext cx="18288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78" name="Google Shape;78;p14"/>
          <p:cNvSpPr txBox="1"/>
          <p:nvPr>
            <p:ph idx="8" type="subTitle"/>
          </p:nvPr>
        </p:nvSpPr>
        <p:spPr>
          <a:xfrm>
            <a:off x="6496812" y="2770632"/>
            <a:ext cx="18288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79" name="Google Shape;79;p14"/>
          <p:cNvSpPr txBox="1"/>
          <p:nvPr>
            <p:ph hasCustomPrompt="1" idx="9" type="title"/>
          </p:nvPr>
        </p:nvSpPr>
        <p:spPr>
          <a:xfrm>
            <a:off x="821436" y="2286000"/>
            <a:ext cx="1828800" cy="3663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0" name="Google Shape;80;p14"/>
          <p:cNvSpPr txBox="1"/>
          <p:nvPr>
            <p:ph hasCustomPrompt="1" idx="13" type="title"/>
          </p:nvPr>
        </p:nvSpPr>
        <p:spPr>
          <a:xfrm>
            <a:off x="2686812" y="2286000"/>
            <a:ext cx="1828800" cy="3663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1" name="Google Shape;81;p14"/>
          <p:cNvSpPr txBox="1"/>
          <p:nvPr>
            <p:ph hasCustomPrompt="1" idx="14" type="title"/>
          </p:nvPr>
        </p:nvSpPr>
        <p:spPr>
          <a:xfrm>
            <a:off x="4668012" y="2286000"/>
            <a:ext cx="1828800" cy="3663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2" name="Google Shape;82;p14"/>
          <p:cNvSpPr txBox="1"/>
          <p:nvPr>
            <p:ph hasCustomPrompt="1" idx="15" type="title"/>
          </p:nvPr>
        </p:nvSpPr>
        <p:spPr>
          <a:xfrm>
            <a:off x="6496812" y="2286000"/>
            <a:ext cx="1828800" cy="3663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15"/>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5"/>
          <p:cNvSpPr txBox="1"/>
          <p:nvPr>
            <p:ph idx="1" type="subTitle"/>
          </p:nvPr>
        </p:nvSpPr>
        <p:spPr>
          <a:xfrm>
            <a:off x="1312125" y="3284800"/>
            <a:ext cx="18288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89" name="Google Shape;89;p15"/>
          <p:cNvSpPr txBox="1"/>
          <p:nvPr>
            <p:ph idx="2" type="subTitle"/>
          </p:nvPr>
        </p:nvSpPr>
        <p:spPr>
          <a:xfrm>
            <a:off x="1312125" y="2770150"/>
            <a:ext cx="18288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90" name="Google Shape;90;p15"/>
          <p:cNvSpPr txBox="1"/>
          <p:nvPr>
            <p:ph idx="3" type="subTitle"/>
          </p:nvPr>
        </p:nvSpPr>
        <p:spPr>
          <a:xfrm>
            <a:off x="3695800" y="3284800"/>
            <a:ext cx="18288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91" name="Google Shape;91;p15"/>
          <p:cNvSpPr txBox="1"/>
          <p:nvPr>
            <p:ph idx="4" type="subTitle"/>
          </p:nvPr>
        </p:nvSpPr>
        <p:spPr>
          <a:xfrm>
            <a:off x="3695800" y="2770150"/>
            <a:ext cx="18288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92" name="Google Shape;92;p15"/>
          <p:cNvSpPr txBox="1"/>
          <p:nvPr>
            <p:ph idx="5" type="subTitle"/>
          </p:nvPr>
        </p:nvSpPr>
        <p:spPr>
          <a:xfrm>
            <a:off x="6003075" y="3284800"/>
            <a:ext cx="18288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93" name="Google Shape;93;p15"/>
          <p:cNvSpPr txBox="1"/>
          <p:nvPr>
            <p:ph idx="6" type="subTitle"/>
          </p:nvPr>
        </p:nvSpPr>
        <p:spPr>
          <a:xfrm>
            <a:off x="6003075" y="2770150"/>
            <a:ext cx="18288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15">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6"/>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type="title"/>
          </p:nvPr>
        </p:nvSpPr>
        <p:spPr>
          <a:xfrm>
            <a:off x="1028550" y="1723250"/>
            <a:ext cx="2743200" cy="990000"/>
          </a:xfrm>
          <a:prstGeom prst="rect">
            <a:avLst/>
          </a:prstGeom>
        </p:spPr>
        <p:txBody>
          <a:bodyPr anchorCtr="0" anchor="b" bIns="0" lIns="0" spcFirstLastPara="1" rIns="0" wrap="square" tIns="0">
            <a:noAutofit/>
          </a:bodyPr>
          <a:lstStyle>
            <a:lvl1pPr lvl="0" rtl="0" algn="ctr">
              <a:spcBef>
                <a:spcPts val="0"/>
              </a:spcBef>
              <a:spcAft>
                <a:spcPts val="0"/>
              </a:spcAft>
              <a:buSzPts val="4200"/>
              <a:buNone/>
              <a:defRPr sz="60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97" name="Google Shape;97;p16"/>
          <p:cNvSpPr txBox="1"/>
          <p:nvPr>
            <p:ph idx="1" type="subTitle"/>
          </p:nvPr>
        </p:nvSpPr>
        <p:spPr>
          <a:xfrm>
            <a:off x="1028550" y="2722450"/>
            <a:ext cx="2743200" cy="697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17"/>
          <p:cNvSpPr/>
          <p:nvPr/>
        </p:nvSpPr>
        <p:spPr>
          <a:xfrm rot="10800000">
            <a:off x="702175" y="539450"/>
            <a:ext cx="7728600" cy="4065900"/>
          </a:xfrm>
          <a:prstGeom prst="snip1Rect">
            <a:avLst>
              <a:gd fmla="val 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7"/>
          <p:cNvSpPr txBox="1"/>
          <p:nvPr>
            <p:ph idx="1" type="subTitle"/>
          </p:nvPr>
        </p:nvSpPr>
        <p:spPr>
          <a:xfrm>
            <a:off x="6531725" y="3346704"/>
            <a:ext cx="1646700" cy="749100"/>
          </a:xfrm>
          <a:prstGeom prst="rect">
            <a:avLst/>
          </a:prstGeom>
        </p:spPr>
        <p:txBody>
          <a:bodyPr anchorCtr="0" anchor="t" bIns="0" lIns="0" spcFirstLastPara="1" rIns="0" wrap="square" tIns="0">
            <a:noAutofit/>
          </a:bodyPr>
          <a:lstStyle>
            <a:lvl1pPr lvl="0" rtl="0" algn="r">
              <a:spcBef>
                <a:spcPts val="0"/>
              </a:spcBef>
              <a:spcAft>
                <a:spcPts val="0"/>
              </a:spcAft>
              <a:buClr>
                <a:schemeClr val="accent1"/>
              </a:buClr>
              <a:buSzPts val="1400"/>
              <a:buFont typeface="Roboto Medium"/>
              <a:buNone/>
              <a:defRPr>
                <a:solidFill>
                  <a:srgbClr val="E7ECEF"/>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03" name="Google Shape;103;p17"/>
          <p:cNvSpPr txBox="1"/>
          <p:nvPr>
            <p:ph idx="2" type="subTitle"/>
          </p:nvPr>
        </p:nvSpPr>
        <p:spPr>
          <a:xfrm>
            <a:off x="969122" y="2435700"/>
            <a:ext cx="1645800" cy="3663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04" name="Google Shape;104;p17"/>
          <p:cNvSpPr txBox="1"/>
          <p:nvPr>
            <p:ph idx="3" type="subTitle"/>
          </p:nvPr>
        </p:nvSpPr>
        <p:spPr>
          <a:xfrm>
            <a:off x="969122" y="3350090"/>
            <a:ext cx="1645800" cy="6501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Roboto Medium"/>
              <a:buNone/>
              <a:defRPr>
                <a:solidFill>
                  <a:srgbClr val="E7ECEF"/>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05" name="Google Shape;105;p17"/>
          <p:cNvSpPr txBox="1"/>
          <p:nvPr>
            <p:ph idx="4" type="subTitle"/>
          </p:nvPr>
        </p:nvSpPr>
        <p:spPr>
          <a:xfrm>
            <a:off x="6532625" y="2432304"/>
            <a:ext cx="1645800" cy="366300"/>
          </a:xfrm>
          <a:prstGeom prst="rect">
            <a:avLst/>
          </a:prstGeom>
        </p:spPr>
        <p:txBody>
          <a:bodyPr anchorCtr="0" anchor="b" bIns="0" lIns="0" spcFirstLastPara="1" rIns="0" wrap="square" tIns="0">
            <a:noAutofit/>
          </a:bodyPr>
          <a:lstStyle>
            <a:lvl1pPr lvl="0" rtl="0" algn="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06" name="Google Shape;106;p17"/>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07" name="Shape 107"/>
        <p:cNvGrpSpPr/>
        <p:nvPr/>
      </p:nvGrpSpPr>
      <p:grpSpPr>
        <a:xfrm>
          <a:off x="0" y="0"/>
          <a:ext cx="0" cy="0"/>
          <a:chOff x="0" y="0"/>
          <a:chExt cx="0" cy="0"/>
        </a:xfrm>
      </p:grpSpPr>
      <p:sp>
        <p:nvSpPr>
          <p:cNvPr id="108" name="Google Shape;108;p18"/>
          <p:cNvSpPr/>
          <p:nvPr/>
        </p:nvSpPr>
        <p:spPr>
          <a:xfrm rot="10800000">
            <a:off x="717175" y="3129125"/>
            <a:ext cx="7713600" cy="1470300"/>
          </a:xfrm>
          <a:prstGeom prst="snip1Rect">
            <a:avLst>
              <a:gd fmla="val 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ph type="title"/>
          </p:nvPr>
        </p:nvSpPr>
        <p:spPr>
          <a:xfrm>
            <a:off x="3485025" y="3172598"/>
            <a:ext cx="4707600" cy="1273200"/>
          </a:xfrm>
          <a:prstGeom prst="rect">
            <a:avLst/>
          </a:prstGeom>
        </p:spPr>
        <p:txBody>
          <a:bodyPr anchorCtr="0" anchor="b" bIns="0" lIns="0" spcFirstLastPara="1" rIns="0" wrap="square" tIns="0">
            <a:noAutofit/>
          </a:bodyPr>
          <a:lstStyle>
            <a:lvl1pPr lvl="0" rtl="0" algn="r">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18"/>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2">
    <p:bg>
      <p:bgPr>
        <a:blipFill>
          <a:blip r:embed="rId2">
            <a:alphaModFix/>
          </a:blip>
          <a:stretch>
            <a:fillRect/>
          </a:stretch>
        </a:blipFill>
      </p:bgPr>
    </p:bg>
    <p:spTree>
      <p:nvGrpSpPr>
        <p:cNvPr id="111" name="Shape 111"/>
        <p:cNvGrpSpPr/>
        <p:nvPr/>
      </p:nvGrpSpPr>
      <p:grpSpPr>
        <a:xfrm>
          <a:off x="0" y="0"/>
          <a:ext cx="0" cy="0"/>
          <a:chOff x="0" y="0"/>
          <a:chExt cx="0" cy="0"/>
        </a:xfrm>
      </p:grpSpPr>
      <p:sp>
        <p:nvSpPr>
          <p:cNvPr id="112" name="Google Shape;112;p19"/>
          <p:cNvSpPr/>
          <p:nvPr/>
        </p:nvSpPr>
        <p:spPr>
          <a:xfrm rot="10800000">
            <a:off x="702175" y="539450"/>
            <a:ext cx="7728600" cy="4065900"/>
          </a:xfrm>
          <a:prstGeom prst="snip1Rect">
            <a:avLst>
              <a:gd fmla="val 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type="title"/>
          </p:nvPr>
        </p:nvSpPr>
        <p:spPr>
          <a:xfrm>
            <a:off x="969125" y="1042425"/>
            <a:ext cx="7215000" cy="6402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2800"/>
              <a:buNone/>
              <a:defRPr>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116" name="Google Shape;116;p19"/>
          <p:cNvSpPr txBox="1"/>
          <p:nvPr>
            <p:ph idx="1" type="subTitle"/>
          </p:nvPr>
        </p:nvSpPr>
        <p:spPr>
          <a:xfrm>
            <a:off x="789413" y="3253425"/>
            <a:ext cx="14172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17" name="Google Shape;117;p19"/>
          <p:cNvSpPr txBox="1"/>
          <p:nvPr>
            <p:ph idx="2" type="subTitle"/>
          </p:nvPr>
        </p:nvSpPr>
        <p:spPr>
          <a:xfrm>
            <a:off x="789413" y="2770632"/>
            <a:ext cx="14172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18" name="Google Shape;118;p19"/>
          <p:cNvSpPr txBox="1"/>
          <p:nvPr>
            <p:ph idx="3" type="subTitle"/>
          </p:nvPr>
        </p:nvSpPr>
        <p:spPr>
          <a:xfrm>
            <a:off x="2313413" y="3253425"/>
            <a:ext cx="14172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19" name="Google Shape;119;p19"/>
          <p:cNvSpPr txBox="1"/>
          <p:nvPr>
            <p:ph idx="4" type="subTitle"/>
          </p:nvPr>
        </p:nvSpPr>
        <p:spPr>
          <a:xfrm>
            <a:off x="2313413" y="2770632"/>
            <a:ext cx="14172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20" name="Google Shape;120;p19"/>
          <p:cNvSpPr txBox="1"/>
          <p:nvPr>
            <p:ph idx="5" type="subTitle"/>
          </p:nvPr>
        </p:nvSpPr>
        <p:spPr>
          <a:xfrm>
            <a:off x="3837413" y="3253425"/>
            <a:ext cx="14172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21" name="Google Shape;121;p19"/>
          <p:cNvSpPr txBox="1"/>
          <p:nvPr>
            <p:ph idx="6" type="subTitle"/>
          </p:nvPr>
        </p:nvSpPr>
        <p:spPr>
          <a:xfrm>
            <a:off x="3837413" y="2770632"/>
            <a:ext cx="14172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22" name="Google Shape;122;p19"/>
          <p:cNvSpPr txBox="1"/>
          <p:nvPr>
            <p:ph idx="7" type="subTitle"/>
          </p:nvPr>
        </p:nvSpPr>
        <p:spPr>
          <a:xfrm>
            <a:off x="5361413" y="3253425"/>
            <a:ext cx="14172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23" name="Google Shape;123;p19"/>
          <p:cNvSpPr txBox="1"/>
          <p:nvPr>
            <p:ph idx="8" type="subTitle"/>
          </p:nvPr>
        </p:nvSpPr>
        <p:spPr>
          <a:xfrm>
            <a:off x="5361413" y="2770632"/>
            <a:ext cx="14172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24" name="Google Shape;124;p19"/>
          <p:cNvSpPr txBox="1"/>
          <p:nvPr>
            <p:ph idx="9" type="subTitle"/>
          </p:nvPr>
        </p:nvSpPr>
        <p:spPr>
          <a:xfrm>
            <a:off x="6885413" y="3253425"/>
            <a:ext cx="1417200" cy="914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25" name="Google Shape;125;p19"/>
          <p:cNvSpPr txBox="1"/>
          <p:nvPr>
            <p:ph idx="13" type="subTitle"/>
          </p:nvPr>
        </p:nvSpPr>
        <p:spPr>
          <a:xfrm>
            <a:off x="6885413" y="2770632"/>
            <a:ext cx="14172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20"/>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ph type="title"/>
          </p:nvPr>
        </p:nvSpPr>
        <p:spPr>
          <a:xfrm>
            <a:off x="969125" y="1043700"/>
            <a:ext cx="69186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3"/>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280650" y="1737360"/>
            <a:ext cx="3894000" cy="990000"/>
          </a:xfrm>
          <a:prstGeom prst="rect">
            <a:avLst/>
          </a:prstGeom>
        </p:spPr>
        <p:txBody>
          <a:bodyPr anchorCtr="0" anchor="b" bIns="0" lIns="0" spcFirstLastPara="1" rIns="0" wrap="square" tIns="0">
            <a:noAutofit/>
          </a:bodyPr>
          <a:lstStyle>
            <a:lvl1pPr lvl="0" rtl="0" algn="r">
              <a:spcBef>
                <a:spcPts val="0"/>
              </a:spcBef>
              <a:spcAft>
                <a:spcPts val="0"/>
              </a:spcAft>
              <a:buSzPts val="4200"/>
              <a:buNone/>
              <a:defRPr sz="60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5" name="Google Shape;15;p3"/>
          <p:cNvSpPr txBox="1"/>
          <p:nvPr>
            <p:ph idx="1" type="subTitle"/>
          </p:nvPr>
        </p:nvSpPr>
        <p:spPr>
          <a:xfrm>
            <a:off x="4279400" y="2724900"/>
            <a:ext cx="3895200" cy="2835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6" name="Google Shape;16;p3"/>
          <p:cNvSpPr txBox="1"/>
          <p:nvPr>
            <p:ph hasCustomPrompt="1" idx="2" type="title"/>
          </p:nvPr>
        </p:nvSpPr>
        <p:spPr>
          <a:xfrm>
            <a:off x="4279392" y="1106424"/>
            <a:ext cx="3895200" cy="672600"/>
          </a:xfrm>
          <a:prstGeom prst="rect">
            <a:avLst/>
          </a:prstGeom>
        </p:spPr>
        <p:txBody>
          <a:bodyPr anchorCtr="0" anchor="b" bIns="0" lIns="0" spcFirstLastPara="1" rIns="0" wrap="square" tIns="0">
            <a:noAutofit/>
          </a:bodyPr>
          <a:lstStyle>
            <a:lvl1pPr lvl="0" rtl="0" algn="r">
              <a:spcBef>
                <a:spcPts val="0"/>
              </a:spcBef>
              <a:spcAft>
                <a:spcPts val="0"/>
              </a:spcAft>
              <a:buSzPts val="12000"/>
              <a:buNone/>
              <a:defRPr sz="5000">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2">
    <p:bg>
      <p:bgPr>
        <a:blipFill>
          <a:blip r:embed="rId2">
            <a:alphaModFix/>
          </a:blip>
          <a:stretch>
            <a:fillRect/>
          </a:stretch>
        </a:blipFill>
      </p:bgPr>
    </p:bg>
    <p:spTree>
      <p:nvGrpSpPr>
        <p:cNvPr id="131" name="Shape 131"/>
        <p:cNvGrpSpPr/>
        <p:nvPr/>
      </p:nvGrpSpPr>
      <p:grpSpPr>
        <a:xfrm>
          <a:off x="0" y="0"/>
          <a:ext cx="0" cy="0"/>
          <a:chOff x="0" y="0"/>
          <a:chExt cx="0" cy="0"/>
        </a:xfrm>
      </p:grpSpPr>
      <p:sp>
        <p:nvSpPr>
          <p:cNvPr id="132" name="Google Shape;132;p21"/>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type="title"/>
          </p:nvPr>
        </p:nvSpPr>
        <p:spPr>
          <a:xfrm>
            <a:off x="969125" y="1043700"/>
            <a:ext cx="69186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22"/>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22"/>
          <p:cNvSpPr txBox="1"/>
          <p:nvPr>
            <p:ph idx="1" type="subTitle"/>
          </p:nvPr>
        </p:nvSpPr>
        <p:spPr>
          <a:xfrm>
            <a:off x="939263" y="2534275"/>
            <a:ext cx="2286000" cy="4572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42" name="Google Shape;142;p22"/>
          <p:cNvSpPr txBox="1"/>
          <p:nvPr>
            <p:ph idx="2" type="subTitle"/>
          </p:nvPr>
        </p:nvSpPr>
        <p:spPr>
          <a:xfrm>
            <a:off x="939263" y="2052975"/>
            <a:ext cx="22860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43" name="Google Shape;143;p22"/>
          <p:cNvSpPr txBox="1"/>
          <p:nvPr>
            <p:ph idx="3" type="subTitle"/>
          </p:nvPr>
        </p:nvSpPr>
        <p:spPr>
          <a:xfrm>
            <a:off x="3391113" y="2534275"/>
            <a:ext cx="2286000" cy="4572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44" name="Google Shape;144;p22"/>
          <p:cNvSpPr txBox="1"/>
          <p:nvPr>
            <p:ph idx="4" type="subTitle"/>
          </p:nvPr>
        </p:nvSpPr>
        <p:spPr>
          <a:xfrm>
            <a:off x="3391113" y="2052975"/>
            <a:ext cx="22860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45" name="Google Shape;145;p22"/>
          <p:cNvSpPr txBox="1"/>
          <p:nvPr>
            <p:ph idx="5" type="subTitle"/>
          </p:nvPr>
        </p:nvSpPr>
        <p:spPr>
          <a:xfrm>
            <a:off x="5918738" y="2534275"/>
            <a:ext cx="2286000" cy="4572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46" name="Google Shape;146;p22"/>
          <p:cNvSpPr txBox="1"/>
          <p:nvPr>
            <p:ph idx="6" type="subTitle"/>
          </p:nvPr>
        </p:nvSpPr>
        <p:spPr>
          <a:xfrm>
            <a:off x="5918738" y="2052975"/>
            <a:ext cx="22860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47" name="Google Shape;147;p22"/>
          <p:cNvSpPr txBox="1"/>
          <p:nvPr>
            <p:ph idx="7" type="subTitle"/>
          </p:nvPr>
        </p:nvSpPr>
        <p:spPr>
          <a:xfrm>
            <a:off x="939263" y="3566160"/>
            <a:ext cx="2286000" cy="4572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48" name="Google Shape;148;p22"/>
          <p:cNvSpPr txBox="1"/>
          <p:nvPr>
            <p:ph idx="8" type="subTitle"/>
          </p:nvPr>
        </p:nvSpPr>
        <p:spPr>
          <a:xfrm>
            <a:off x="939263" y="3093898"/>
            <a:ext cx="22860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49" name="Google Shape;149;p22"/>
          <p:cNvSpPr txBox="1"/>
          <p:nvPr>
            <p:ph idx="9" type="subTitle"/>
          </p:nvPr>
        </p:nvSpPr>
        <p:spPr>
          <a:xfrm>
            <a:off x="3391113" y="3566160"/>
            <a:ext cx="2286000" cy="4572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50" name="Google Shape;150;p22"/>
          <p:cNvSpPr txBox="1"/>
          <p:nvPr>
            <p:ph idx="13" type="subTitle"/>
          </p:nvPr>
        </p:nvSpPr>
        <p:spPr>
          <a:xfrm>
            <a:off x="3391113" y="3093898"/>
            <a:ext cx="22860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51" name="Google Shape;151;p22"/>
          <p:cNvSpPr txBox="1"/>
          <p:nvPr>
            <p:ph idx="14" type="subTitle"/>
          </p:nvPr>
        </p:nvSpPr>
        <p:spPr>
          <a:xfrm>
            <a:off x="5918738" y="3566160"/>
            <a:ext cx="2286000" cy="4572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52" name="Google Shape;152;p22"/>
          <p:cNvSpPr txBox="1"/>
          <p:nvPr>
            <p:ph idx="15" type="subTitle"/>
          </p:nvPr>
        </p:nvSpPr>
        <p:spPr>
          <a:xfrm>
            <a:off x="5918738" y="3093898"/>
            <a:ext cx="2286000" cy="36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23"/>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type="title"/>
          </p:nvPr>
        </p:nvSpPr>
        <p:spPr>
          <a:xfrm>
            <a:off x="2454600" y="1238987"/>
            <a:ext cx="44034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p23"/>
          <p:cNvSpPr txBox="1"/>
          <p:nvPr>
            <p:ph idx="1" type="subTitle"/>
          </p:nvPr>
        </p:nvSpPr>
        <p:spPr>
          <a:xfrm>
            <a:off x="2454625" y="1760187"/>
            <a:ext cx="4403400" cy="8916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Roboto Medium"/>
              <a:buNone/>
              <a:defRPr>
                <a:solidFill>
                  <a:schemeClr val="accent1"/>
                </a:solidFill>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159" name="Google Shape;159;p23"/>
          <p:cNvSpPr txBox="1"/>
          <p:nvPr>
            <p:ph idx="2" type="title"/>
          </p:nvPr>
        </p:nvSpPr>
        <p:spPr>
          <a:xfrm>
            <a:off x="2240280" y="2574002"/>
            <a:ext cx="4572000" cy="457200"/>
          </a:xfrm>
          <a:prstGeom prst="rect">
            <a:avLst/>
          </a:prstGeom>
        </p:spPr>
        <p:txBody>
          <a:bodyPr anchorCtr="0" anchor="t" bIns="0" lIns="0" spcFirstLastPara="1" rIns="0" wrap="square" tIns="0">
            <a:noAutofit/>
          </a:bodyPr>
          <a:lstStyle>
            <a:lvl1pPr lvl="0" rtl="0" algn="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p23"/>
          <p:cNvSpPr txBox="1"/>
          <p:nvPr>
            <p:ph idx="3" type="subTitle"/>
          </p:nvPr>
        </p:nvSpPr>
        <p:spPr>
          <a:xfrm>
            <a:off x="2240280" y="3012913"/>
            <a:ext cx="4572000" cy="891600"/>
          </a:xfrm>
          <a:prstGeom prst="rect">
            <a:avLst/>
          </a:prstGeom>
        </p:spPr>
        <p:txBody>
          <a:bodyPr anchorCtr="0" anchor="t" bIns="0" lIns="0" spcFirstLastPara="1" rIns="0" wrap="square" tIns="0">
            <a:noAutofit/>
          </a:bodyPr>
          <a:lstStyle>
            <a:lvl1pPr lvl="0" rtl="0" algn="r">
              <a:spcBef>
                <a:spcPts val="0"/>
              </a:spcBef>
              <a:spcAft>
                <a:spcPts val="0"/>
              </a:spcAft>
              <a:buClr>
                <a:schemeClr val="accent1"/>
              </a:buClr>
              <a:buSzPts val="1400"/>
              <a:buFont typeface="Roboto Medium"/>
              <a:buNone/>
              <a:defRPr>
                <a:solidFill>
                  <a:schemeClr val="accent1"/>
                </a:solidFill>
              </a:defRPr>
            </a:lvl1pPr>
            <a:lvl2pPr lvl="1"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lgn="ctr">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bg>
      <p:bgPr>
        <a:blipFill>
          <a:blip r:embed="rId2">
            <a:alphaModFix/>
          </a:blip>
          <a:stretch>
            <a:fillRect/>
          </a:stretch>
        </a:blipFill>
      </p:bgPr>
    </p:bg>
    <p:spTree>
      <p:nvGrpSpPr>
        <p:cNvPr id="161" name="Shape 161"/>
        <p:cNvGrpSpPr/>
        <p:nvPr/>
      </p:nvGrpSpPr>
      <p:grpSpPr>
        <a:xfrm>
          <a:off x="0" y="0"/>
          <a:ext cx="0" cy="0"/>
          <a:chOff x="0" y="0"/>
          <a:chExt cx="0" cy="0"/>
        </a:xfrm>
      </p:grpSpPr>
      <p:sp>
        <p:nvSpPr>
          <p:cNvPr id="162" name="Google Shape;162;p24"/>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txBox="1"/>
          <p:nvPr>
            <p:ph type="title"/>
          </p:nvPr>
        </p:nvSpPr>
        <p:spPr>
          <a:xfrm>
            <a:off x="968825" y="1043700"/>
            <a:ext cx="7213800" cy="9906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25"/>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6_1_1">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26"/>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6_1_1_2">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27"/>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ph type="title"/>
          </p:nvPr>
        </p:nvSpPr>
        <p:spPr>
          <a:xfrm>
            <a:off x="969125" y="1043700"/>
            <a:ext cx="72057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6_1_1_1">
    <p:bg>
      <p:bgPr>
        <a:blipFill>
          <a:blip r:embed="rId2">
            <a:alphaModFix/>
          </a:blip>
          <a:stretch>
            <a:fillRect/>
          </a:stretch>
        </a:blipFill>
      </p:bgPr>
    </p:bg>
    <p:spTree>
      <p:nvGrpSpPr>
        <p:cNvPr id="180" name="Shape 180"/>
        <p:cNvGrpSpPr/>
        <p:nvPr/>
      </p:nvGrpSpPr>
      <p:grpSpPr>
        <a:xfrm>
          <a:off x="0" y="0"/>
          <a:ext cx="0" cy="0"/>
          <a:chOff x="0" y="0"/>
          <a:chExt cx="0" cy="0"/>
        </a:xfrm>
      </p:grpSpPr>
      <p:sp>
        <p:nvSpPr>
          <p:cNvPr id="181" name="Google Shape;181;p28"/>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1">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29"/>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1_1">
    <p:bg>
      <p:bgPr>
        <a:blipFill>
          <a:blip r:embed="rId2">
            <a:alphaModFix/>
          </a:blip>
          <a:stretch>
            <a:fillRect/>
          </a:stretch>
        </a:blipFill>
      </p:bgPr>
    </p:bg>
    <p:spTree>
      <p:nvGrpSpPr>
        <p:cNvPr id="190" name="Shape 190"/>
        <p:cNvGrpSpPr/>
        <p:nvPr/>
      </p:nvGrpSpPr>
      <p:grpSpPr>
        <a:xfrm>
          <a:off x="0" y="0"/>
          <a:ext cx="0" cy="0"/>
          <a:chOff x="0" y="0"/>
          <a:chExt cx="0" cy="0"/>
        </a:xfrm>
      </p:grpSpPr>
      <p:sp>
        <p:nvSpPr>
          <p:cNvPr id="191" name="Google Shape;191;p30"/>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rot="10800000">
            <a:off x="-27225" y="-50"/>
            <a:ext cx="9206400" cy="51918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713226" y="502925"/>
            <a:ext cx="7726800" cy="6402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2800"/>
              <a:buNone/>
              <a:defRPr>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20" name="Google Shape;20;p4"/>
          <p:cNvSpPr txBox="1"/>
          <p:nvPr>
            <p:ph idx="1" type="subTitle"/>
          </p:nvPr>
        </p:nvSpPr>
        <p:spPr>
          <a:xfrm>
            <a:off x="713225" y="1276350"/>
            <a:ext cx="7717500" cy="3399300"/>
          </a:xfrm>
          <a:prstGeom prst="rect">
            <a:avLst/>
          </a:prstGeom>
        </p:spPr>
        <p:txBody>
          <a:bodyPr anchorCtr="0" anchor="t" bIns="0" lIns="0" spcFirstLastPara="1" rIns="0" wrap="square" tIns="0">
            <a:noAutofit/>
          </a:bodyPr>
          <a:lstStyle>
            <a:lvl1pPr lvl="0" rtl="0">
              <a:spcBef>
                <a:spcPts val="0"/>
              </a:spcBef>
              <a:spcAft>
                <a:spcPts val="0"/>
              </a:spcAft>
              <a:buClr>
                <a:srgbClr val="434343"/>
              </a:buClr>
              <a:buSzPts val="1200"/>
              <a:buFont typeface="Livvic"/>
              <a:buAutoNum type="arabicPeriod"/>
              <a:defRPr sz="1200">
                <a:solidFill>
                  <a:schemeClr val="accent1"/>
                </a:solidFill>
                <a:latin typeface="Source Sans Pro"/>
                <a:ea typeface="Source Sans Pro"/>
                <a:cs typeface="Source Sans Pro"/>
                <a:sym typeface="Source Sans Pro"/>
              </a:defRPr>
            </a:lvl1pPr>
            <a:lvl2pPr lvl="1" rtl="0">
              <a:spcBef>
                <a:spcPts val="0"/>
              </a:spcBef>
              <a:spcAft>
                <a:spcPts val="0"/>
              </a:spcAft>
              <a:buClr>
                <a:srgbClr val="434343"/>
              </a:buClr>
              <a:buSzPts val="1200"/>
              <a:buFont typeface="Roboto Condensed Light"/>
              <a:buAutoNum type="alphaLcPeriod"/>
              <a:defRPr>
                <a:solidFill>
                  <a:schemeClr val="accent1"/>
                </a:solidFill>
                <a:latin typeface="Roboto Medium"/>
                <a:ea typeface="Roboto Medium"/>
                <a:cs typeface="Roboto Medium"/>
                <a:sym typeface="Roboto Medium"/>
              </a:defRPr>
            </a:lvl2pPr>
            <a:lvl3pPr lvl="2" rtl="0">
              <a:spcBef>
                <a:spcPts val="0"/>
              </a:spcBef>
              <a:spcAft>
                <a:spcPts val="0"/>
              </a:spcAft>
              <a:buClr>
                <a:srgbClr val="434343"/>
              </a:buClr>
              <a:buSzPts val="1200"/>
              <a:buFont typeface="Roboto Condensed Light"/>
              <a:buAutoNum type="romanLcPeriod"/>
              <a:defRPr>
                <a:solidFill>
                  <a:schemeClr val="accent1"/>
                </a:solidFill>
                <a:latin typeface="Roboto Medium"/>
                <a:ea typeface="Roboto Medium"/>
                <a:cs typeface="Roboto Medium"/>
                <a:sym typeface="Roboto Medium"/>
              </a:defRPr>
            </a:lvl3pPr>
            <a:lvl4pPr lvl="3" rtl="0">
              <a:spcBef>
                <a:spcPts val="0"/>
              </a:spcBef>
              <a:spcAft>
                <a:spcPts val="0"/>
              </a:spcAft>
              <a:buClr>
                <a:srgbClr val="434343"/>
              </a:buClr>
              <a:buSzPts val="1200"/>
              <a:buFont typeface="Roboto Condensed Light"/>
              <a:buAutoNum type="arabicPeriod"/>
              <a:defRPr>
                <a:solidFill>
                  <a:schemeClr val="accent1"/>
                </a:solidFill>
                <a:latin typeface="Roboto Medium"/>
                <a:ea typeface="Roboto Medium"/>
                <a:cs typeface="Roboto Medium"/>
                <a:sym typeface="Roboto Medium"/>
              </a:defRPr>
            </a:lvl4pPr>
            <a:lvl5pPr lvl="4" rtl="0">
              <a:spcBef>
                <a:spcPts val="0"/>
              </a:spcBef>
              <a:spcAft>
                <a:spcPts val="0"/>
              </a:spcAft>
              <a:buClr>
                <a:srgbClr val="434343"/>
              </a:buClr>
              <a:buSzPts val="1200"/>
              <a:buFont typeface="Roboto Condensed Light"/>
              <a:buAutoNum type="alphaLcPeriod"/>
              <a:defRPr>
                <a:solidFill>
                  <a:schemeClr val="accent1"/>
                </a:solidFill>
                <a:latin typeface="Roboto Medium"/>
                <a:ea typeface="Roboto Medium"/>
                <a:cs typeface="Roboto Medium"/>
                <a:sym typeface="Roboto Medium"/>
              </a:defRPr>
            </a:lvl5pPr>
            <a:lvl6pPr lvl="5" rtl="0">
              <a:spcBef>
                <a:spcPts val="0"/>
              </a:spcBef>
              <a:spcAft>
                <a:spcPts val="0"/>
              </a:spcAft>
              <a:buClr>
                <a:srgbClr val="434343"/>
              </a:buClr>
              <a:buSzPts val="1200"/>
              <a:buFont typeface="Roboto Condensed Light"/>
              <a:buAutoNum type="romanLcPeriod"/>
              <a:defRPr>
                <a:solidFill>
                  <a:schemeClr val="accent1"/>
                </a:solidFill>
                <a:latin typeface="Roboto Medium"/>
                <a:ea typeface="Roboto Medium"/>
                <a:cs typeface="Roboto Medium"/>
                <a:sym typeface="Roboto Medium"/>
              </a:defRPr>
            </a:lvl6pPr>
            <a:lvl7pPr lvl="6" rtl="0">
              <a:spcBef>
                <a:spcPts val="0"/>
              </a:spcBef>
              <a:spcAft>
                <a:spcPts val="0"/>
              </a:spcAft>
              <a:buClr>
                <a:srgbClr val="434343"/>
              </a:buClr>
              <a:buSzPts val="1200"/>
              <a:buFont typeface="Roboto Condensed Light"/>
              <a:buAutoNum type="arabicPeriod"/>
              <a:defRPr>
                <a:solidFill>
                  <a:schemeClr val="accent1"/>
                </a:solidFill>
                <a:latin typeface="Roboto Medium"/>
                <a:ea typeface="Roboto Medium"/>
                <a:cs typeface="Roboto Medium"/>
                <a:sym typeface="Roboto Medium"/>
              </a:defRPr>
            </a:lvl7pPr>
            <a:lvl8pPr lvl="7" rtl="0">
              <a:spcBef>
                <a:spcPts val="0"/>
              </a:spcBef>
              <a:spcAft>
                <a:spcPts val="0"/>
              </a:spcAft>
              <a:buClr>
                <a:srgbClr val="434343"/>
              </a:buClr>
              <a:buSzPts val="1200"/>
              <a:buFont typeface="Roboto Condensed Light"/>
              <a:buAutoNum type="alphaLcPeriod"/>
              <a:defRPr>
                <a:solidFill>
                  <a:schemeClr val="accent1"/>
                </a:solidFill>
                <a:latin typeface="Roboto Medium"/>
                <a:ea typeface="Roboto Medium"/>
                <a:cs typeface="Roboto Medium"/>
                <a:sym typeface="Roboto Medium"/>
              </a:defRPr>
            </a:lvl8pPr>
            <a:lvl9pPr lvl="8" rtl="0">
              <a:spcBef>
                <a:spcPts val="0"/>
              </a:spcBef>
              <a:spcAft>
                <a:spcPts val="0"/>
              </a:spcAft>
              <a:buClr>
                <a:srgbClr val="434343"/>
              </a:buClr>
              <a:buSzPts val="1200"/>
              <a:buFont typeface="Roboto Condensed Light"/>
              <a:buAutoNum type="romanLcPeriod"/>
              <a:defRPr>
                <a:solidFill>
                  <a:schemeClr val="accent1"/>
                </a:solidFill>
                <a:latin typeface="Roboto Medium"/>
                <a:ea typeface="Roboto Medium"/>
                <a:cs typeface="Roboto Medium"/>
                <a:sym typeface="Roboto Medium"/>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1_1_1">
    <p:bg>
      <p:bgPr>
        <a:blipFill>
          <a:blip r:embed="rId2">
            <a:alphaModFix/>
          </a:blip>
          <a:stretch>
            <a:fillRect/>
          </a:stretch>
        </a:blipFill>
      </p:bgPr>
    </p:bg>
    <p:spTree>
      <p:nvGrpSpPr>
        <p:cNvPr id="195" name="Shape 195"/>
        <p:cNvGrpSpPr/>
        <p:nvPr/>
      </p:nvGrpSpPr>
      <p:grpSpPr>
        <a:xfrm>
          <a:off x="0" y="0"/>
          <a:ext cx="0" cy="0"/>
          <a:chOff x="0" y="0"/>
          <a:chExt cx="0" cy="0"/>
        </a:xfrm>
      </p:grpSpPr>
      <p:sp>
        <p:nvSpPr>
          <p:cNvPr id="196" name="Google Shape;196;p31"/>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bg>
      <p:bgPr>
        <a:blipFill>
          <a:blip r:embed="rId2">
            <a:alphaModFix/>
          </a:blip>
          <a:stretch>
            <a:fillRect/>
          </a:stretch>
        </a:blipFill>
      </p:bgPr>
    </p:bg>
    <p:spTree>
      <p:nvGrpSpPr>
        <p:cNvPr id="200" name="Shape 200"/>
        <p:cNvGrpSpPr/>
        <p:nvPr/>
      </p:nvGrpSpPr>
      <p:grpSpPr>
        <a:xfrm>
          <a:off x="0" y="0"/>
          <a:ext cx="0" cy="0"/>
          <a:chOff x="0" y="0"/>
          <a:chExt cx="0" cy="0"/>
        </a:xfrm>
      </p:grpSpPr>
      <p:sp>
        <p:nvSpPr>
          <p:cNvPr id="201" name="Google Shape;201;p32"/>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txBox="1"/>
          <p:nvPr>
            <p:ph hasCustomPrompt="1" type="title"/>
          </p:nvPr>
        </p:nvSpPr>
        <p:spPr>
          <a:xfrm>
            <a:off x="286375" y="2002852"/>
            <a:ext cx="4910100" cy="6912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5" name="Google Shape;205;p32"/>
          <p:cNvSpPr txBox="1"/>
          <p:nvPr>
            <p:ph idx="1" type="subTitle"/>
          </p:nvPr>
        </p:nvSpPr>
        <p:spPr>
          <a:xfrm>
            <a:off x="286225" y="2757621"/>
            <a:ext cx="4910400" cy="252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6" name="Google Shape;206;p32"/>
          <p:cNvSpPr txBox="1"/>
          <p:nvPr>
            <p:ph hasCustomPrompt="1" idx="2" type="title"/>
          </p:nvPr>
        </p:nvSpPr>
        <p:spPr>
          <a:xfrm>
            <a:off x="3907725" y="2002852"/>
            <a:ext cx="4910100" cy="6912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7" name="Google Shape;207;p32"/>
          <p:cNvSpPr txBox="1"/>
          <p:nvPr>
            <p:ph idx="3" type="subTitle"/>
          </p:nvPr>
        </p:nvSpPr>
        <p:spPr>
          <a:xfrm>
            <a:off x="3907575" y="2757621"/>
            <a:ext cx="4910400" cy="252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3">
    <p:bg>
      <p:bgPr>
        <a:blipFill>
          <a:blip r:embed="rId2">
            <a:alphaModFix/>
          </a:blip>
          <a:stretch>
            <a:fillRect/>
          </a:stretch>
        </a:blipFill>
      </p:bgPr>
    </p:bg>
    <p:spTree>
      <p:nvGrpSpPr>
        <p:cNvPr id="208" name="Shape 208"/>
        <p:cNvGrpSpPr/>
        <p:nvPr/>
      </p:nvGrpSpPr>
      <p:grpSpPr>
        <a:xfrm>
          <a:off x="0" y="0"/>
          <a:ext cx="0" cy="0"/>
          <a:chOff x="0" y="0"/>
          <a:chExt cx="0" cy="0"/>
        </a:xfrm>
      </p:grpSpPr>
      <p:sp>
        <p:nvSpPr>
          <p:cNvPr id="209" name="Google Shape;209;p33"/>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3"/>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3"/>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33"/>
          <p:cNvSpPr txBox="1"/>
          <p:nvPr>
            <p:ph idx="1" type="subTitle"/>
          </p:nvPr>
        </p:nvSpPr>
        <p:spPr>
          <a:xfrm>
            <a:off x="2039775" y="1936875"/>
            <a:ext cx="2163000" cy="12696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400"/>
              <a:buFont typeface="Roboto Medium"/>
              <a:buNone/>
              <a:defRPr i="1">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214" name="Google Shape;214;p33"/>
          <p:cNvSpPr txBox="1"/>
          <p:nvPr>
            <p:ph idx="2" type="subTitle"/>
          </p:nvPr>
        </p:nvSpPr>
        <p:spPr>
          <a:xfrm>
            <a:off x="1854375" y="3840480"/>
            <a:ext cx="2533800" cy="3663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215" name="Google Shape;215;p33"/>
          <p:cNvSpPr txBox="1"/>
          <p:nvPr>
            <p:ph idx="3" type="subTitle"/>
          </p:nvPr>
        </p:nvSpPr>
        <p:spPr>
          <a:xfrm>
            <a:off x="4918575" y="1909750"/>
            <a:ext cx="2208300" cy="12969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400"/>
              <a:buFont typeface="Roboto Medium"/>
              <a:buNone/>
              <a:defRPr i="1">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216" name="Google Shape;216;p33"/>
          <p:cNvSpPr txBox="1"/>
          <p:nvPr>
            <p:ph idx="4" type="subTitle"/>
          </p:nvPr>
        </p:nvSpPr>
        <p:spPr>
          <a:xfrm>
            <a:off x="4755825" y="3840480"/>
            <a:ext cx="2533800" cy="3663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8">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34"/>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txBox="1"/>
          <p:nvPr>
            <p:ph type="title"/>
          </p:nvPr>
        </p:nvSpPr>
        <p:spPr>
          <a:xfrm>
            <a:off x="951425" y="1042425"/>
            <a:ext cx="5335200" cy="640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8_1">
    <p:bg>
      <p:bgPr>
        <a:blipFill>
          <a:blip r:embed="rId2">
            <a:alphaModFix/>
          </a:blip>
          <a:stretch>
            <a:fillRect/>
          </a:stretch>
        </a:blipFill>
      </p:bgPr>
    </p:bg>
    <p:spTree>
      <p:nvGrpSpPr>
        <p:cNvPr id="222" name="Shape 222"/>
        <p:cNvGrpSpPr/>
        <p:nvPr/>
      </p:nvGrpSpPr>
      <p:grpSpPr>
        <a:xfrm>
          <a:off x="0" y="0"/>
          <a:ext cx="0" cy="0"/>
          <a:chOff x="0" y="0"/>
          <a:chExt cx="0" cy="0"/>
        </a:xfrm>
      </p:grpSpPr>
      <p:sp>
        <p:nvSpPr>
          <p:cNvPr id="223" name="Google Shape;223;p35"/>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5"/>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5"/>
          <p:cNvSpPr txBox="1"/>
          <p:nvPr>
            <p:ph type="title"/>
          </p:nvPr>
        </p:nvSpPr>
        <p:spPr>
          <a:xfrm>
            <a:off x="969125" y="1042425"/>
            <a:ext cx="7205700" cy="537000"/>
          </a:xfrm>
          <a:prstGeom prst="rect">
            <a:avLst/>
          </a:prstGeom>
        </p:spPr>
        <p:txBody>
          <a:bodyPr anchorCtr="0" anchor="t" bIns="0" lIns="0" spcFirstLastPara="1" rIns="0" wrap="square" tIns="0">
            <a:noAutofit/>
          </a:bodyPr>
          <a:lstStyle>
            <a:lvl1pPr lvl="0" rtl="0" algn="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CUSTOM_8_1_1">
    <p:bg>
      <p:bgPr>
        <a:blipFill>
          <a:blip r:embed="rId2">
            <a:alphaModFix/>
          </a:blip>
          <a:stretch>
            <a:fillRect/>
          </a:stretch>
        </a:blipFill>
      </p:bgPr>
    </p:bg>
    <p:spTree>
      <p:nvGrpSpPr>
        <p:cNvPr id="227" name="Shape 227"/>
        <p:cNvGrpSpPr/>
        <p:nvPr/>
      </p:nvGrpSpPr>
      <p:grpSpPr>
        <a:xfrm>
          <a:off x="0" y="0"/>
          <a:ext cx="0" cy="0"/>
          <a:chOff x="0" y="0"/>
          <a:chExt cx="0" cy="0"/>
        </a:xfrm>
      </p:grpSpPr>
      <p:sp>
        <p:nvSpPr>
          <p:cNvPr id="228" name="Google Shape;228;p36"/>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6"/>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txBox="1"/>
          <p:nvPr>
            <p:ph type="title"/>
          </p:nvPr>
        </p:nvSpPr>
        <p:spPr>
          <a:xfrm>
            <a:off x="951425" y="1042416"/>
            <a:ext cx="1959900" cy="640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232" name="Shape 232"/>
        <p:cNvGrpSpPr/>
        <p:nvPr/>
      </p:nvGrpSpPr>
      <p:grpSpPr>
        <a:xfrm>
          <a:off x="0" y="0"/>
          <a:ext cx="0" cy="0"/>
          <a:chOff x="0" y="0"/>
          <a:chExt cx="0" cy="0"/>
        </a:xfrm>
      </p:grpSpPr>
      <p:sp>
        <p:nvSpPr>
          <p:cNvPr id="233" name="Google Shape;233;p37"/>
          <p:cNvSpPr/>
          <p:nvPr/>
        </p:nvSpPr>
        <p:spPr>
          <a:xfrm>
            <a:off x="-457200" y="-361950"/>
            <a:ext cx="9867900" cy="5886600"/>
          </a:xfrm>
          <a:prstGeom prst="rect">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37"/>
          <p:cNvPicPr preferRelativeResize="0"/>
          <p:nvPr/>
        </p:nvPicPr>
        <p:blipFill rotWithShape="1">
          <a:blip r:embed="rId2">
            <a:alphaModFix/>
          </a:blip>
          <a:srcRect b="0" l="7622" r="19369" t="38389"/>
          <a:stretch/>
        </p:blipFill>
        <p:spPr>
          <a:xfrm rot="10800000">
            <a:off x="-252449" y="-139276"/>
            <a:ext cx="9706124" cy="5454226"/>
          </a:xfrm>
          <a:prstGeom prst="rect">
            <a:avLst/>
          </a:prstGeom>
          <a:noFill/>
          <a:ln>
            <a:noFill/>
          </a:ln>
        </p:spPr>
      </p:pic>
      <p:sp>
        <p:nvSpPr>
          <p:cNvPr id="235" name="Google Shape;235;p37"/>
          <p:cNvSpPr txBox="1"/>
          <p:nvPr>
            <p:ph type="title"/>
          </p:nvPr>
        </p:nvSpPr>
        <p:spPr>
          <a:xfrm>
            <a:off x="1293300" y="1196100"/>
            <a:ext cx="6631500" cy="457200"/>
          </a:xfrm>
          <a:prstGeom prst="rect">
            <a:avLst/>
          </a:prstGeom>
        </p:spPr>
        <p:txBody>
          <a:bodyPr anchorCtr="0" anchor="t" bIns="0" lIns="0" spcFirstLastPara="1" rIns="0" wrap="square" tIns="0">
            <a:noAutofit/>
          </a:bodyPr>
          <a:lstStyle>
            <a:lvl1pPr lvl="0" rtl="0" algn="r">
              <a:spcBef>
                <a:spcPts val="0"/>
              </a:spcBef>
              <a:spcAft>
                <a:spcPts val="0"/>
              </a:spcAft>
              <a:buSzPts val="2800"/>
              <a:buNone/>
              <a:defRPr sz="52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37"/>
          <p:cNvSpPr txBox="1"/>
          <p:nvPr>
            <p:ph idx="1" type="subTitle"/>
          </p:nvPr>
        </p:nvSpPr>
        <p:spPr>
          <a:xfrm>
            <a:off x="3924300" y="2593848"/>
            <a:ext cx="4000500" cy="457200"/>
          </a:xfrm>
          <a:prstGeom prst="rect">
            <a:avLst/>
          </a:prstGeom>
        </p:spPr>
        <p:txBody>
          <a:bodyPr anchorCtr="0" anchor="t" bIns="0" lIns="0" spcFirstLastPara="1" rIns="0" wrap="square" tIns="0">
            <a:noAutofit/>
          </a:bodyPr>
          <a:lstStyle>
            <a:lvl1pPr lvl="0" rtl="0" algn="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237" name="Google Shape;237;p37"/>
          <p:cNvSpPr txBox="1"/>
          <p:nvPr>
            <p:ph idx="2" type="subTitle"/>
          </p:nvPr>
        </p:nvSpPr>
        <p:spPr>
          <a:xfrm>
            <a:off x="3989400" y="2118360"/>
            <a:ext cx="3935400" cy="366300"/>
          </a:xfrm>
          <a:prstGeom prst="rect">
            <a:avLst/>
          </a:prstGeom>
        </p:spPr>
        <p:txBody>
          <a:bodyPr anchorCtr="0" anchor="b" bIns="0" lIns="0" spcFirstLastPara="1" rIns="0" wrap="square" tIns="0">
            <a:noAutofit/>
          </a:bodyPr>
          <a:lstStyle>
            <a:lvl1pPr lvl="0" rtl="0" algn="r">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238" name="Google Shape;238;p37"/>
          <p:cNvSpPr txBox="1"/>
          <p:nvPr/>
        </p:nvSpPr>
        <p:spPr>
          <a:xfrm>
            <a:off x="3521300" y="4087375"/>
            <a:ext cx="4403400" cy="608400"/>
          </a:xfrm>
          <a:prstGeom prst="rect">
            <a:avLst/>
          </a:prstGeom>
          <a:noFill/>
          <a:ln>
            <a:noFill/>
          </a:ln>
        </p:spPr>
        <p:txBody>
          <a:bodyPr anchorCtr="0" anchor="t" bIns="0" lIns="0" spcFirstLastPara="1" rIns="0" wrap="square" tIns="0">
            <a:noAutofit/>
          </a:bodyPr>
          <a:lstStyle/>
          <a:p>
            <a:pPr indent="0" lvl="0" marL="1371600" rtl="0" algn="r">
              <a:lnSpc>
                <a:spcPct val="114000"/>
              </a:lnSpc>
              <a:spcBef>
                <a:spcPts val="0"/>
              </a:spcBef>
              <a:spcAft>
                <a:spcPts val="0"/>
              </a:spcAft>
              <a:buClr>
                <a:schemeClr val="dk1"/>
              </a:buClr>
              <a:buSzPts val="1100"/>
              <a:buFont typeface="Arial"/>
              <a:buNone/>
            </a:pPr>
            <a:r>
              <a:rPr lang="en" sz="1100">
                <a:solidFill>
                  <a:schemeClr val="accent1"/>
                </a:solidFill>
                <a:latin typeface="Roboto"/>
                <a:ea typeface="Roboto"/>
                <a:cs typeface="Roboto"/>
                <a:sym typeface="Roboto"/>
              </a:rPr>
              <a:t>CREDITS: This presentation template was created by </a:t>
            </a:r>
            <a:r>
              <a:rPr lang="en" sz="1100">
                <a:solidFill>
                  <a:schemeClr val="accent1"/>
                </a:solidFill>
                <a:uFill>
                  <a:noFill/>
                </a:uFill>
                <a:latin typeface="Roboto"/>
                <a:ea typeface="Roboto"/>
                <a:cs typeface="Roboto"/>
                <a:sym typeface="Roboto"/>
                <a:hlinkClick r:id="rId3">
                  <a:extLst>
                    <a:ext uri="{A12FA001-AC4F-418D-AE19-62706E023703}">
                      <ahyp:hlinkClr val="tx"/>
                    </a:ext>
                  </a:extLst>
                </a:hlinkClick>
              </a:rPr>
              <a:t>Slidesgo</a:t>
            </a:r>
            <a:r>
              <a:rPr lang="en" sz="1100">
                <a:solidFill>
                  <a:schemeClr val="accent1"/>
                </a:solidFill>
                <a:latin typeface="Roboto"/>
                <a:ea typeface="Roboto"/>
                <a:cs typeface="Roboto"/>
                <a:sym typeface="Roboto"/>
              </a:rPr>
              <a:t>, including icons by </a:t>
            </a:r>
            <a:r>
              <a:rPr lang="en" sz="1100">
                <a:solidFill>
                  <a:schemeClr val="accent1"/>
                </a:solidFill>
                <a:uFill>
                  <a:noFill/>
                </a:uFill>
                <a:latin typeface="Roboto"/>
                <a:ea typeface="Roboto"/>
                <a:cs typeface="Roboto"/>
                <a:sym typeface="Roboto"/>
                <a:hlinkClick r:id="rId4">
                  <a:extLst>
                    <a:ext uri="{A12FA001-AC4F-418D-AE19-62706E023703}">
                      <ahyp:hlinkClr val="tx"/>
                    </a:ext>
                  </a:extLst>
                </a:hlinkClick>
              </a:rPr>
              <a:t>Flaticon</a:t>
            </a:r>
            <a:r>
              <a:rPr lang="en" sz="1100">
                <a:solidFill>
                  <a:schemeClr val="accent1"/>
                </a:solidFill>
                <a:latin typeface="Roboto"/>
                <a:ea typeface="Roboto"/>
                <a:cs typeface="Roboto"/>
                <a:sym typeface="Roboto"/>
              </a:rPr>
              <a:t>, infographics &amp; images by </a:t>
            </a:r>
            <a:r>
              <a:rPr lang="en" sz="1100">
                <a:solidFill>
                  <a:schemeClr val="accent1"/>
                </a:solidFill>
                <a:uFill>
                  <a:noFill/>
                </a:uFill>
                <a:latin typeface="Roboto"/>
                <a:ea typeface="Roboto"/>
                <a:cs typeface="Roboto"/>
                <a:sym typeface="Roboto"/>
                <a:hlinkClick r:id="rId5">
                  <a:extLst>
                    <a:ext uri="{A12FA001-AC4F-418D-AE19-62706E023703}">
                      <ahyp:hlinkClr val="tx"/>
                    </a:ext>
                  </a:extLst>
                </a:hlinkClick>
              </a:rPr>
              <a:t>Freepik</a:t>
            </a:r>
            <a:r>
              <a:rPr lang="en" sz="1100">
                <a:solidFill>
                  <a:schemeClr val="accent1"/>
                </a:solidFill>
                <a:latin typeface="Roboto"/>
                <a:ea typeface="Roboto"/>
                <a:cs typeface="Roboto"/>
                <a:sym typeface="Roboto"/>
              </a:rPr>
              <a:t> </a:t>
            </a:r>
            <a:endParaRPr sz="1100">
              <a:solidFill>
                <a:schemeClr val="accent1"/>
              </a:solidFill>
              <a:latin typeface="Roboto"/>
              <a:ea typeface="Roboto"/>
              <a:cs typeface="Roboto"/>
              <a:sym typeface="Roboto"/>
            </a:endParaRPr>
          </a:p>
        </p:txBody>
      </p:sp>
      <p:sp>
        <p:nvSpPr>
          <p:cNvPr id="239" name="Google Shape;239;p37"/>
          <p:cNvSpPr txBox="1"/>
          <p:nvPr>
            <p:ph idx="3" type="subTitle"/>
          </p:nvPr>
        </p:nvSpPr>
        <p:spPr>
          <a:xfrm>
            <a:off x="4953000" y="3709416"/>
            <a:ext cx="2971800" cy="457200"/>
          </a:xfrm>
          <a:prstGeom prst="rect">
            <a:avLst/>
          </a:prstGeom>
        </p:spPr>
        <p:txBody>
          <a:bodyPr anchorCtr="0" anchor="t" bIns="0" lIns="0" spcFirstLastPara="1" rIns="0" wrap="square" tIns="0">
            <a:noAutofit/>
          </a:bodyPr>
          <a:lstStyle>
            <a:lvl1pPr lvl="0" rtl="0" algn="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8">
    <p:bg>
      <p:bgPr>
        <a:blipFill>
          <a:blip r:embed="rId2">
            <a:alphaModFix/>
          </a:blip>
          <a:stretch>
            <a:fillRect/>
          </a:stretch>
        </a:blipFill>
      </p:bgPr>
    </p:bg>
    <p:spTree>
      <p:nvGrpSpPr>
        <p:cNvPr id="240" name="Shape 240"/>
        <p:cNvGrpSpPr/>
        <p:nvPr/>
      </p:nvGrpSpPr>
      <p:grpSpPr>
        <a:xfrm>
          <a:off x="0" y="0"/>
          <a:ext cx="0" cy="0"/>
          <a:chOff x="0" y="0"/>
          <a:chExt cx="0" cy="0"/>
        </a:xfrm>
      </p:grpSpPr>
      <p:sp>
        <p:nvSpPr>
          <p:cNvPr id="241" name="Google Shape;241;p38"/>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8"/>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5" name="Google Shape;245;p38"/>
          <p:cNvSpPr txBox="1"/>
          <p:nvPr>
            <p:ph idx="1" type="subTitle"/>
          </p:nvPr>
        </p:nvSpPr>
        <p:spPr>
          <a:xfrm>
            <a:off x="1312125" y="2599000"/>
            <a:ext cx="2990100" cy="18207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Roboto Medium"/>
              <a:buChar char="●"/>
              <a:defRPr>
                <a:solidFill>
                  <a:schemeClr val="accent1"/>
                </a:solidFill>
              </a:defRPr>
            </a:lvl1pPr>
            <a:lvl2pPr lvl="1"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9pPr>
          </a:lstStyle>
          <a:p/>
        </p:txBody>
      </p:sp>
      <p:sp>
        <p:nvSpPr>
          <p:cNvPr id="246" name="Google Shape;246;p38"/>
          <p:cNvSpPr txBox="1"/>
          <p:nvPr>
            <p:ph idx="2" type="subTitle"/>
          </p:nvPr>
        </p:nvSpPr>
        <p:spPr>
          <a:xfrm>
            <a:off x="1312125" y="2084350"/>
            <a:ext cx="2993100" cy="3663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247" name="Google Shape;247;p38"/>
          <p:cNvSpPr txBox="1"/>
          <p:nvPr>
            <p:ph idx="3" type="subTitle"/>
          </p:nvPr>
        </p:nvSpPr>
        <p:spPr>
          <a:xfrm>
            <a:off x="4893525" y="2599000"/>
            <a:ext cx="2990100" cy="18207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Roboto Medium"/>
              <a:buChar char="●"/>
              <a:defRPr>
                <a:solidFill>
                  <a:schemeClr val="accent1"/>
                </a:solidFill>
              </a:defRPr>
            </a:lvl1pPr>
            <a:lvl2pPr lvl="1"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9pPr>
          </a:lstStyle>
          <a:p/>
        </p:txBody>
      </p:sp>
      <p:sp>
        <p:nvSpPr>
          <p:cNvPr id="248" name="Google Shape;248;p38"/>
          <p:cNvSpPr txBox="1"/>
          <p:nvPr>
            <p:ph idx="4" type="subTitle"/>
          </p:nvPr>
        </p:nvSpPr>
        <p:spPr>
          <a:xfrm>
            <a:off x="4893525" y="2084350"/>
            <a:ext cx="2993100" cy="3663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19">
    <p:bg>
      <p:bgPr>
        <a:blipFill>
          <a:blip r:embed="rId2">
            <a:alphaModFix/>
          </a:blip>
          <a:stretch>
            <a:fillRect/>
          </a:stretch>
        </a:blipFill>
      </p:bgPr>
    </p:bg>
    <p:spTree>
      <p:nvGrpSpPr>
        <p:cNvPr id="249" name="Shape 249"/>
        <p:cNvGrpSpPr/>
        <p:nvPr/>
      </p:nvGrpSpPr>
      <p:grpSpPr>
        <a:xfrm>
          <a:off x="0" y="0"/>
          <a:ext cx="0" cy="0"/>
          <a:chOff x="0" y="0"/>
          <a:chExt cx="0" cy="0"/>
        </a:xfrm>
      </p:grpSpPr>
      <p:sp>
        <p:nvSpPr>
          <p:cNvPr id="250" name="Google Shape;250;p39"/>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9"/>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9"/>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5" name="Google Shape;255;p39"/>
          <p:cNvSpPr txBox="1"/>
          <p:nvPr>
            <p:ph idx="1" type="subTitle"/>
          </p:nvPr>
        </p:nvSpPr>
        <p:spPr>
          <a:xfrm>
            <a:off x="1312125" y="2599000"/>
            <a:ext cx="2990100" cy="18207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Roboto Medium"/>
              <a:buChar char="●"/>
              <a:defRPr>
                <a:solidFill>
                  <a:schemeClr val="accent1"/>
                </a:solidFill>
              </a:defRPr>
            </a:lvl1pPr>
            <a:lvl2pPr lvl="1"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9pPr>
          </a:lstStyle>
          <a:p/>
        </p:txBody>
      </p:sp>
      <p:sp>
        <p:nvSpPr>
          <p:cNvPr id="256" name="Google Shape;256;p39"/>
          <p:cNvSpPr txBox="1"/>
          <p:nvPr>
            <p:ph idx="2" type="subTitle"/>
          </p:nvPr>
        </p:nvSpPr>
        <p:spPr>
          <a:xfrm>
            <a:off x="1312125" y="2084350"/>
            <a:ext cx="2993100" cy="3663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257" name="Google Shape;257;p39"/>
          <p:cNvSpPr txBox="1"/>
          <p:nvPr>
            <p:ph idx="3" type="subTitle"/>
          </p:nvPr>
        </p:nvSpPr>
        <p:spPr>
          <a:xfrm>
            <a:off x="4893525" y="2599000"/>
            <a:ext cx="2990100" cy="18207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Roboto Medium"/>
              <a:buChar char="●"/>
              <a:defRPr>
                <a:solidFill>
                  <a:schemeClr val="accent1"/>
                </a:solidFill>
              </a:defRPr>
            </a:lvl1pPr>
            <a:lvl2pPr lvl="1"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9pPr>
          </a:lstStyle>
          <a:p/>
        </p:txBody>
      </p:sp>
      <p:sp>
        <p:nvSpPr>
          <p:cNvPr id="258" name="Google Shape;258;p39"/>
          <p:cNvSpPr txBox="1"/>
          <p:nvPr>
            <p:ph idx="4" type="subTitle"/>
          </p:nvPr>
        </p:nvSpPr>
        <p:spPr>
          <a:xfrm>
            <a:off x="4893525" y="2084350"/>
            <a:ext cx="2993100" cy="3663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20">
    <p:bg>
      <p:bgPr>
        <a:blipFill>
          <a:blip r:embed="rId2">
            <a:alphaModFix/>
          </a:blip>
          <a:stretch>
            <a:fillRect/>
          </a:stretch>
        </a:blipFill>
      </p:bgPr>
    </p:bg>
    <p:spTree>
      <p:nvGrpSpPr>
        <p:cNvPr id="259" name="Shape 259"/>
        <p:cNvGrpSpPr/>
        <p:nvPr/>
      </p:nvGrpSpPr>
      <p:grpSpPr>
        <a:xfrm>
          <a:off x="0" y="0"/>
          <a:ext cx="0" cy="0"/>
          <a:chOff x="0" y="0"/>
          <a:chExt cx="0" cy="0"/>
        </a:xfrm>
      </p:grpSpPr>
      <p:sp>
        <p:nvSpPr>
          <p:cNvPr id="260" name="Google Shape;260;p40"/>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0"/>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5"/>
          <p:cNvSpPr/>
          <p:nvPr/>
        </p:nvSpPr>
        <p:spPr>
          <a:xfrm rot="10800000">
            <a:off x="702175" y="539450"/>
            <a:ext cx="7728600" cy="4065900"/>
          </a:xfrm>
          <a:prstGeom prst="snip1Rect">
            <a:avLst>
              <a:gd fmla="val 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1256250" y="1043700"/>
            <a:ext cx="6631500" cy="457200"/>
          </a:xfrm>
          <a:prstGeom prst="rect">
            <a:avLst/>
          </a:prstGeom>
        </p:spPr>
        <p:txBody>
          <a:bodyPr anchorCtr="0" anchor="t" bIns="0" lIns="0" spcFirstLastPara="1" rIns="0" wrap="square" tIns="0">
            <a:noAutofit/>
          </a:bodyPr>
          <a:lstStyle>
            <a:lvl1pPr lvl="0" algn="ctr">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subTitle"/>
          </p:nvPr>
        </p:nvSpPr>
        <p:spPr>
          <a:xfrm>
            <a:off x="1792200" y="2553750"/>
            <a:ext cx="2361300" cy="11631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26" name="Google Shape;26;p5"/>
          <p:cNvSpPr txBox="1"/>
          <p:nvPr>
            <p:ph idx="2" type="subTitle"/>
          </p:nvPr>
        </p:nvSpPr>
        <p:spPr>
          <a:xfrm>
            <a:off x="1830292" y="2039112"/>
            <a:ext cx="2359200" cy="3663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27" name="Google Shape;27;p5"/>
          <p:cNvSpPr txBox="1"/>
          <p:nvPr>
            <p:ph idx="3" type="subTitle"/>
          </p:nvPr>
        </p:nvSpPr>
        <p:spPr>
          <a:xfrm>
            <a:off x="5259292" y="2553762"/>
            <a:ext cx="2359200" cy="11613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28" name="Google Shape;28;p5"/>
          <p:cNvSpPr txBox="1"/>
          <p:nvPr>
            <p:ph idx="4" type="subTitle"/>
          </p:nvPr>
        </p:nvSpPr>
        <p:spPr>
          <a:xfrm>
            <a:off x="5259292" y="2039112"/>
            <a:ext cx="2359200" cy="3663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1800"/>
              <a:buFont typeface="Anton"/>
              <a:buNone/>
              <a:defRPr sz="2100">
                <a:solidFill>
                  <a:schemeClr val="accent1"/>
                </a:solidFill>
                <a:latin typeface="Anton"/>
                <a:ea typeface="Anton"/>
                <a:cs typeface="Anton"/>
                <a:sym typeface="Anton"/>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
        <p:nvSpPr>
          <p:cNvPr id="29" name="Google Shape;29;p5"/>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6">
    <p:bg>
      <p:bgPr>
        <a:blipFill>
          <a:blip r:embed="rId2">
            <a:alphaModFix/>
          </a:blip>
          <a:stretch>
            <a:fillRect/>
          </a:stretch>
        </a:blipFill>
      </p:bgPr>
    </p:bg>
    <p:spTree>
      <p:nvGrpSpPr>
        <p:cNvPr id="264" name="Shape 264"/>
        <p:cNvGrpSpPr/>
        <p:nvPr/>
      </p:nvGrpSpPr>
      <p:grpSpPr>
        <a:xfrm>
          <a:off x="0" y="0"/>
          <a:ext cx="0" cy="0"/>
          <a:chOff x="0" y="0"/>
          <a:chExt cx="0" cy="0"/>
        </a:xfrm>
      </p:grpSpPr>
      <p:sp>
        <p:nvSpPr>
          <p:cNvPr id="265" name="Google Shape;265;p41"/>
          <p:cNvSpPr/>
          <p:nvPr/>
        </p:nvSpPr>
        <p:spPr>
          <a:xfrm rot="10800000">
            <a:off x="707700" y="538800"/>
            <a:ext cx="33975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1"/>
          <p:cNvSpPr/>
          <p:nvPr/>
        </p:nvSpPr>
        <p:spPr>
          <a:xfrm rot="5400000">
            <a:off x="37884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1"/>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1"/>
          <p:cNvSpPr/>
          <p:nvPr/>
        </p:nvSpPr>
        <p:spPr>
          <a:xfrm rot="10800000">
            <a:off x="5045475" y="535550"/>
            <a:ext cx="33975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1"/>
          <p:cNvSpPr/>
          <p:nvPr/>
        </p:nvSpPr>
        <p:spPr>
          <a:xfrm rot="5400000">
            <a:off x="8126175" y="3956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1"/>
          <p:cNvSpPr/>
          <p:nvPr/>
        </p:nvSpPr>
        <p:spPr>
          <a:xfrm rot="-5400000">
            <a:off x="4893050" y="43059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7">
    <p:bg>
      <p:bgPr>
        <a:blipFill>
          <a:blip r:embed="rId2">
            <a:alphaModFix/>
          </a:blip>
          <a:stretch>
            <a:fillRect/>
          </a:stretch>
        </a:blipFill>
      </p:bgPr>
    </p:bg>
    <p:spTree>
      <p:nvGrpSpPr>
        <p:cNvPr id="271" name="Shape 271"/>
        <p:cNvGrpSpPr/>
        <p:nvPr/>
      </p:nvGrpSpPr>
      <p:grpSpPr>
        <a:xfrm>
          <a:off x="0" y="0"/>
          <a:ext cx="0" cy="0"/>
          <a:chOff x="0" y="0"/>
          <a:chExt cx="0" cy="0"/>
        </a:xfrm>
      </p:grpSpPr>
      <p:sp>
        <p:nvSpPr>
          <p:cNvPr id="272" name="Google Shape;272;p42"/>
          <p:cNvSpPr/>
          <p:nvPr/>
        </p:nvSpPr>
        <p:spPr>
          <a:xfrm rot="10800000">
            <a:off x="5033275" y="538800"/>
            <a:ext cx="33975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2"/>
          <p:cNvSpPr/>
          <p:nvPr/>
        </p:nvSpPr>
        <p:spPr>
          <a:xfrm rot="-5400000">
            <a:off x="48938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2"/>
          <p:cNvSpPr/>
          <p:nvPr/>
        </p:nvSpPr>
        <p:spPr>
          <a:xfrm rot="5400000">
            <a:off x="8126175"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6"/>
          <p:cNvSpPr/>
          <p:nvPr/>
        </p:nvSpPr>
        <p:spPr>
          <a:xfrm rot="10800000">
            <a:off x="702175" y="539450"/>
            <a:ext cx="7728600" cy="4065900"/>
          </a:xfrm>
          <a:prstGeom prst="snip1Rect">
            <a:avLst>
              <a:gd fmla="val 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713225" y="2111400"/>
            <a:ext cx="7717800" cy="920700"/>
          </a:xfrm>
          <a:prstGeom prst="rect">
            <a:avLst/>
          </a:prstGeom>
        </p:spPr>
        <p:txBody>
          <a:bodyPr anchorCtr="0" anchor="t" bIns="0" lIns="0" spcFirstLastPara="1" rIns="0" wrap="square" tIns="0">
            <a:noAutofit/>
          </a:bodyPr>
          <a:lstStyle>
            <a:lvl1pPr lvl="0" algn="ctr">
              <a:spcBef>
                <a:spcPts val="0"/>
              </a:spcBef>
              <a:spcAft>
                <a:spcPts val="0"/>
              </a:spcAft>
              <a:buClr>
                <a:schemeClr val="accent1"/>
              </a:buClr>
              <a:buSzPts val="2800"/>
              <a:buNone/>
              <a:defRPr sz="60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idx="1" type="subTitle"/>
          </p:nvPr>
        </p:nvSpPr>
        <p:spPr>
          <a:xfrm>
            <a:off x="2286000" y="3027250"/>
            <a:ext cx="4572000" cy="697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7"/>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1256225" y="1043700"/>
            <a:ext cx="6631500" cy="4572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7"/>
          <p:cNvSpPr txBox="1"/>
          <p:nvPr>
            <p:ph idx="1" type="subTitle"/>
          </p:nvPr>
        </p:nvSpPr>
        <p:spPr>
          <a:xfrm>
            <a:off x="1735800" y="2039112"/>
            <a:ext cx="5672400" cy="18939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Roboto Medium"/>
              <a:buChar char="●"/>
              <a:defRPr>
                <a:solidFill>
                  <a:schemeClr val="accent1"/>
                </a:solidFill>
              </a:defRPr>
            </a:lvl1pPr>
            <a:lvl2pPr lvl="1"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Char char="■"/>
              <a:defRPr>
                <a:solidFill>
                  <a:schemeClr val="accent1"/>
                </a:solidFill>
                <a:latin typeface="Roboto Medium"/>
                <a:ea typeface="Roboto Medium"/>
                <a:cs typeface="Roboto Medium"/>
                <a:sym typeface="Roboto Medium"/>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8"/>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371600" y="1865376"/>
            <a:ext cx="6400800" cy="851700"/>
          </a:xfrm>
          <a:prstGeom prst="rect">
            <a:avLst/>
          </a:prstGeom>
        </p:spPr>
        <p:txBody>
          <a:bodyPr anchorCtr="0" anchor="b" bIns="0" lIns="0" spcFirstLastPara="1" rIns="0" wrap="square" tIns="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 name="Google Shape;45;p8"/>
          <p:cNvSpPr txBox="1"/>
          <p:nvPr>
            <p:ph idx="1" type="subTitle"/>
          </p:nvPr>
        </p:nvSpPr>
        <p:spPr>
          <a:xfrm>
            <a:off x="1371600" y="2724912"/>
            <a:ext cx="6400800" cy="5652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1400"/>
              <a:buFont typeface="Roboto Medium"/>
              <a:buNone/>
              <a:defRPr>
                <a:solidFill>
                  <a:schemeClr val="accent1"/>
                </a:solidFill>
              </a:defRPr>
            </a:lvl1pPr>
            <a:lvl2pPr lvl="1"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2pPr>
            <a:lvl3pPr lvl="2"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3pPr>
            <a:lvl4pPr lvl="3"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4pPr>
            <a:lvl5pPr lvl="4"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5pPr>
            <a:lvl6pPr lvl="5"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6pPr>
            <a:lvl7pPr lvl="6"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7pPr>
            <a:lvl8pPr lvl="7"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8pPr>
            <a:lvl9pPr lvl="8" rtl="0">
              <a:spcBef>
                <a:spcPts val="0"/>
              </a:spcBef>
              <a:spcAft>
                <a:spcPts val="0"/>
              </a:spcAft>
              <a:buClr>
                <a:schemeClr val="accent1"/>
              </a:buClr>
              <a:buSzPts val="1400"/>
              <a:buFont typeface="Roboto Medium"/>
              <a:buNone/>
              <a:defRPr>
                <a:solidFill>
                  <a:schemeClr val="accent1"/>
                </a:solidFill>
                <a:latin typeface="Roboto Medium"/>
                <a:ea typeface="Roboto Medium"/>
                <a:cs typeface="Roboto Medium"/>
                <a:sym typeface="Roboto Medium"/>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9"/>
          <p:cNvSpPr/>
          <p:nvPr/>
        </p:nvSpPr>
        <p:spPr>
          <a:xfrm rot="10800000">
            <a:off x="702175" y="539450"/>
            <a:ext cx="7728600" cy="4065900"/>
          </a:xfrm>
          <a:prstGeom prst="snip1Rect">
            <a:avLst>
              <a:gd fmla="val 190" name="adj"/>
            </a:avLst>
          </a:prstGeom>
          <a:solidFill>
            <a:srgbClr val="3A0CAA">
              <a:alpha val="74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rot="5400000">
            <a:off x="8127000" y="39887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rot="-5400000">
            <a:off x="555275" y="4309225"/>
            <a:ext cx="441900" cy="441900"/>
          </a:xfrm>
          <a:prstGeom prst="halfFrame">
            <a:avLst>
              <a:gd fmla="val 33333" name="adj1"/>
              <a:gd fmla="val 33333"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2743200" y="1725700"/>
            <a:ext cx="3657600" cy="990000"/>
          </a:xfrm>
          <a:prstGeom prst="rect">
            <a:avLst/>
          </a:prstGeom>
        </p:spPr>
        <p:txBody>
          <a:bodyPr anchorCtr="0" anchor="b" bIns="0" lIns="0" spcFirstLastPara="1" rIns="0" wrap="square" tIns="0">
            <a:noAutofit/>
          </a:bodyPr>
          <a:lstStyle>
            <a:lvl1pPr lvl="0" algn="ctr">
              <a:spcBef>
                <a:spcPts val="0"/>
              </a:spcBef>
              <a:spcAft>
                <a:spcPts val="0"/>
              </a:spcAft>
              <a:buSzPts val="4200"/>
              <a:buNone/>
              <a:defRPr sz="6000"/>
            </a:lvl1pPr>
            <a:lvl2pPr lvl="1" algn="r">
              <a:spcBef>
                <a:spcPts val="0"/>
              </a:spcBef>
              <a:spcAft>
                <a:spcPts val="0"/>
              </a:spcAft>
              <a:buSzPts val="4200"/>
              <a:buNone/>
              <a:defRPr sz="4200"/>
            </a:lvl2pPr>
            <a:lvl3pPr lvl="2" algn="r">
              <a:spcBef>
                <a:spcPts val="0"/>
              </a:spcBef>
              <a:spcAft>
                <a:spcPts val="0"/>
              </a:spcAft>
              <a:buSzPts val="4200"/>
              <a:buNone/>
              <a:defRPr sz="4200"/>
            </a:lvl3pPr>
            <a:lvl4pPr lvl="3" algn="r">
              <a:spcBef>
                <a:spcPts val="0"/>
              </a:spcBef>
              <a:spcAft>
                <a:spcPts val="0"/>
              </a:spcAft>
              <a:buSzPts val="4200"/>
              <a:buNone/>
              <a:defRPr sz="4200"/>
            </a:lvl4pPr>
            <a:lvl5pPr lvl="4" algn="r">
              <a:spcBef>
                <a:spcPts val="0"/>
              </a:spcBef>
              <a:spcAft>
                <a:spcPts val="0"/>
              </a:spcAft>
              <a:buSzPts val="4200"/>
              <a:buNone/>
              <a:defRPr sz="4200"/>
            </a:lvl5pPr>
            <a:lvl6pPr lvl="5" algn="r">
              <a:spcBef>
                <a:spcPts val="0"/>
              </a:spcBef>
              <a:spcAft>
                <a:spcPts val="0"/>
              </a:spcAft>
              <a:buSzPts val="4200"/>
              <a:buNone/>
              <a:defRPr sz="4200"/>
            </a:lvl6pPr>
            <a:lvl7pPr lvl="6" algn="r">
              <a:spcBef>
                <a:spcPts val="0"/>
              </a:spcBef>
              <a:spcAft>
                <a:spcPts val="0"/>
              </a:spcAft>
              <a:buSzPts val="4200"/>
              <a:buNone/>
              <a:defRPr sz="4200"/>
            </a:lvl7pPr>
            <a:lvl8pPr lvl="7" algn="r">
              <a:spcBef>
                <a:spcPts val="0"/>
              </a:spcBef>
              <a:spcAft>
                <a:spcPts val="0"/>
              </a:spcAft>
              <a:buSzPts val="4200"/>
              <a:buNone/>
              <a:defRPr sz="4200"/>
            </a:lvl8pPr>
            <a:lvl9pPr lvl="8" algn="r">
              <a:spcBef>
                <a:spcPts val="0"/>
              </a:spcBef>
              <a:spcAft>
                <a:spcPts val="0"/>
              </a:spcAft>
              <a:buSzPts val="4200"/>
              <a:buNone/>
              <a:defRPr sz="4200"/>
            </a:lvl9pPr>
          </a:lstStyle>
          <a:p/>
        </p:txBody>
      </p:sp>
      <p:sp>
        <p:nvSpPr>
          <p:cNvPr id="51" name="Google Shape;51;p9"/>
          <p:cNvSpPr txBox="1"/>
          <p:nvPr>
            <p:ph idx="1" type="subTitle"/>
          </p:nvPr>
        </p:nvSpPr>
        <p:spPr>
          <a:xfrm>
            <a:off x="2743200" y="2724907"/>
            <a:ext cx="3657600" cy="5169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type="title"/>
          </p:nvPr>
        </p:nvSpPr>
        <p:spPr>
          <a:xfrm>
            <a:off x="969125" y="3456425"/>
            <a:ext cx="7213500" cy="1244400"/>
          </a:xfrm>
          <a:prstGeom prst="rect">
            <a:avLst/>
          </a:prstGeom>
        </p:spPr>
        <p:txBody>
          <a:bodyPr anchorCtr="0" anchor="b" bIns="0" lIns="0" spcFirstLastPara="1" rIns="0" wrap="square" tIns="0">
            <a:noAutofit/>
          </a:bodyPr>
          <a:lstStyle>
            <a:lvl1pPr lvl="0" rtl="0" algn="r">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accent1"/>
              </a:buClr>
              <a:buSzPts val="2800"/>
              <a:buFont typeface="Anton"/>
              <a:buNone/>
              <a:defRPr sz="2800">
                <a:solidFill>
                  <a:schemeClr val="accent1"/>
                </a:solidFill>
                <a:latin typeface="Anton"/>
                <a:ea typeface="Anton"/>
                <a:cs typeface="Anton"/>
                <a:sym typeface="Anton"/>
              </a:defRPr>
            </a:lvl1pPr>
            <a:lvl2pPr lvl="1">
              <a:spcBef>
                <a:spcPts val="0"/>
              </a:spcBef>
              <a:spcAft>
                <a:spcPts val="0"/>
              </a:spcAft>
              <a:buClr>
                <a:schemeClr val="accent1"/>
              </a:buClr>
              <a:buSzPts val="2800"/>
              <a:buNone/>
              <a:defRPr sz="2800">
                <a:solidFill>
                  <a:schemeClr val="accent1"/>
                </a:solidFill>
              </a:defRPr>
            </a:lvl2pPr>
            <a:lvl3pPr lvl="2">
              <a:spcBef>
                <a:spcPts val="0"/>
              </a:spcBef>
              <a:spcAft>
                <a:spcPts val="0"/>
              </a:spcAft>
              <a:buClr>
                <a:schemeClr val="accent1"/>
              </a:buClr>
              <a:buSzPts val="2800"/>
              <a:buNone/>
              <a:defRPr sz="2800">
                <a:solidFill>
                  <a:schemeClr val="accent1"/>
                </a:solidFill>
              </a:defRPr>
            </a:lvl3pPr>
            <a:lvl4pPr lvl="3">
              <a:spcBef>
                <a:spcPts val="0"/>
              </a:spcBef>
              <a:spcAft>
                <a:spcPts val="0"/>
              </a:spcAft>
              <a:buClr>
                <a:schemeClr val="accent1"/>
              </a:buClr>
              <a:buSzPts val="2800"/>
              <a:buNone/>
              <a:defRPr sz="2800">
                <a:solidFill>
                  <a:schemeClr val="accent1"/>
                </a:solidFill>
              </a:defRPr>
            </a:lvl4pPr>
            <a:lvl5pPr lvl="4">
              <a:spcBef>
                <a:spcPts val="0"/>
              </a:spcBef>
              <a:spcAft>
                <a:spcPts val="0"/>
              </a:spcAft>
              <a:buClr>
                <a:schemeClr val="accent1"/>
              </a:buClr>
              <a:buSzPts val="2800"/>
              <a:buNone/>
              <a:defRPr sz="2800">
                <a:solidFill>
                  <a:schemeClr val="accent1"/>
                </a:solidFill>
              </a:defRPr>
            </a:lvl5pPr>
            <a:lvl6pPr lvl="5">
              <a:spcBef>
                <a:spcPts val="0"/>
              </a:spcBef>
              <a:spcAft>
                <a:spcPts val="0"/>
              </a:spcAft>
              <a:buClr>
                <a:schemeClr val="accent1"/>
              </a:buClr>
              <a:buSzPts val="2800"/>
              <a:buNone/>
              <a:defRPr sz="2800">
                <a:solidFill>
                  <a:schemeClr val="accent1"/>
                </a:solidFill>
              </a:defRPr>
            </a:lvl6pPr>
            <a:lvl7pPr lvl="6">
              <a:spcBef>
                <a:spcPts val="0"/>
              </a:spcBef>
              <a:spcAft>
                <a:spcPts val="0"/>
              </a:spcAft>
              <a:buClr>
                <a:schemeClr val="accent1"/>
              </a:buClr>
              <a:buSzPts val="2800"/>
              <a:buNone/>
              <a:defRPr sz="2800">
                <a:solidFill>
                  <a:schemeClr val="accent1"/>
                </a:solidFill>
              </a:defRPr>
            </a:lvl7pPr>
            <a:lvl8pPr lvl="7">
              <a:spcBef>
                <a:spcPts val="0"/>
              </a:spcBef>
              <a:spcAft>
                <a:spcPts val="0"/>
              </a:spcAft>
              <a:buClr>
                <a:schemeClr val="accent1"/>
              </a:buClr>
              <a:buSzPts val="2800"/>
              <a:buNone/>
              <a:defRPr sz="2800">
                <a:solidFill>
                  <a:schemeClr val="accent1"/>
                </a:solidFill>
              </a:defRPr>
            </a:lvl8pPr>
            <a:lvl9pPr lvl="8">
              <a:spcBef>
                <a:spcPts val="0"/>
              </a:spcBef>
              <a:spcAft>
                <a:spcPts val="0"/>
              </a:spcAft>
              <a:buClr>
                <a:schemeClr val="accent1"/>
              </a:buClr>
              <a:buSzPts val="2800"/>
              <a:buNone/>
              <a:defRPr sz="2800">
                <a:solidFill>
                  <a:schemeClr val="accent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ctrTitle"/>
          </p:nvPr>
        </p:nvSpPr>
        <p:spPr>
          <a:xfrm>
            <a:off x="713225" y="442325"/>
            <a:ext cx="7717500" cy="2895300"/>
          </a:xfrm>
          <a:prstGeom prst="rect">
            <a:avLst/>
          </a:prstGeom>
        </p:spPr>
        <p:txBody>
          <a:bodyPr anchorCtr="0" anchor="b" bIns="0" lIns="0" spcFirstLastPara="1" rIns="0" wrap="square" tIns="0">
            <a:noAutofit/>
          </a:bodyPr>
          <a:lstStyle/>
          <a:p>
            <a:pPr indent="0" lvl="0" marL="0" rtl="0" algn="l">
              <a:lnSpc>
                <a:spcPct val="115000"/>
              </a:lnSpc>
              <a:spcBef>
                <a:spcPts val="2400"/>
              </a:spcBef>
              <a:spcAft>
                <a:spcPts val="600"/>
              </a:spcAft>
              <a:buNone/>
            </a:pPr>
            <a:r>
              <a:rPr lang="en">
                <a:solidFill>
                  <a:schemeClr val="lt1"/>
                </a:solidFill>
              </a:rPr>
              <a:t>La bioinformática como herramienta en el diagnóstico oncológico.</a:t>
            </a:r>
            <a:endParaRPr/>
          </a:p>
        </p:txBody>
      </p:sp>
      <p:sp>
        <p:nvSpPr>
          <p:cNvPr id="280" name="Google Shape;280;p43"/>
          <p:cNvSpPr txBox="1"/>
          <p:nvPr>
            <p:ph idx="1" type="subTitle"/>
          </p:nvPr>
        </p:nvSpPr>
        <p:spPr>
          <a:xfrm>
            <a:off x="713225" y="3551287"/>
            <a:ext cx="7717500" cy="516600"/>
          </a:xfrm>
          <a:prstGeom prst="rect">
            <a:avLst/>
          </a:prstGeom>
        </p:spPr>
        <p:txBody>
          <a:bodyPr anchorCtr="0" anchor="t" bIns="0" lIns="0" spcFirstLastPara="1" rIns="0" wrap="square" tIns="0">
            <a:noAutofit/>
          </a:bodyPr>
          <a:lstStyle/>
          <a:p>
            <a:pPr indent="0" lvl="0" marL="0" rtl="0" algn="r">
              <a:spcBef>
                <a:spcPts val="0"/>
              </a:spcBef>
              <a:spcAft>
                <a:spcPts val="0"/>
              </a:spcAft>
              <a:buClr>
                <a:schemeClr val="dk1"/>
              </a:buClr>
              <a:buSzPts val="1100"/>
              <a:buFont typeface="Arial"/>
              <a:buNone/>
            </a:pPr>
            <a:r>
              <a:rPr lang="en"/>
              <a:t>López Pérez Frida Fernanda</a:t>
            </a:r>
            <a:endParaRPr/>
          </a:p>
          <a:p>
            <a:pPr indent="0" lvl="0" marL="0" rtl="0" algn="r">
              <a:spcBef>
                <a:spcPts val="0"/>
              </a:spcBef>
              <a:spcAft>
                <a:spcPts val="0"/>
              </a:spcAft>
              <a:buClr>
                <a:schemeClr val="dk1"/>
              </a:buClr>
              <a:buSzPts val="1100"/>
              <a:buFont typeface="Arial"/>
              <a:buNone/>
            </a:pPr>
            <a:r>
              <a:rPr lang="en"/>
              <a:t>Sánchez Rangel Joanna Lizeth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1672275" y="746150"/>
            <a:ext cx="5223600" cy="376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¿Sabes qué es la bioinformática?</a:t>
            </a:r>
            <a:endParaRPr/>
          </a:p>
        </p:txBody>
      </p:sp>
      <p:sp>
        <p:nvSpPr>
          <p:cNvPr id="343" name="Google Shape;343;p52"/>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52"/>
          <p:cNvPicPr preferRelativeResize="0"/>
          <p:nvPr/>
        </p:nvPicPr>
        <p:blipFill>
          <a:blip r:embed="rId3">
            <a:alphaModFix/>
          </a:blip>
          <a:stretch>
            <a:fillRect/>
          </a:stretch>
        </p:blipFill>
        <p:spPr>
          <a:xfrm>
            <a:off x="1260050" y="1204928"/>
            <a:ext cx="6672350" cy="334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1672275" y="746150"/>
            <a:ext cx="4910400" cy="376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¿Conoces a algún bioinformático?</a:t>
            </a:r>
            <a:endParaRPr/>
          </a:p>
        </p:txBody>
      </p:sp>
      <p:sp>
        <p:nvSpPr>
          <p:cNvPr id="350" name="Google Shape;350;p53"/>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53"/>
          <p:cNvPicPr preferRelativeResize="0"/>
          <p:nvPr/>
        </p:nvPicPr>
        <p:blipFill>
          <a:blip r:embed="rId3">
            <a:alphaModFix/>
          </a:blip>
          <a:stretch>
            <a:fillRect/>
          </a:stretch>
        </p:blipFill>
        <p:spPr>
          <a:xfrm>
            <a:off x="1492775" y="1218050"/>
            <a:ext cx="6031400" cy="337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1672275" y="715675"/>
            <a:ext cx="6420600" cy="69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¿Conoce alguna herramienta tecnológica auxiliar en el diagnóstico de cáncer?</a:t>
            </a:r>
            <a:endParaRPr/>
          </a:p>
        </p:txBody>
      </p:sp>
      <p:sp>
        <p:nvSpPr>
          <p:cNvPr id="357" name="Google Shape;357;p54"/>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8" name="Google Shape;358;p54"/>
          <p:cNvPicPr preferRelativeResize="0"/>
          <p:nvPr/>
        </p:nvPicPr>
        <p:blipFill>
          <a:blip r:embed="rId3">
            <a:alphaModFix/>
          </a:blip>
          <a:stretch>
            <a:fillRect/>
          </a:stretch>
        </p:blipFill>
        <p:spPr>
          <a:xfrm>
            <a:off x="1516525" y="1595875"/>
            <a:ext cx="6259150" cy="294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type="title"/>
          </p:nvPr>
        </p:nvSpPr>
        <p:spPr>
          <a:xfrm>
            <a:off x="1672275" y="746150"/>
            <a:ext cx="6591600" cy="992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Durante sus prácticas médicas, ¿Alguna vez mencionaron la secuenciación y análisis de genes como un factible camino de diagnóstico en algún paciente?</a:t>
            </a:r>
            <a:endParaRPr/>
          </a:p>
        </p:txBody>
      </p:sp>
      <p:sp>
        <p:nvSpPr>
          <p:cNvPr id="364" name="Google Shape;364;p55"/>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55"/>
          <p:cNvPicPr preferRelativeResize="0"/>
          <p:nvPr/>
        </p:nvPicPr>
        <p:blipFill>
          <a:blip r:embed="rId3">
            <a:alphaModFix/>
          </a:blip>
          <a:stretch>
            <a:fillRect/>
          </a:stretch>
        </p:blipFill>
        <p:spPr>
          <a:xfrm>
            <a:off x="1942975" y="1919125"/>
            <a:ext cx="5848350" cy="271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1672275" y="1066800"/>
            <a:ext cx="6591600" cy="868200"/>
          </a:xfrm>
          <a:prstGeom prst="rect">
            <a:avLst/>
          </a:prstGeom>
        </p:spPr>
        <p:txBody>
          <a:bodyPr anchorCtr="0" anchor="b" bIns="0" lIns="0" spcFirstLastPara="1" rIns="0" wrap="square" tIns="0">
            <a:noAutofit/>
          </a:bodyPr>
          <a:lstStyle/>
          <a:p>
            <a:pPr indent="0" lvl="0" marL="0" rtl="0" algn="l">
              <a:lnSpc>
                <a:spcPct val="115000"/>
              </a:lnSpc>
              <a:spcBef>
                <a:spcPts val="1200"/>
              </a:spcBef>
              <a:spcAft>
                <a:spcPts val="0"/>
              </a:spcAft>
              <a:buNone/>
            </a:pPr>
            <a:r>
              <a:rPr lang="en"/>
              <a:t>En la práctica, ¿Cuál es el enfoque al que se le da mayor prioridad? - Diagnóstico - Tratamiento</a:t>
            </a:r>
            <a:endParaRPr/>
          </a:p>
          <a:p>
            <a:pPr indent="0" lvl="0" marL="0" rtl="0" algn="l">
              <a:spcBef>
                <a:spcPts val="1200"/>
              </a:spcBef>
              <a:spcAft>
                <a:spcPts val="0"/>
              </a:spcAft>
              <a:buNone/>
            </a:pPr>
            <a:r>
              <a:t/>
            </a:r>
            <a:endParaRPr/>
          </a:p>
        </p:txBody>
      </p:sp>
      <p:sp>
        <p:nvSpPr>
          <p:cNvPr id="371" name="Google Shape;371;p56"/>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56"/>
          <p:cNvPicPr preferRelativeResize="0"/>
          <p:nvPr/>
        </p:nvPicPr>
        <p:blipFill>
          <a:blip r:embed="rId3">
            <a:alphaModFix/>
          </a:blip>
          <a:stretch>
            <a:fillRect/>
          </a:stretch>
        </p:blipFill>
        <p:spPr>
          <a:xfrm>
            <a:off x="1628625" y="1586475"/>
            <a:ext cx="5886751" cy="289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7"/>
          <p:cNvSpPr txBox="1"/>
          <p:nvPr>
            <p:ph type="title"/>
          </p:nvPr>
        </p:nvSpPr>
        <p:spPr>
          <a:xfrm>
            <a:off x="1672275" y="762000"/>
            <a:ext cx="6591600" cy="1253700"/>
          </a:xfrm>
          <a:prstGeom prst="rect">
            <a:avLst/>
          </a:prstGeom>
        </p:spPr>
        <p:txBody>
          <a:bodyPr anchorCtr="0" anchor="b" bIns="0" lIns="0" spcFirstLastPara="1" rIns="0" wrap="square" tIns="0">
            <a:noAutofit/>
          </a:bodyPr>
          <a:lstStyle/>
          <a:p>
            <a:pPr indent="0" lvl="0" marL="0" rtl="0" algn="l">
              <a:lnSpc>
                <a:spcPct val="115000"/>
              </a:lnSpc>
              <a:spcBef>
                <a:spcPts val="1200"/>
              </a:spcBef>
              <a:spcAft>
                <a:spcPts val="0"/>
              </a:spcAft>
              <a:buNone/>
            </a:pPr>
            <a:r>
              <a:rPr lang="en"/>
              <a:t>¿Considera la automatización del diagnóstico de cáncer una buena opción? Sí / No...¿Por qué?</a:t>
            </a:r>
            <a:endParaRPr/>
          </a:p>
          <a:p>
            <a:pPr indent="0" lvl="0" marL="0" rtl="0" algn="l">
              <a:spcBef>
                <a:spcPts val="1200"/>
              </a:spcBef>
              <a:spcAft>
                <a:spcPts val="0"/>
              </a:spcAft>
              <a:buNone/>
            </a:pPr>
            <a:r>
              <a:t/>
            </a:r>
            <a:endParaRPr/>
          </a:p>
        </p:txBody>
      </p:sp>
      <p:sp>
        <p:nvSpPr>
          <p:cNvPr id="378" name="Google Shape;378;p57"/>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57"/>
          <p:cNvPicPr preferRelativeResize="0"/>
          <p:nvPr/>
        </p:nvPicPr>
        <p:blipFill>
          <a:blip r:embed="rId3">
            <a:alphaModFix/>
          </a:blip>
          <a:stretch>
            <a:fillRect/>
          </a:stretch>
        </p:blipFill>
        <p:spPr>
          <a:xfrm>
            <a:off x="1812863" y="1722100"/>
            <a:ext cx="5518276" cy="2784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8"/>
          <p:cNvSpPr txBox="1"/>
          <p:nvPr>
            <p:ph type="title"/>
          </p:nvPr>
        </p:nvSpPr>
        <p:spPr>
          <a:xfrm>
            <a:off x="1672275" y="762000"/>
            <a:ext cx="6591600" cy="1253700"/>
          </a:xfrm>
          <a:prstGeom prst="rect">
            <a:avLst/>
          </a:prstGeom>
        </p:spPr>
        <p:txBody>
          <a:bodyPr anchorCtr="0" anchor="b" bIns="0" lIns="0" spcFirstLastPara="1" rIns="0" wrap="square" tIns="0">
            <a:noAutofit/>
          </a:bodyPr>
          <a:lstStyle/>
          <a:p>
            <a:pPr indent="0" lvl="0" marL="0" rtl="0" algn="l">
              <a:lnSpc>
                <a:spcPct val="115000"/>
              </a:lnSpc>
              <a:spcBef>
                <a:spcPts val="1200"/>
              </a:spcBef>
              <a:spcAft>
                <a:spcPts val="0"/>
              </a:spcAft>
              <a:buNone/>
            </a:pPr>
            <a:r>
              <a:rPr lang="en"/>
              <a:t>¿Considera la automatización del diagnóstico de cáncer una buena opción? Sí / No...¿Por qué?</a:t>
            </a:r>
            <a:endParaRPr/>
          </a:p>
          <a:p>
            <a:pPr indent="0" lvl="0" marL="0" rtl="0" algn="l">
              <a:spcBef>
                <a:spcPts val="1200"/>
              </a:spcBef>
              <a:spcAft>
                <a:spcPts val="0"/>
              </a:spcAft>
              <a:buNone/>
            </a:pPr>
            <a:r>
              <a:t/>
            </a:r>
            <a:endParaRPr/>
          </a:p>
        </p:txBody>
      </p:sp>
      <p:sp>
        <p:nvSpPr>
          <p:cNvPr id="385" name="Google Shape;385;p58"/>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58"/>
          <p:cNvPicPr preferRelativeResize="0"/>
          <p:nvPr/>
        </p:nvPicPr>
        <p:blipFill>
          <a:blip r:embed="rId3">
            <a:alphaModFix/>
          </a:blip>
          <a:stretch>
            <a:fillRect/>
          </a:stretch>
        </p:blipFill>
        <p:spPr>
          <a:xfrm>
            <a:off x="1353725" y="1645225"/>
            <a:ext cx="6667850" cy="277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9"/>
          <p:cNvSpPr txBox="1"/>
          <p:nvPr>
            <p:ph type="title"/>
          </p:nvPr>
        </p:nvSpPr>
        <p:spPr>
          <a:xfrm>
            <a:off x="1672275" y="669950"/>
            <a:ext cx="6591600" cy="992100"/>
          </a:xfrm>
          <a:prstGeom prst="rect">
            <a:avLst/>
          </a:prstGeom>
        </p:spPr>
        <p:txBody>
          <a:bodyPr anchorCtr="0" anchor="b" bIns="0" lIns="0" spcFirstLastPara="1" rIns="0" wrap="square" tIns="0">
            <a:noAutofit/>
          </a:bodyPr>
          <a:lstStyle/>
          <a:p>
            <a:pPr indent="0" lvl="0" marL="0" rtl="0" algn="l">
              <a:lnSpc>
                <a:spcPct val="115000"/>
              </a:lnSpc>
              <a:spcBef>
                <a:spcPts val="1200"/>
              </a:spcBef>
              <a:spcAft>
                <a:spcPts val="0"/>
              </a:spcAft>
              <a:buNone/>
            </a:pPr>
            <a:r>
              <a:rPr lang="en"/>
              <a:t>¿Tienes conocimiento acerca de la medicina personalizada?</a:t>
            </a:r>
            <a:endParaRPr/>
          </a:p>
          <a:p>
            <a:pPr indent="0" lvl="0" marL="0" rtl="0" algn="l">
              <a:spcBef>
                <a:spcPts val="1200"/>
              </a:spcBef>
              <a:spcAft>
                <a:spcPts val="0"/>
              </a:spcAft>
              <a:buNone/>
            </a:pPr>
            <a:r>
              <a:t/>
            </a:r>
            <a:endParaRPr/>
          </a:p>
        </p:txBody>
      </p:sp>
      <p:sp>
        <p:nvSpPr>
          <p:cNvPr id="392" name="Google Shape;392;p59"/>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3" name="Google Shape;393;p59"/>
          <p:cNvPicPr preferRelativeResize="0"/>
          <p:nvPr/>
        </p:nvPicPr>
        <p:blipFill>
          <a:blip r:embed="rId3">
            <a:alphaModFix/>
          </a:blip>
          <a:stretch>
            <a:fillRect/>
          </a:stretch>
        </p:blipFill>
        <p:spPr>
          <a:xfrm>
            <a:off x="1887125" y="1358525"/>
            <a:ext cx="5969700" cy="322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0"/>
          <p:cNvSpPr txBox="1"/>
          <p:nvPr>
            <p:ph type="title"/>
          </p:nvPr>
        </p:nvSpPr>
        <p:spPr>
          <a:xfrm>
            <a:off x="1672275" y="136550"/>
            <a:ext cx="6591600" cy="992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La medicina personalizada se basa en....</a:t>
            </a:r>
            <a:endParaRPr/>
          </a:p>
        </p:txBody>
      </p:sp>
      <p:sp>
        <p:nvSpPr>
          <p:cNvPr id="399" name="Google Shape;399;p60"/>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0" name="Google Shape;400;p60"/>
          <p:cNvPicPr preferRelativeResize="0"/>
          <p:nvPr/>
        </p:nvPicPr>
        <p:blipFill>
          <a:blip r:embed="rId3">
            <a:alphaModFix/>
          </a:blip>
          <a:stretch>
            <a:fillRect/>
          </a:stretch>
        </p:blipFill>
        <p:spPr>
          <a:xfrm>
            <a:off x="722900" y="1338050"/>
            <a:ext cx="7698200" cy="3154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1"/>
          <p:cNvSpPr txBox="1"/>
          <p:nvPr>
            <p:ph type="title"/>
          </p:nvPr>
        </p:nvSpPr>
        <p:spPr>
          <a:xfrm>
            <a:off x="1672275" y="746150"/>
            <a:ext cx="6591600" cy="992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¿La carrera le ha brindado las suficientes herramientas para entender como se relaciona la secuenciación genética con un mejor diagnóstico?</a:t>
            </a:r>
            <a:endParaRPr/>
          </a:p>
        </p:txBody>
      </p:sp>
      <p:sp>
        <p:nvSpPr>
          <p:cNvPr id="406" name="Google Shape;406;p61"/>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61"/>
          <p:cNvPicPr preferRelativeResize="0"/>
          <p:nvPr/>
        </p:nvPicPr>
        <p:blipFill>
          <a:blip r:embed="rId3">
            <a:alphaModFix/>
          </a:blip>
          <a:stretch>
            <a:fillRect/>
          </a:stretch>
        </p:blipFill>
        <p:spPr>
          <a:xfrm>
            <a:off x="1658525" y="1862150"/>
            <a:ext cx="6096000" cy="279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713226" y="502925"/>
            <a:ext cx="7726800" cy="640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600"/>
              <a:t>INTRODUCCIÓN</a:t>
            </a:r>
            <a:endParaRPr sz="4600"/>
          </a:p>
        </p:txBody>
      </p:sp>
      <p:sp>
        <p:nvSpPr>
          <p:cNvPr id="286" name="Google Shape;286;p44"/>
          <p:cNvSpPr txBox="1"/>
          <p:nvPr>
            <p:ph idx="1" type="subTitle"/>
          </p:nvPr>
        </p:nvSpPr>
        <p:spPr>
          <a:xfrm>
            <a:off x="713225" y="1276350"/>
            <a:ext cx="7717500" cy="33993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t/>
            </a:r>
            <a:endParaRPr sz="2000">
              <a:latin typeface="Roboto"/>
              <a:ea typeface="Roboto"/>
              <a:cs typeface="Roboto"/>
              <a:sym typeface="Roboto"/>
            </a:endParaRPr>
          </a:p>
          <a:p>
            <a:pPr indent="0" lvl="0" marL="0" rtl="0" algn="ctr">
              <a:spcBef>
                <a:spcPts val="1600"/>
              </a:spcBef>
              <a:spcAft>
                <a:spcPts val="1600"/>
              </a:spcAft>
              <a:buClr>
                <a:schemeClr val="dk1"/>
              </a:buClr>
              <a:buSzPts val="1100"/>
              <a:buFont typeface="Arial"/>
              <a:buNone/>
            </a:pPr>
            <a:r>
              <a:rPr lang="en" sz="2000">
                <a:latin typeface="Roboto"/>
                <a:ea typeface="Roboto"/>
                <a:cs typeface="Roboto"/>
                <a:sym typeface="Roboto"/>
              </a:rPr>
              <a:t>La lucha contra el cáncer ha avanzado mucho en los últimos 30 años, al igual que ha mejorado la tasa de supervivencia, sin embargo aún es difícil alcanzar una cura generalizada.</a:t>
            </a:r>
            <a:endParaRPr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2"/>
          <p:cNvSpPr txBox="1"/>
          <p:nvPr>
            <p:ph type="title"/>
          </p:nvPr>
        </p:nvSpPr>
        <p:spPr>
          <a:xfrm>
            <a:off x="1672275" y="517550"/>
            <a:ext cx="6591600" cy="1889700"/>
          </a:xfrm>
          <a:prstGeom prst="rect">
            <a:avLst/>
          </a:prstGeom>
        </p:spPr>
        <p:txBody>
          <a:bodyPr anchorCtr="0" anchor="b" bIns="0" lIns="0" spcFirstLastPara="1" rIns="0" wrap="square" tIns="0">
            <a:noAutofit/>
          </a:bodyPr>
          <a:lstStyle/>
          <a:p>
            <a:pPr indent="0" lvl="0" marL="0" rtl="0" algn="l">
              <a:lnSpc>
                <a:spcPct val="115000"/>
              </a:lnSpc>
              <a:spcBef>
                <a:spcPts val="1200"/>
              </a:spcBef>
              <a:spcAft>
                <a:spcPts val="0"/>
              </a:spcAft>
              <a:buNone/>
            </a:pPr>
            <a:r>
              <a:rPr lang="en"/>
              <a:t>¿Usted cree que es importante la unión de diferentes disciplinas en el área médica ? (ciencias de la computación, biología y matemáticas)</a:t>
            </a:r>
            <a:endParaRPr/>
          </a:p>
          <a:p>
            <a:pPr indent="0" lvl="0" marL="0" rtl="0" algn="l">
              <a:spcBef>
                <a:spcPts val="1200"/>
              </a:spcBef>
              <a:spcAft>
                <a:spcPts val="0"/>
              </a:spcAft>
              <a:buNone/>
            </a:pPr>
            <a:r>
              <a:t/>
            </a:r>
            <a:endParaRPr/>
          </a:p>
        </p:txBody>
      </p:sp>
      <p:sp>
        <p:nvSpPr>
          <p:cNvPr id="413" name="Google Shape;413;p62"/>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62"/>
          <p:cNvPicPr preferRelativeResize="0"/>
          <p:nvPr/>
        </p:nvPicPr>
        <p:blipFill>
          <a:blip r:embed="rId3">
            <a:alphaModFix/>
          </a:blip>
          <a:stretch>
            <a:fillRect/>
          </a:stretch>
        </p:blipFill>
        <p:spPr>
          <a:xfrm>
            <a:off x="1513625" y="1989725"/>
            <a:ext cx="6591599" cy="27759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3"/>
          <p:cNvSpPr txBox="1"/>
          <p:nvPr>
            <p:ph type="title"/>
          </p:nvPr>
        </p:nvSpPr>
        <p:spPr>
          <a:xfrm>
            <a:off x="1371600" y="646176"/>
            <a:ext cx="6400800" cy="85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600"/>
              <a:t>CONCLUSIONES</a:t>
            </a:r>
            <a:endParaRPr sz="4600"/>
          </a:p>
        </p:txBody>
      </p:sp>
      <p:sp>
        <p:nvSpPr>
          <p:cNvPr id="420" name="Google Shape;420;p63"/>
          <p:cNvSpPr txBox="1"/>
          <p:nvPr>
            <p:ph idx="1" type="subTitle"/>
          </p:nvPr>
        </p:nvSpPr>
        <p:spPr>
          <a:xfrm>
            <a:off x="1143625" y="1656300"/>
            <a:ext cx="7120200" cy="3188100"/>
          </a:xfrm>
          <a:prstGeom prst="rect">
            <a:avLst/>
          </a:prstGeom>
        </p:spPr>
        <p:txBody>
          <a:bodyPr anchorCtr="0" anchor="t" bIns="0" lIns="0" spcFirstLastPara="1" rIns="0" wrap="square" tIns="0">
            <a:noAutofit/>
          </a:bodyPr>
          <a:lstStyle/>
          <a:p>
            <a:pPr indent="-355600" lvl="0" marL="457200" rtl="0" algn="just">
              <a:spcBef>
                <a:spcPts val="0"/>
              </a:spcBef>
              <a:spcAft>
                <a:spcPts val="0"/>
              </a:spcAft>
              <a:buSzPts val="2000"/>
              <a:buChar char="●"/>
            </a:pPr>
            <a:r>
              <a:rPr lang="en" sz="2000"/>
              <a:t>A pesar de que los estudiantes de medicina y médicos tengan conocimientos de las nuevas herramientas desarrolladas basadas en el estudios de la bioinformática, esto no es suficiente.</a:t>
            </a:r>
            <a:endParaRPr sz="2000"/>
          </a:p>
          <a:p>
            <a:pPr indent="0" lvl="0" marL="0" rtl="0" algn="just">
              <a:spcBef>
                <a:spcPts val="0"/>
              </a:spcBef>
              <a:spcAft>
                <a:spcPts val="0"/>
              </a:spcAft>
              <a:buNone/>
            </a:pPr>
            <a:r>
              <a:t/>
            </a:r>
            <a:endParaRPr sz="2000"/>
          </a:p>
          <a:p>
            <a:pPr indent="-355600" lvl="0" marL="457200" rtl="0" algn="just">
              <a:spcBef>
                <a:spcPts val="0"/>
              </a:spcBef>
              <a:spcAft>
                <a:spcPts val="0"/>
              </a:spcAft>
              <a:buSzPts val="2000"/>
              <a:buChar char="●"/>
            </a:pPr>
            <a:r>
              <a:rPr lang="en" sz="2000"/>
              <a:t>Existen distintos factores para que estas herramientas no se usen.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713226" y="502925"/>
            <a:ext cx="7726800" cy="640200"/>
          </a:xfrm>
          <a:prstGeom prst="rect">
            <a:avLst/>
          </a:prstGeom>
        </p:spPr>
        <p:txBody>
          <a:bodyPr anchorCtr="0" anchor="t" bIns="0" lIns="0" spcFirstLastPara="1" rIns="0" wrap="square" tIns="0">
            <a:noAutofit/>
          </a:bodyPr>
          <a:lstStyle/>
          <a:p>
            <a:pPr indent="0" lvl="0" marL="0" rtl="0" algn="ctr">
              <a:lnSpc>
                <a:spcPct val="115000"/>
              </a:lnSpc>
              <a:spcBef>
                <a:spcPts val="1800"/>
              </a:spcBef>
              <a:spcAft>
                <a:spcPts val="0"/>
              </a:spcAft>
              <a:buClr>
                <a:schemeClr val="dk1"/>
              </a:buClr>
              <a:buSzPts val="1100"/>
              <a:buFont typeface="Arial"/>
              <a:buNone/>
            </a:pPr>
            <a:r>
              <a:rPr b="1" lang="en" sz="4600">
                <a:solidFill>
                  <a:schemeClr val="lt1"/>
                </a:solidFill>
              </a:rPr>
              <a:t>OBJETIVO</a:t>
            </a:r>
            <a:endParaRPr b="1" sz="4600">
              <a:solidFill>
                <a:schemeClr val="lt1"/>
              </a:solidFill>
            </a:endParaRPr>
          </a:p>
          <a:p>
            <a:pPr indent="0" lvl="0" marL="0" rtl="0" algn="ctr">
              <a:spcBef>
                <a:spcPts val="400"/>
              </a:spcBef>
              <a:spcAft>
                <a:spcPts val="0"/>
              </a:spcAft>
              <a:buNone/>
            </a:pPr>
            <a:r>
              <a:t/>
            </a:r>
            <a:endParaRPr sz="4600"/>
          </a:p>
        </p:txBody>
      </p:sp>
      <p:sp>
        <p:nvSpPr>
          <p:cNvPr id="292" name="Google Shape;292;p45"/>
          <p:cNvSpPr txBox="1"/>
          <p:nvPr>
            <p:ph idx="1" type="subTitle"/>
          </p:nvPr>
        </p:nvSpPr>
        <p:spPr>
          <a:xfrm>
            <a:off x="713225" y="1276350"/>
            <a:ext cx="7717500" cy="3399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rPr lang="en" sz="2000">
                <a:latin typeface="Roboto"/>
                <a:ea typeface="Roboto"/>
                <a:cs typeface="Roboto"/>
                <a:sym typeface="Roboto"/>
              </a:rPr>
              <a:t>Nuestro objetivo es mostrar que la bioinformática es un excelente aliado en la medicina para entender, desarrollar tratamientos y diagnosticar el cáncer. Centrándonos en México como el contexto de desarrollo del presente trabajo, debido a que es uno de los países subdesarrollados con mayor índice de cáncer y mortalidad en el mismo.</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713226" y="502925"/>
            <a:ext cx="7726800" cy="640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¿Cómo se identifican los cambios </a:t>
            </a:r>
            <a:r>
              <a:rPr lang="en"/>
              <a:t>genéticos en el tumor?</a:t>
            </a:r>
            <a:r>
              <a:rPr lang="en"/>
              <a:t> </a:t>
            </a:r>
            <a:endParaRPr/>
          </a:p>
        </p:txBody>
      </p:sp>
      <p:sp>
        <p:nvSpPr>
          <p:cNvPr id="298" name="Google Shape;298;p46"/>
          <p:cNvSpPr txBox="1"/>
          <p:nvPr>
            <p:ph idx="1" type="subTitle"/>
          </p:nvPr>
        </p:nvSpPr>
        <p:spPr>
          <a:xfrm>
            <a:off x="713225" y="1276350"/>
            <a:ext cx="7717500" cy="3399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2000">
                <a:solidFill>
                  <a:schemeClr val="lt1"/>
                </a:solidFill>
                <a:latin typeface="Arial"/>
                <a:ea typeface="Arial"/>
                <a:cs typeface="Arial"/>
                <a:sym typeface="Arial"/>
              </a:rPr>
              <a:t>las actuales plataformas de secuenciación, inicialmente descritas como “secuenciadores de nueva generación” (NGS por sus siglas en inglés) permiten caracterizar de manera holística el epigenoma, el genoma y el transcriptoma de un tumor primario en particular. Inicialmente, se obtiene ADN y ARN de biopsias tisulares del tumor, o de biopsias liquidas: ADN y ARN circulantes o derivados de exosomas, provenientes del tumor. </a:t>
            </a:r>
            <a:endParaRPr sz="2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713226" y="1042416"/>
            <a:ext cx="7726800" cy="457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600"/>
              <a:t>DESIGUALDAD SOCIAL</a:t>
            </a:r>
            <a:endParaRPr sz="4600"/>
          </a:p>
        </p:txBody>
      </p:sp>
      <p:sp>
        <p:nvSpPr>
          <p:cNvPr id="304" name="Google Shape;304;p47"/>
          <p:cNvSpPr txBox="1"/>
          <p:nvPr>
            <p:ph idx="13" type="title"/>
          </p:nvPr>
        </p:nvSpPr>
        <p:spPr>
          <a:xfrm>
            <a:off x="2915412" y="2286000"/>
            <a:ext cx="1828800" cy="36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02</a:t>
            </a:r>
            <a:endParaRPr/>
          </a:p>
        </p:txBody>
      </p:sp>
      <p:sp>
        <p:nvSpPr>
          <p:cNvPr id="305" name="Google Shape;305;p47"/>
          <p:cNvSpPr txBox="1"/>
          <p:nvPr>
            <p:ph idx="14" type="title"/>
          </p:nvPr>
        </p:nvSpPr>
        <p:spPr>
          <a:xfrm>
            <a:off x="4896612" y="2286000"/>
            <a:ext cx="1828800" cy="36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03</a:t>
            </a:r>
            <a:endParaRPr/>
          </a:p>
        </p:txBody>
      </p:sp>
      <p:sp>
        <p:nvSpPr>
          <p:cNvPr id="306" name="Google Shape;306;p47"/>
          <p:cNvSpPr txBox="1"/>
          <p:nvPr>
            <p:ph idx="15" type="title"/>
          </p:nvPr>
        </p:nvSpPr>
        <p:spPr>
          <a:xfrm>
            <a:off x="6725412" y="2286000"/>
            <a:ext cx="1828800" cy="36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04</a:t>
            </a:r>
            <a:endParaRPr/>
          </a:p>
        </p:txBody>
      </p:sp>
      <p:sp>
        <p:nvSpPr>
          <p:cNvPr id="307" name="Google Shape;307;p47"/>
          <p:cNvSpPr txBox="1"/>
          <p:nvPr>
            <p:ph idx="2" type="subTitle"/>
          </p:nvPr>
        </p:nvSpPr>
        <p:spPr>
          <a:xfrm>
            <a:off x="818400" y="2755914"/>
            <a:ext cx="1828800" cy="914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000">
                <a:solidFill>
                  <a:schemeClr val="lt1"/>
                </a:solidFill>
              </a:rPr>
              <a:t>Acceso a trabajos estables y seguros</a:t>
            </a:r>
            <a:endParaRPr sz="2000">
              <a:solidFill>
                <a:schemeClr val="lt1"/>
              </a:solidFill>
            </a:endParaRPr>
          </a:p>
        </p:txBody>
      </p:sp>
      <p:sp>
        <p:nvSpPr>
          <p:cNvPr id="308" name="Google Shape;308;p47"/>
          <p:cNvSpPr txBox="1"/>
          <p:nvPr>
            <p:ph idx="4" type="subTitle"/>
          </p:nvPr>
        </p:nvSpPr>
        <p:spPr>
          <a:xfrm>
            <a:off x="2915400" y="2736702"/>
            <a:ext cx="1828800" cy="914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000">
                <a:solidFill>
                  <a:schemeClr val="lt1"/>
                </a:solidFill>
              </a:rPr>
              <a:t>Servicios educativos y de salud de calidad</a:t>
            </a:r>
            <a:endParaRPr sz="2000">
              <a:solidFill>
                <a:schemeClr val="lt1"/>
              </a:solidFill>
            </a:endParaRPr>
          </a:p>
        </p:txBody>
      </p:sp>
      <p:sp>
        <p:nvSpPr>
          <p:cNvPr id="309" name="Google Shape;309;p47"/>
          <p:cNvSpPr txBox="1"/>
          <p:nvPr>
            <p:ph idx="6" type="subTitle"/>
          </p:nvPr>
        </p:nvSpPr>
        <p:spPr>
          <a:xfrm>
            <a:off x="4896612" y="3608832"/>
            <a:ext cx="1828800" cy="36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000">
                <a:solidFill>
                  <a:schemeClr val="lt1"/>
                </a:solidFill>
              </a:rPr>
              <a:t>Discriminación por etnia, género o nivel de ingresos</a:t>
            </a:r>
            <a:endParaRPr sz="2000">
              <a:solidFill>
                <a:schemeClr val="lt1"/>
              </a:solidFill>
            </a:endParaRPr>
          </a:p>
        </p:txBody>
      </p:sp>
      <p:sp>
        <p:nvSpPr>
          <p:cNvPr id="310" name="Google Shape;310;p47"/>
          <p:cNvSpPr txBox="1"/>
          <p:nvPr>
            <p:ph idx="8" type="subTitle"/>
          </p:nvPr>
        </p:nvSpPr>
        <p:spPr>
          <a:xfrm>
            <a:off x="6725412" y="2999232"/>
            <a:ext cx="1828800" cy="36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000">
                <a:solidFill>
                  <a:schemeClr val="lt1"/>
                </a:solidFill>
              </a:rPr>
              <a:t>Condición migratoria</a:t>
            </a:r>
            <a:endParaRPr sz="2000">
              <a:solidFill>
                <a:schemeClr val="lt1"/>
              </a:solidFill>
            </a:endParaRPr>
          </a:p>
        </p:txBody>
      </p:sp>
      <p:sp>
        <p:nvSpPr>
          <p:cNvPr id="311" name="Google Shape;311;p47"/>
          <p:cNvSpPr txBox="1"/>
          <p:nvPr>
            <p:ph idx="9" type="title"/>
          </p:nvPr>
        </p:nvSpPr>
        <p:spPr>
          <a:xfrm>
            <a:off x="821436" y="2286000"/>
            <a:ext cx="1828800" cy="36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713226" y="502925"/>
            <a:ext cx="7726800" cy="640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600"/>
              <a:t>SITUACIÓN EN MÉXICO</a:t>
            </a:r>
            <a:endParaRPr sz="4600"/>
          </a:p>
        </p:txBody>
      </p:sp>
      <p:sp>
        <p:nvSpPr>
          <p:cNvPr id="317" name="Google Shape;317;p48"/>
          <p:cNvSpPr txBox="1"/>
          <p:nvPr>
            <p:ph idx="1" type="subTitle"/>
          </p:nvPr>
        </p:nvSpPr>
        <p:spPr>
          <a:xfrm>
            <a:off x="713225" y="1276350"/>
            <a:ext cx="7717500" cy="33993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t/>
            </a:r>
            <a:endParaRPr sz="2000">
              <a:latin typeface="Roboto"/>
              <a:ea typeface="Roboto"/>
              <a:cs typeface="Roboto"/>
              <a:sym typeface="Roboto"/>
            </a:endParaRPr>
          </a:p>
          <a:p>
            <a:pPr indent="0" lvl="0" marL="0" rtl="0" algn="ctr">
              <a:spcBef>
                <a:spcPts val="1600"/>
              </a:spcBef>
              <a:spcAft>
                <a:spcPts val="1600"/>
              </a:spcAft>
              <a:buClr>
                <a:schemeClr val="dk1"/>
              </a:buClr>
              <a:buSzPts val="1100"/>
              <a:buFont typeface="Arial"/>
              <a:buNone/>
            </a:pPr>
            <a:r>
              <a:rPr lang="en" sz="2000">
                <a:solidFill>
                  <a:schemeClr val="lt1"/>
                </a:solidFill>
                <a:latin typeface="Roboto"/>
                <a:ea typeface="Roboto"/>
                <a:cs typeface="Roboto"/>
                <a:sym typeface="Roboto"/>
              </a:rPr>
              <a:t>En México, ante la ausencia de un sistema universal de salud, es crucial desarrollar un programa nacional de control del cáncer para coordinar las acciones de los subsistemas que operan de manera fragmentada</a:t>
            </a:r>
            <a:endParaRPr sz="20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2743200" y="354100"/>
            <a:ext cx="3657600" cy="990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600"/>
              <a:t>MÉTODO</a:t>
            </a:r>
            <a:endParaRPr sz="4600"/>
          </a:p>
        </p:txBody>
      </p:sp>
      <p:sp>
        <p:nvSpPr>
          <p:cNvPr id="323" name="Google Shape;323;p49"/>
          <p:cNvSpPr txBox="1"/>
          <p:nvPr>
            <p:ph idx="1" type="subTitle"/>
          </p:nvPr>
        </p:nvSpPr>
        <p:spPr>
          <a:xfrm>
            <a:off x="791225" y="1725100"/>
            <a:ext cx="7586400" cy="5169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2000"/>
              <a:t>Se realizó una encuesta a 12 participantes, donde todos ellos son estudiantes de medicina  y médicos. </a:t>
            </a:r>
            <a:r>
              <a:rPr lang="en" sz="2000"/>
              <a:t>Las preguntas que se realizaron fueron las siguientes: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1672275" y="746150"/>
            <a:ext cx="3315900" cy="376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Edad: </a:t>
            </a:r>
            <a:endParaRPr/>
          </a:p>
        </p:txBody>
      </p:sp>
      <p:sp>
        <p:nvSpPr>
          <p:cNvPr id="329" name="Google Shape;329;p50"/>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50"/>
          <p:cNvPicPr preferRelativeResize="0"/>
          <p:nvPr/>
        </p:nvPicPr>
        <p:blipFill>
          <a:blip r:embed="rId3">
            <a:alphaModFix/>
          </a:blip>
          <a:stretch>
            <a:fillRect/>
          </a:stretch>
        </p:blipFill>
        <p:spPr>
          <a:xfrm>
            <a:off x="1263725" y="1317775"/>
            <a:ext cx="6867525" cy="306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1672275" y="746150"/>
            <a:ext cx="3315900" cy="376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Sexo</a:t>
            </a:r>
            <a:r>
              <a:rPr lang="en"/>
              <a:t>: </a:t>
            </a:r>
            <a:endParaRPr/>
          </a:p>
        </p:txBody>
      </p:sp>
      <p:sp>
        <p:nvSpPr>
          <p:cNvPr id="336" name="Google Shape;336;p51"/>
          <p:cNvSpPr/>
          <p:nvPr/>
        </p:nvSpPr>
        <p:spPr>
          <a:xfrm>
            <a:off x="1353716" y="868065"/>
            <a:ext cx="159897" cy="132668"/>
          </a:xfrm>
          <a:custGeom>
            <a:rect b="b" l="l" r="r" t="t"/>
            <a:pathLst>
              <a:path extrusionOk="0" h="2179" w="2626">
                <a:moveTo>
                  <a:pt x="0" y="1"/>
                </a:moveTo>
                <a:lnTo>
                  <a:pt x="887" y="1090"/>
                </a:lnTo>
                <a:lnTo>
                  <a:pt x="0" y="2179"/>
                </a:lnTo>
                <a:lnTo>
                  <a:pt x="1644" y="2179"/>
                </a:lnTo>
                <a:lnTo>
                  <a:pt x="2625" y="1090"/>
                </a:lnTo>
                <a:lnTo>
                  <a:pt x="1644" y="1"/>
                </a:lnTo>
                <a:close/>
              </a:path>
            </a:pathLst>
          </a:cu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7" name="Google Shape;337;p51"/>
          <p:cNvPicPr preferRelativeResize="0"/>
          <p:nvPr/>
        </p:nvPicPr>
        <p:blipFill>
          <a:blip r:embed="rId3">
            <a:alphaModFix/>
          </a:blip>
          <a:stretch>
            <a:fillRect/>
          </a:stretch>
        </p:blipFill>
        <p:spPr>
          <a:xfrm>
            <a:off x="1672275" y="1350625"/>
            <a:ext cx="6094435" cy="314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udy of Human Genome by Slidesgo">
  <a:themeElements>
    <a:clrScheme name="Simple Light">
      <a:dk1>
        <a:srgbClr val="000000"/>
      </a:dk1>
      <a:lt1>
        <a:srgbClr val="FFFFFF"/>
      </a:lt1>
      <a:dk2>
        <a:srgbClr val="662D74"/>
      </a:dk2>
      <a:lt2>
        <a:srgbClr val="EEEEEE"/>
      </a:lt2>
      <a:accent1>
        <a:srgbClr val="F8F4E3"/>
      </a:accent1>
      <a:accent2>
        <a:srgbClr val="7209B7"/>
      </a:accent2>
      <a:accent3>
        <a:srgbClr val="3A0CAA"/>
      </a:accent3>
      <a:accent4>
        <a:srgbClr val="EFE9F4"/>
      </a:accent4>
      <a:accent5>
        <a:srgbClr val="F841FF"/>
      </a:accent5>
      <a:accent6>
        <a:srgbClr val="F841FF"/>
      </a:accent6>
      <a:hlink>
        <a:srgbClr val="F8F4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