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4"/>
  </p:sldMasterIdLst>
  <p:notesMasterIdLst>
    <p:notesMasterId r:id="rId23"/>
  </p:notesMasterIdLst>
  <p:sldIdLst>
    <p:sldId id="256" r:id="rId5"/>
    <p:sldId id="275" r:id="rId6"/>
    <p:sldId id="276" r:id="rId7"/>
    <p:sldId id="277" r:id="rId8"/>
    <p:sldId id="278" r:id="rId9"/>
    <p:sldId id="279" r:id="rId10"/>
    <p:sldId id="280" r:id="rId11"/>
    <p:sldId id="281" r:id="rId12"/>
    <p:sldId id="282" r:id="rId13"/>
    <p:sldId id="283" r:id="rId14"/>
    <p:sldId id="284" r:id="rId15"/>
    <p:sldId id="285" r:id="rId16"/>
    <p:sldId id="286" r:id="rId17"/>
    <p:sldId id="287" r:id="rId18"/>
    <p:sldId id="291" r:id="rId19"/>
    <p:sldId id="288" r:id="rId20"/>
    <p:sldId id="289" r:id="rId21"/>
    <p:sldId id="260" r:id="rId22"/>
  </p:sldIdLst>
  <p:sldSz cx="10691813" cy="7559675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381" userDrawn="1">
          <p15:clr>
            <a:srgbClr val="A4A3A4"/>
          </p15:clr>
        </p15:guide>
        <p15:guide id="2" pos="3368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alenik Agnieszka" initials="PA" lastIdx="1" clrIdx="0">
    <p:extLst>
      <p:ext uri="{19B8F6BF-5375-455C-9EA6-DF929625EA0E}">
        <p15:presenceInfo xmlns:p15="http://schemas.microsoft.com/office/powerpoint/2012/main" userId="S::Agnieszka.Palenik@mfipr.gov.pl::6a0c958d-6557-4bbd-8aa6-03360055b1e8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00A15C55-8517-42AA-B614-E9B94910E393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Styl pośredni 2 — Ak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6" autoAdjust="0"/>
    <p:restoredTop sz="94660"/>
  </p:normalViewPr>
  <p:slideViewPr>
    <p:cSldViewPr showGuides="1">
      <p:cViewPr varScale="1">
        <p:scale>
          <a:sx n="75" d="100"/>
          <a:sy n="75" d="100"/>
        </p:scale>
        <p:origin x="667" y="53"/>
      </p:cViewPr>
      <p:guideLst>
        <p:guide orient="horz" pos="2381"/>
        <p:guide pos="3368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viewProps" Target="viewProps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presProps" Target="pres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commentAuthors" Target="comment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notesMaster" Target="notesMasters/notesMaster1.xml"/><Relationship Id="rId28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EEEFF2B-0721-7148-92D1-1650B5B78E9F}" type="datetimeFigureOut">
              <a:rPr lang="pl-PL" smtClean="0"/>
              <a:t>21.07.2025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246188" y="1143000"/>
            <a:ext cx="436562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C02B4DB-5212-AD42-B2C1-BD19AC94D45E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1927739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5.png"/><Relationship Id="rId7" Type="http://schemas.openxmlformats.org/officeDocument/2006/relationships/image" Target="../media/image9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Layouts/_rels/slideLayout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png"/><Relationship Id="rId13" Type="http://schemas.openxmlformats.org/officeDocument/2006/relationships/image" Target="../media/image18.png"/><Relationship Id="rId3" Type="http://schemas.openxmlformats.org/officeDocument/2006/relationships/image" Target="../media/image8.png"/><Relationship Id="rId7" Type="http://schemas.openxmlformats.org/officeDocument/2006/relationships/image" Target="../media/image12.png"/><Relationship Id="rId12" Type="http://schemas.openxmlformats.org/officeDocument/2006/relationships/image" Target="../media/image17.png"/><Relationship Id="rId17" Type="http://schemas.openxmlformats.org/officeDocument/2006/relationships/image" Target="../media/image22.png"/><Relationship Id="rId2" Type="http://schemas.openxmlformats.org/officeDocument/2006/relationships/image" Target="../media/image4.png"/><Relationship Id="rId16" Type="http://schemas.openxmlformats.org/officeDocument/2006/relationships/image" Target="../media/image21.png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1.png"/><Relationship Id="rId11" Type="http://schemas.openxmlformats.org/officeDocument/2006/relationships/image" Target="../media/image16.png"/><Relationship Id="rId5" Type="http://schemas.openxmlformats.org/officeDocument/2006/relationships/image" Target="../media/image10.png"/><Relationship Id="rId15" Type="http://schemas.openxmlformats.org/officeDocument/2006/relationships/image" Target="../media/image20.png"/><Relationship Id="rId10" Type="http://schemas.openxmlformats.org/officeDocument/2006/relationships/image" Target="../media/image15.png"/><Relationship Id="rId4" Type="http://schemas.openxmlformats.org/officeDocument/2006/relationships/image" Target="../media/image9.png"/><Relationship Id="rId9" Type="http://schemas.openxmlformats.org/officeDocument/2006/relationships/image" Target="../media/image14.png"/><Relationship Id="rId14" Type="http://schemas.openxmlformats.org/officeDocument/2006/relationships/image" Target="../media/image19.png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image" Target="../media/image10.png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ajd tytułowy (dług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A63EBD56-4A88-4F5C-BEAF-A33740721C44}"/>
              </a:ext>
            </a:extLst>
          </p:cNvPr>
          <p:cNvSpPr/>
          <p:nvPr userDrawn="1"/>
        </p:nvSpPr>
        <p:spPr>
          <a:xfrm>
            <a:off x="1026613" y="1973818"/>
            <a:ext cx="8639675" cy="4326381"/>
          </a:xfrm>
          <a:prstGeom prst="rect">
            <a:avLst/>
          </a:prstGeom>
          <a:solidFill>
            <a:srgbClr val="A6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8CDFE25-4437-7188-EA7B-7D9DAD502275}"/>
              </a:ext>
            </a:extLst>
          </p:cNvPr>
          <p:cNvSpPr/>
          <p:nvPr userDrawn="1"/>
        </p:nvSpPr>
        <p:spPr>
          <a:xfrm>
            <a:off x="1" y="0"/>
            <a:ext cx="4986337" cy="26939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 descr="Obraz zawierający tekst&#10;&#10;Opis wygenerowany automatycznie">
            <a:extLst>
              <a:ext uri="{FF2B5EF4-FFF2-40B4-BE49-F238E27FC236}">
                <a16:creationId xmlns:a16="http://schemas.microsoft.com/office/drawing/2014/main" id="{49D1ECBE-9DB2-9B2A-CE8F-84EF95EA4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6760" y="1973818"/>
            <a:ext cx="3959225" cy="720090"/>
          </a:xfrm>
          <a:prstGeom prst="rect">
            <a:avLst/>
          </a:prstGeom>
        </p:spPr>
      </p:pic>
      <p:pic>
        <p:nvPicPr>
          <p:cNvPr id="14" name="Obraz 13">
            <a:extLst>
              <a:ext uri="{FF2B5EF4-FFF2-40B4-BE49-F238E27FC236}">
                <a16:creationId xmlns:a16="http://schemas.microsoft.com/office/drawing/2014/main" id="{2B41AD81-079D-B212-C8B7-9A9D3BEE5179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7632" y="540402"/>
            <a:ext cx="1080000" cy="1080000"/>
          </a:xfrm>
          <a:prstGeom prst="rect">
            <a:avLst/>
          </a:prstGeom>
        </p:spPr>
      </p:pic>
      <p:pic>
        <p:nvPicPr>
          <p:cNvPr id="15" name="Obraz 14">
            <a:extLst>
              <a:ext uri="{FF2B5EF4-FFF2-40B4-BE49-F238E27FC236}">
                <a16:creationId xmlns:a16="http://schemas.microsoft.com/office/drawing/2014/main" id="{0A433181-6EED-44B3-4822-4AF9E6BA906A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788" y="540402"/>
            <a:ext cx="1080000" cy="1080000"/>
          </a:xfrm>
          <a:prstGeom prst="rect">
            <a:avLst/>
          </a:prstGeom>
        </p:spPr>
      </p:pic>
      <p:pic>
        <p:nvPicPr>
          <p:cNvPr id="16" name="Obraz 15">
            <a:extLst>
              <a:ext uri="{FF2B5EF4-FFF2-40B4-BE49-F238E27FC236}">
                <a16:creationId xmlns:a16="http://schemas.microsoft.com/office/drawing/2014/main" id="{276322E5-6025-7EA2-67FB-9F57E9210052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13944" y="540402"/>
            <a:ext cx="1080000" cy="1080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77" y="3059113"/>
            <a:ext cx="7920115" cy="1107677"/>
          </a:xfrm>
        </p:spPr>
        <p:txBody>
          <a:bodyPr anchor="t" anchorCtr="0">
            <a:normAutofit/>
          </a:bodyPr>
          <a:lstStyle>
            <a:lvl1pPr algn="l">
              <a:lnSpc>
                <a:spcPts val="4000"/>
              </a:lnSpc>
              <a:defRPr sz="32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888" y="4861794"/>
            <a:ext cx="7920037" cy="1080000"/>
          </a:xfrm>
        </p:spPr>
        <p:txBody>
          <a:bodyPr>
            <a:normAutofit/>
          </a:bodyPr>
          <a:lstStyle>
            <a:lvl1pPr marL="0" indent="0" algn="l">
              <a:lnSpc>
                <a:spcPts val="35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5356" y="540402"/>
            <a:ext cx="1799844" cy="349114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D2A3D249-6366-4532-95C2-9DDC07D17B44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500FFCFA-D3A4-40A4-E76C-99575547246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>
            <a:extLst>
              <a:ext uri="{FF2B5EF4-FFF2-40B4-BE49-F238E27FC236}">
                <a16:creationId xmlns:a16="http://schemas.microsoft.com/office/drawing/2014/main" id="{DC91A070-16DB-C0E1-0B7B-93924541A6E7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>
            <a:extLst>
              <a:ext uri="{FF2B5EF4-FFF2-40B4-BE49-F238E27FC236}">
                <a16:creationId xmlns:a16="http://schemas.microsoft.com/office/drawing/2014/main" id="{AB280FEF-799B-B9CA-10D2-815DA71DA238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576728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końc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rostokąt 11">
            <a:extLst>
              <a:ext uri="{FF2B5EF4-FFF2-40B4-BE49-F238E27FC236}">
                <a16:creationId xmlns:a16="http://schemas.microsoft.com/office/drawing/2014/main" id="{F8E39A3A-22D6-B8ED-2F58-16F69704FFAA}"/>
              </a:ext>
            </a:extLst>
          </p:cNvPr>
          <p:cNvSpPr/>
          <p:nvPr userDrawn="1"/>
        </p:nvSpPr>
        <p:spPr>
          <a:xfrm>
            <a:off x="2465388" y="4500563"/>
            <a:ext cx="8226426" cy="1799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Symbol zastępczy obrazu 10">
            <a:extLst>
              <a:ext uri="{FF2B5EF4-FFF2-40B4-BE49-F238E27FC236}">
                <a16:creationId xmlns:a16="http://schemas.microsoft.com/office/drawing/2014/main" id="{A760FD32-D539-3290-0E5F-1B5EF08EB2F0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1025525" y="0"/>
            <a:ext cx="8640763" cy="5221288"/>
          </a:xfrm>
          <a:custGeom>
            <a:avLst/>
            <a:gdLst>
              <a:gd name="connsiteX0" fmla="*/ 0 w 8640763"/>
              <a:gd name="connsiteY0" fmla="*/ 0 h 5221288"/>
              <a:gd name="connsiteX1" fmla="*/ 8640763 w 8640763"/>
              <a:gd name="connsiteY1" fmla="*/ 0 h 5221288"/>
              <a:gd name="connsiteX2" fmla="*/ 8640763 w 8640763"/>
              <a:gd name="connsiteY2" fmla="*/ 4500563 h 5221288"/>
              <a:gd name="connsiteX3" fmla="*/ 1439863 w 8640763"/>
              <a:gd name="connsiteY3" fmla="*/ 4500563 h 5221288"/>
              <a:gd name="connsiteX4" fmla="*/ 1439863 w 8640763"/>
              <a:gd name="connsiteY4" fmla="*/ 5221288 h 5221288"/>
              <a:gd name="connsiteX5" fmla="*/ 0 w 8640763"/>
              <a:gd name="connsiteY5" fmla="*/ 5221288 h 5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640763" h="5221288">
                <a:moveTo>
                  <a:pt x="0" y="0"/>
                </a:moveTo>
                <a:lnTo>
                  <a:pt x="8640763" y="0"/>
                </a:lnTo>
                <a:lnTo>
                  <a:pt x="8640763" y="4500563"/>
                </a:lnTo>
                <a:lnTo>
                  <a:pt x="1439863" y="4500563"/>
                </a:lnTo>
                <a:lnTo>
                  <a:pt x="1439863" y="5221288"/>
                </a:lnTo>
                <a:lnTo>
                  <a:pt x="0" y="52212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pic>
        <p:nvPicPr>
          <p:cNvPr id="7" name="Obraz 6" descr="Obraz zawierający tekst&#10;&#10;Opis wygenerowany automatycznie">
            <a:extLst>
              <a:ext uri="{FF2B5EF4-FFF2-40B4-BE49-F238E27FC236}">
                <a16:creationId xmlns:a16="http://schemas.microsoft.com/office/drawing/2014/main" id="{3B4B8A84-3D08-244B-BF5B-6E361D1A74B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66975" y="4500563"/>
            <a:ext cx="3959225" cy="720090"/>
          </a:xfrm>
          <a:prstGeom prst="rect">
            <a:avLst/>
          </a:prstGeom>
        </p:spPr>
      </p:pic>
      <p:sp>
        <p:nvSpPr>
          <p:cNvPr id="2" name="Tytuł 1">
            <a:extLst>
              <a:ext uri="{FF2B5EF4-FFF2-40B4-BE49-F238E27FC236}">
                <a16:creationId xmlns:a16="http://schemas.microsoft.com/office/drawing/2014/main" id="{C3C397EF-E780-3941-A190-8FF660EE90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825750" y="5593629"/>
            <a:ext cx="7559675" cy="705572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pl-PL" dirty="0"/>
          </a:p>
        </p:txBody>
      </p:sp>
      <p:pic>
        <p:nvPicPr>
          <p:cNvPr id="8" name="Obraz 7" descr="znak Funduszy Europejskich">
            <a:extLst>
              <a:ext uri="{FF2B5EF4-FFF2-40B4-BE49-F238E27FC236}">
                <a16:creationId xmlns:a16="http://schemas.microsoft.com/office/drawing/2014/main" id="{BFD80FA4-66E0-3049-A92A-085F431CEB0C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9" name="Obraz 8" descr="flaga Unii Europejskie z dopiskiem dofinansowane przez Unię Europejską">
            <a:extLst>
              <a:ext uri="{FF2B5EF4-FFF2-40B4-BE49-F238E27FC236}">
                <a16:creationId xmlns:a16="http://schemas.microsoft.com/office/drawing/2014/main" id="{695F0183-048A-AF46-A850-8C265BFACC2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0" name="Obraz 9" descr="barwy RP">
            <a:extLst>
              <a:ext uri="{FF2B5EF4-FFF2-40B4-BE49-F238E27FC236}">
                <a16:creationId xmlns:a16="http://schemas.microsoft.com/office/drawing/2014/main" id="{875F5C9C-57CB-134D-A405-3BC05A23D856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50847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2_Slajd tytułowy (dług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rostokąt 8">
            <a:extLst>
              <a:ext uri="{FF2B5EF4-FFF2-40B4-BE49-F238E27FC236}">
                <a16:creationId xmlns:a16="http://schemas.microsoft.com/office/drawing/2014/main" id="{A63EBD56-4A88-4F5C-BEAF-A33740721C44}"/>
              </a:ext>
            </a:extLst>
          </p:cNvPr>
          <p:cNvSpPr/>
          <p:nvPr userDrawn="1"/>
        </p:nvSpPr>
        <p:spPr>
          <a:xfrm>
            <a:off x="1025525" y="1983572"/>
            <a:ext cx="8640763" cy="4316627"/>
          </a:xfrm>
          <a:prstGeom prst="rect">
            <a:avLst/>
          </a:prstGeom>
          <a:solidFill>
            <a:srgbClr val="A6D3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1" name="Prostokąt 10">
            <a:extLst>
              <a:ext uri="{FF2B5EF4-FFF2-40B4-BE49-F238E27FC236}">
                <a16:creationId xmlns:a16="http://schemas.microsoft.com/office/drawing/2014/main" id="{48CDFE25-4437-7188-EA7B-7D9DAD5022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0"/>
            <a:ext cx="4986337" cy="2693908"/>
          </a:xfrm>
          <a:prstGeom prst="rect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pic>
        <p:nvPicPr>
          <p:cNvPr id="13" name="Obraz 12" descr="Obraz zawierający tekst&#10;&#10;Opis wygenerowany automatycznie">
            <a:extLst>
              <a:ext uri="{FF2B5EF4-FFF2-40B4-BE49-F238E27FC236}">
                <a16:creationId xmlns:a16="http://schemas.microsoft.com/office/drawing/2014/main" id="{49D1ECBE-9DB2-9B2A-CE8F-84EF95EA484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5525" y="1983572"/>
            <a:ext cx="3959225" cy="72009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85877" y="3070227"/>
            <a:ext cx="7920115" cy="1087764"/>
          </a:xfrm>
        </p:spPr>
        <p:txBody>
          <a:bodyPr anchor="t" anchorCtr="0">
            <a:normAutofit/>
          </a:bodyPr>
          <a:lstStyle>
            <a:lvl1pPr algn="l">
              <a:lnSpc>
                <a:spcPts val="4000"/>
              </a:lnSpc>
              <a:defRPr sz="3600"/>
            </a:lvl1pPr>
          </a:lstStyle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85888" y="4861794"/>
            <a:ext cx="7920037" cy="1080000"/>
          </a:xfrm>
        </p:spPr>
        <p:txBody>
          <a:bodyPr>
            <a:normAutofit/>
          </a:bodyPr>
          <a:lstStyle>
            <a:lvl1pPr marL="0" indent="0" algn="l">
              <a:lnSpc>
                <a:spcPts val="3500"/>
              </a:lnSpc>
              <a:buNone/>
              <a:defRPr sz="2800" b="1">
                <a:solidFill>
                  <a:schemeClr val="tx2"/>
                </a:solidFill>
              </a:defRPr>
            </a:lvl1pPr>
            <a:lvl2pPr marL="503972" indent="0" algn="ctr">
              <a:buNone/>
              <a:defRPr sz="2205"/>
            </a:lvl2pPr>
            <a:lvl3pPr marL="1007943" indent="0" algn="ctr">
              <a:buNone/>
              <a:defRPr sz="1984"/>
            </a:lvl3pPr>
            <a:lvl4pPr marL="1511915" indent="0" algn="ctr">
              <a:buNone/>
              <a:defRPr sz="1764"/>
            </a:lvl4pPr>
            <a:lvl5pPr marL="2015886" indent="0" algn="ctr">
              <a:buNone/>
              <a:defRPr sz="1764"/>
            </a:lvl5pPr>
            <a:lvl6pPr marL="2519858" indent="0" algn="ctr">
              <a:buNone/>
              <a:defRPr sz="1764"/>
            </a:lvl6pPr>
            <a:lvl7pPr marL="3023829" indent="0" algn="ctr">
              <a:buNone/>
              <a:defRPr sz="1764"/>
            </a:lvl7pPr>
            <a:lvl8pPr marL="3527801" indent="0" algn="ctr">
              <a:buNone/>
              <a:defRPr sz="1764"/>
            </a:lvl8pPr>
            <a:lvl9pPr marL="4031772" indent="0" algn="ctr">
              <a:buNone/>
              <a:defRPr sz="1764"/>
            </a:lvl9pPr>
          </a:lstStyle>
          <a:p>
            <a:r>
              <a:rPr lang="pl-PL" dirty="0"/>
              <a:t>Kliknij, aby edytować styl wzorca podtytułu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5356" y="540402"/>
            <a:ext cx="1799844" cy="349114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68EEE8EE-D7CF-4F1D-849B-3E54D1DD80B0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 descr="logo Funduszy Europejskich">
            <a:extLst>
              <a:ext uri="{FF2B5EF4-FFF2-40B4-BE49-F238E27FC236}">
                <a16:creationId xmlns:a16="http://schemas.microsoft.com/office/drawing/2014/main" id="{500FFCFA-D3A4-40A4-E76C-99575547246A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 descr="flaga Unii Europejskiej z dopiskiem dofinansowane przez Unię Europejską">
            <a:extLst>
              <a:ext uri="{FF2B5EF4-FFF2-40B4-BE49-F238E27FC236}">
                <a16:creationId xmlns:a16="http://schemas.microsoft.com/office/drawing/2014/main" id="{DC91A070-16DB-C0E1-0B7B-93924541A6E7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 descr="barwy RP">
            <a:extLst>
              <a:ext uri="{FF2B5EF4-FFF2-40B4-BE49-F238E27FC236}">
                <a16:creationId xmlns:a16="http://schemas.microsoft.com/office/drawing/2014/main" id="{AB280FEF-799B-B9CA-10D2-815DA71DA238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  <p:pic>
        <p:nvPicPr>
          <p:cNvPr id="6" name="Obraz 5">
            <a:extLst>
              <a:ext uri="{FF2B5EF4-FFF2-40B4-BE49-F238E27FC236}">
                <a16:creationId xmlns:a16="http://schemas.microsoft.com/office/drawing/2014/main" id="{039E0742-6ADE-F448-8437-7F591E1D07FA}"/>
              </a:ext>
            </a:extLst>
          </p:cNvPr>
          <p:cNvPicPr>
            <a:picLocks noChangeAspect="1"/>
          </p:cNvPicPr>
          <p:nvPr userDrawn="1"/>
        </p:nvPicPr>
        <p:blipFill>
          <a:blip r:embed="rId6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757" y="1244366"/>
            <a:ext cx="381000" cy="381000"/>
          </a:xfrm>
          <a:prstGeom prst="rect">
            <a:avLst/>
          </a:prstGeom>
        </p:spPr>
      </p:pic>
      <p:pic>
        <p:nvPicPr>
          <p:cNvPr id="17" name="Obraz 16">
            <a:extLst>
              <a:ext uri="{FF2B5EF4-FFF2-40B4-BE49-F238E27FC236}">
                <a16:creationId xmlns:a16="http://schemas.microsoft.com/office/drawing/2014/main" id="{F60567DB-D582-D44E-A6AD-12B2B5F1FE7B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5250" y="545866"/>
            <a:ext cx="381000" cy="381000"/>
          </a:xfrm>
          <a:prstGeom prst="rect">
            <a:avLst/>
          </a:prstGeom>
        </p:spPr>
      </p:pic>
      <p:pic>
        <p:nvPicPr>
          <p:cNvPr id="19" name="Obraz 18">
            <a:extLst>
              <a:ext uri="{FF2B5EF4-FFF2-40B4-BE49-F238E27FC236}">
                <a16:creationId xmlns:a16="http://schemas.microsoft.com/office/drawing/2014/main" id="{39EEE39C-033E-F640-8C4C-E23D91BEA336}"/>
              </a:ext>
            </a:extLst>
          </p:cNvPr>
          <p:cNvPicPr>
            <a:picLocks noChangeAspect="1"/>
          </p:cNvPicPr>
          <p:nvPr userDrawn="1"/>
        </p:nvPicPr>
        <p:blipFill>
          <a:blip r:embed="rId8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80511" y="1244366"/>
            <a:ext cx="381000" cy="381000"/>
          </a:xfrm>
          <a:prstGeom prst="rect">
            <a:avLst/>
          </a:prstGeom>
        </p:spPr>
      </p:pic>
      <p:pic>
        <p:nvPicPr>
          <p:cNvPr id="21" name="Obraz 20">
            <a:extLst>
              <a:ext uri="{FF2B5EF4-FFF2-40B4-BE49-F238E27FC236}">
                <a16:creationId xmlns:a16="http://schemas.microsoft.com/office/drawing/2014/main" id="{C169AC8E-96EA-1048-803E-97D6CEE5E102}"/>
              </a:ext>
            </a:extLst>
          </p:cNvPr>
          <p:cNvPicPr>
            <a:picLocks noChangeAspect="1"/>
          </p:cNvPicPr>
          <p:nvPr userDrawn="1"/>
        </p:nvPicPr>
        <p:blipFill>
          <a:blip r:embed="rId9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786" y="538288"/>
            <a:ext cx="381000" cy="381000"/>
          </a:xfrm>
          <a:prstGeom prst="rect">
            <a:avLst/>
          </a:prstGeom>
        </p:spPr>
      </p:pic>
      <p:pic>
        <p:nvPicPr>
          <p:cNvPr id="23" name="Obraz 22">
            <a:extLst>
              <a:ext uri="{FF2B5EF4-FFF2-40B4-BE49-F238E27FC236}">
                <a16:creationId xmlns:a16="http://schemas.microsoft.com/office/drawing/2014/main" id="{D5D90F56-CFD2-1A40-B479-B556FC2D370D}"/>
              </a:ext>
            </a:extLst>
          </p:cNvPr>
          <p:cNvPicPr>
            <a:picLocks noChangeAspect="1"/>
          </p:cNvPicPr>
          <p:nvPr userDrawn="1"/>
        </p:nvPicPr>
        <p:blipFill>
          <a:blip r:embed="rId10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4525" y="545866"/>
            <a:ext cx="381000" cy="381000"/>
          </a:xfrm>
          <a:prstGeom prst="rect">
            <a:avLst/>
          </a:prstGeom>
        </p:spPr>
      </p:pic>
      <p:pic>
        <p:nvPicPr>
          <p:cNvPr id="25" name="Obraz 24">
            <a:extLst>
              <a:ext uri="{FF2B5EF4-FFF2-40B4-BE49-F238E27FC236}">
                <a16:creationId xmlns:a16="http://schemas.microsoft.com/office/drawing/2014/main" id="{48E96C1A-FA5C-A24F-9872-8608B9B3BC4F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4293" y="1254829"/>
            <a:ext cx="381000" cy="381000"/>
          </a:xfrm>
          <a:prstGeom prst="rect">
            <a:avLst/>
          </a:prstGeom>
        </p:spPr>
      </p:pic>
      <p:pic>
        <p:nvPicPr>
          <p:cNvPr id="27" name="Obraz 26">
            <a:extLst>
              <a:ext uri="{FF2B5EF4-FFF2-40B4-BE49-F238E27FC236}">
                <a16:creationId xmlns:a16="http://schemas.microsoft.com/office/drawing/2014/main" id="{28B2440F-CBE5-784D-ADC8-E797F64F472B}"/>
              </a:ext>
            </a:extLst>
          </p:cNvPr>
          <p:cNvPicPr>
            <a:picLocks noChangeAspect="1"/>
          </p:cNvPicPr>
          <p:nvPr userDrawn="1"/>
        </p:nvPicPr>
        <p:blipFill>
          <a:blip r:embed="rId12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543567"/>
            <a:ext cx="381000" cy="381000"/>
          </a:xfrm>
          <a:prstGeom prst="rect">
            <a:avLst/>
          </a:prstGeom>
        </p:spPr>
      </p:pic>
      <p:pic>
        <p:nvPicPr>
          <p:cNvPr id="29" name="Obraz 28">
            <a:extLst>
              <a:ext uri="{FF2B5EF4-FFF2-40B4-BE49-F238E27FC236}">
                <a16:creationId xmlns:a16="http://schemas.microsoft.com/office/drawing/2014/main" id="{1C717A0E-10D0-FA43-BF65-49909BDCEAFA}"/>
              </a:ext>
            </a:extLst>
          </p:cNvPr>
          <p:cNvPicPr>
            <a:picLocks noChangeAspect="1"/>
          </p:cNvPicPr>
          <p:nvPr userDrawn="1"/>
        </p:nvPicPr>
        <p:blipFill>
          <a:blip r:embed="rId13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7018" y="535269"/>
            <a:ext cx="381000" cy="381000"/>
          </a:xfrm>
          <a:prstGeom prst="rect">
            <a:avLst/>
          </a:prstGeom>
        </p:spPr>
      </p:pic>
      <p:pic>
        <p:nvPicPr>
          <p:cNvPr id="31" name="Obraz 30">
            <a:extLst>
              <a:ext uri="{FF2B5EF4-FFF2-40B4-BE49-F238E27FC236}">
                <a16:creationId xmlns:a16="http://schemas.microsoft.com/office/drawing/2014/main" id="{A2891D6F-956C-9342-B2BB-C701A5BC5154}"/>
              </a:ext>
            </a:extLst>
          </p:cNvPr>
          <p:cNvPicPr>
            <a:picLocks noChangeAspect="1"/>
          </p:cNvPicPr>
          <p:nvPr userDrawn="1"/>
        </p:nvPicPr>
        <p:blipFill>
          <a:blip r:embed="rId14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2256" y="531095"/>
            <a:ext cx="381000" cy="381000"/>
          </a:xfrm>
          <a:prstGeom prst="rect">
            <a:avLst/>
          </a:prstGeom>
        </p:spPr>
      </p:pic>
      <p:pic>
        <p:nvPicPr>
          <p:cNvPr id="33" name="Obraz 32">
            <a:extLst>
              <a:ext uri="{FF2B5EF4-FFF2-40B4-BE49-F238E27FC236}">
                <a16:creationId xmlns:a16="http://schemas.microsoft.com/office/drawing/2014/main" id="{7DE0C268-A93E-1C47-9AA3-10F1F10D0971}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34802" y="1251987"/>
            <a:ext cx="381000" cy="381000"/>
          </a:xfrm>
          <a:prstGeom prst="rect">
            <a:avLst/>
          </a:prstGeom>
        </p:spPr>
      </p:pic>
      <p:pic>
        <p:nvPicPr>
          <p:cNvPr id="35" name="Obraz 34">
            <a:extLst>
              <a:ext uri="{FF2B5EF4-FFF2-40B4-BE49-F238E27FC236}">
                <a16:creationId xmlns:a16="http://schemas.microsoft.com/office/drawing/2014/main" id="{45508241-FE91-D847-8686-4F72BD314220}"/>
              </a:ext>
            </a:extLst>
          </p:cNvPr>
          <p:cNvPicPr>
            <a:picLocks noChangeAspect="1"/>
          </p:cNvPicPr>
          <p:nvPr userDrawn="1"/>
        </p:nvPicPr>
        <p:blipFill>
          <a:blip r:embed="rId16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5613" y="1250549"/>
            <a:ext cx="381000" cy="381000"/>
          </a:xfrm>
          <a:prstGeom prst="rect">
            <a:avLst/>
          </a:prstGeom>
        </p:spPr>
      </p:pic>
      <p:pic>
        <p:nvPicPr>
          <p:cNvPr id="37" name="Obraz 36">
            <a:extLst>
              <a:ext uri="{FF2B5EF4-FFF2-40B4-BE49-F238E27FC236}">
                <a16:creationId xmlns:a16="http://schemas.microsoft.com/office/drawing/2014/main" id="{EB9A3203-260A-FA4A-9526-A6276A5756DA}"/>
              </a:ext>
            </a:extLst>
          </p:cNvPr>
          <p:cNvPicPr>
            <a:picLocks noChangeAspect="1"/>
          </p:cNvPicPr>
          <p:nvPr userDrawn="1"/>
        </p:nvPicPr>
        <p:blipFill>
          <a:blip r:embed="rId17">
            <a:alphaModFix amt="5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14637" y="1250549"/>
            <a:ext cx="381000" cy="38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60260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owy (krótki tytuł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Symbol zastępczy obrazu 16">
            <a:extLst>
              <a:ext uri="{FF2B5EF4-FFF2-40B4-BE49-F238E27FC236}">
                <a16:creationId xmlns:a16="http://schemas.microsoft.com/office/drawing/2014/main" id="{69383BDA-94B1-6FB6-27E3-0CC3DEDF5AF5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0"/>
            <a:ext cx="6784975" cy="5221288"/>
          </a:xfrm>
          <a:custGeom>
            <a:avLst/>
            <a:gdLst>
              <a:gd name="connsiteX0" fmla="*/ 0 w 6784975"/>
              <a:gd name="connsiteY0" fmla="*/ 0 h 5221288"/>
              <a:gd name="connsiteX1" fmla="*/ 6784975 w 6784975"/>
              <a:gd name="connsiteY1" fmla="*/ 0 h 5221288"/>
              <a:gd name="connsiteX2" fmla="*/ 6784975 w 6784975"/>
              <a:gd name="connsiteY2" fmla="*/ 4500563 h 5221288"/>
              <a:gd name="connsiteX3" fmla="*/ 2825750 w 6784975"/>
              <a:gd name="connsiteY3" fmla="*/ 4500563 h 5221288"/>
              <a:gd name="connsiteX4" fmla="*/ 2825750 w 6784975"/>
              <a:gd name="connsiteY4" fmla="*/ 5221288 h 5221288"/>
              <a:gd name="connsiteX5" fmla="*/ 0 w 6784975"/>
              <a:gd name="connsiteY5" fmla="*/ 5221288 h 522128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784975" h="5221288">
                <a:moveTo>
                  <a:pt x="0" y="0"/>
                </a:moveTo>
                <a:lnTo>
                  <a:pt x="6784975" y="0"/>
                </a:lnTo>
                <a:lnTo>
                  <a:pt x="6784975" y="4500563"/>
                </a:lnTo>
                <a:lnTo>
                  <a:pt x="2825750" y="4500563"/>
                </a:lnTo>
                <a:lnTo>
                  <a:pt x="2825750" y="5221288"/>
                </a:lnTo>
                <a:lnTo>
                  <a:pt x="0" y="522128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 dirty="0"/>
              <a:t>Kliknij ikonę, aby dodać obraz</a:t>
            </a:r>
          </a:p>
        </p:txBody>
      </p:sp>
      <p:sp>
        <p:nvSpPr>
          <p:cNvPr id="13" name="Prostokąt 12">
            <a:extLst>
              <a:ext uri="{FF2B5EF4-FFF2-40B4-BE49-F238E27FC236}">
                <a16:creationId xmlns:a16="http://schemas.microsoft.com/office/drawing/2014/main" id="{38965D1A-9BC8-2AB7-6B73-C2BBDA5D66AA}"/>
              </a:ext>
            </a:extLst>
          </p:cNvPr>
          <p:cNvSpPr/>
          <p:nvPr userDrawn="1"/>
        </p:nvSpPr>
        <p:spPr>
          <a:xfrm>
            <a:off x="2825750" y="4500563"/>
            <a:ext cx="6840538" cy="1799636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72808" y="5579563"/>
            <a:ext cx="6133117" cy="648546"/>
          </a:xfrm>
        </p:spPr>
        <p:txBody>
          <a:bodyPr anchor="t" anchorCtr="0">
            <a:normAutofit/>
          </a:bodyPr>
          <a:lstStyle>
            <a:lvl1pPr algn="l">
              <a:lnSpc>
                <a:spcPts val="3500"/>
              </a:lnSpc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66444" y="539750"/>
            <a:ext cx="1799844" cy="366725"/>
          </a:xfrm>
          <a:prstGeom prst="rect">
            <a:avLst/>
          </a:prstGeom>
        </p:spPr>
        <p:txBody>
          <a:bodyPr lIns="0" tIns="0" rIns="0" bIns="0"/>
          <a:lstStyle>
            <a:lvl1pPr algn="r">
              <a:lnSpc>
                <a:spcPts val="1800"/>
              </a:lnSpc>
              <a:defRPr sz="14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D857886D-A165-4D54-8DB0-CE6586ECA8EC}" type="datetime1">
              <a:rPr lang="pl-PL" smtClean="0"/>
              <a:t>21.07.2025</a:t>
            </a:fld>
            <a:endParaRPr lang="pl-PL" dirty="0"/>
          </a:p>
        </p:txBody>
      </p:sp>
      <p:pic>
        <p:nvPicPr>
          <p:cNvPr id="8" name="Obraz 7" descr="logo Funduszy Europejskich">
            <a:extLst>
              <a:ext uri="{FF2B5EF4-FFF2-40B4-BE49-F238E27FC236}">
                <a16:creationId xmlns:a16="http://schemas.microsoft.com/office/drawing/2014/main" id="{70B23A41-17AB-76D8-3EFE-38FC22C5B56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2000" y="6371047"/>
            <a:ext cx="1621258" cy="949192"/>
          </a:xfrm>
          <a:prstGeom prst="rect">
            <a:avLst/>
          </a:prstGeom>
        </p:spPr>
      </p:pic>
      <p:pic>
        <p:nvPicPr>
          <p:cNvPr id="10" name="Obraz 9" descr="flaga Unii Europejskie z dopiskiem dofinansowane przez Unię Europejską">
            <a:extLst>
              <a:ext uri="{FF2B5EF4-FFF2-40B4-BE49-F238E27FC236}">
                <a16:creationId xmlns:a16="http://schemas.microsoft.com/office/drawing/2014/main" id="{E8AB2AB5-3131-C310-7606-68997985114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72000" y="6371047"/>
            <a:ext cx="2633371" cy="949192"/>
          </a:xfrm>
          <a:prstGeom prst="rect">
            <a:avLst/>
          </a:prstGeom>
        </p:spPr>
      </p:pic>
      <p:pic>
        <p:nvPicPr>
          <p:cNvPr id="12" name="Obraz 11" descr="barwy RP">
            <a:extLst>
              <a:ext uri="{FF2B5EF4-FFF2-40B4-BE49-F238E27FC236}">
                <a16:creationId xmlns:a16="http://schemas.microsoft.com/office/drawing/2014/main" id="{7C93677B-A16E-82CA-7FC4-B6B515160706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722743" y="6370378"/>
            <a:ext cx="2239772" cy="950531"/>
          </a:xfrm>
          <a:prstGeom prst="rect">
            <a:avLst/>
          </a:prstGeom>
        </p:spPr>
      </p:pic>
      <p:pic>
        <p:nvPicPr>
          <p:cNvPr id="18" name="Obraz 17" descr="Obraz zawierający tekst&#10;&#10;Opis wygenerowany automatycznie">
            <a:extLst>
              <a:ext uri="{FF2B5EF4-FFF2-40B4-BE49-F238E27FC236}">
                <a16:creationId xmlns:a16="http://schemas.microsoft.com/office/drawing/2014/main" id="{EB4DB370-BCB9-D1E9-5613-5A9DCA5F3119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25750" y="4500563"/>
            <a:ext cx="3959225" cy="7200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33935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2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Slajd tytuł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rostokąt 9">
            <a:extLst>
              <a:ext uri="{FF2B5EF4-FFF2-40B4-BE49-F238E27FC236}">
                <a16:creationId xmlns:a16="http://schemas.microsoft.com/office/drawing/2014/main" id="{0D1F565A-4734-6B49-4F72-233C397DE031}"/>
              </a:ext>
            </a:extLst>
          </p:cNvPr>
          <p:cNvSpPr/>
          <p:nvPr userDrawn="1"/>
        </p:nvSpPr>
        <p:spPr>
          <a:xfrm>
            <a:off x="2825749" y="4500563"/>
            <a:ext cx="7196139" cy="215959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9" name="Symbol zastępczy obrazu 8">
            <a:extLst>
              <a:ext uri="{FF2B5EF4-FFF2-40B4-BE49-F238E27FC236}">
                <a16:creationId xmlns:a16="http://schemas.microsoft.com/office/drawing/2014/main" id="{12E8330A-FFD8-2BBA-E745-7200C0738BE5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69925" y="0"/>
            <a:ext cx="6835775" cy="4859338"/>
          </a:xfrm>
          <a:custGeom>
            <a:avLst/>
            <a:gdLst>
              <a:gd name="connsiteX0" fmla="*/ 0 w 6835775"/>
              <a:gd name="connsiteY0" fmla="*/ 0 h 4859338"/>
              <a:gd name="connsiteX1" fmla="*/ 6835775 w 6835775"/>
              <a:gd name="connsiteY1" fmla="*/ 0 h 4859338"/>
              <a:gd name="connsiteX2" fmla="*/ 6835775 w 6835775"/>
              <a:gd name="connsiteY2" fmla="*/ 4500563 h 4859338"/>
              <a:gd name="connsiteX3" fmla="*/ 2155824 w 6835775"/>
              <a:gd name="connsiteY3" fmla="*/ 4500563 h 4859338"/>
              <a:gd name="connsiteX4" fmla="*/ 2155824 w 6835775"/>
              <a:gd name="connsiteY4" fmla="*/ 4859338 h 4859338"/>
              <a:gd name="connsiteX5" fmla="*/ 0 w 6835775"/>
              <a:gd name="connsiteY5" fmla="*/ 4859338 h 48593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835775" h="4859338">
                <a:moveTo>
                  <a:pt x="0" y="0"/>
                </a:moveTo>
                <a:lnTo>
                  <a:pt x="6835775" y="0"/>
                </a:lnTo>
                <a:lnTo>
                  <a:pt x="6835775" y="4500563"/>
                </a:lnTo>
                <a:lnTo>
                  <a:pt x="2155824" y="4500563"/>
                </a:lnTo>
                <a:lnTo>
                  <a:pt x="2155824" y="4859338"/>
                </a:lnTo>
                <a:lnTo>
                  <a:pt x="0" y="4859338"/>
                </a:lnTo>
                <a:close/>
              </a:path>
            </a:pathLst>
          </a:custGeom>
          <a:solidFill>
            <a:schemeClr val="bg1">
              <a:lumMod val="95000"/>
            </a:schemeClr>
          </a:solidFill>
        </p:spPr>
        <p:txBody>
          <a:bodyPr wrap="square" anchor="ctr" anchorCtr="0">
            <a:noAutofit/>
          </a:bodyPr>
          <a:lstStyle>
            <a:lvl1pPr marL="0" indent="0"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  <p:sp>
        <p:nvSpPr>
          <p:cNvPr id="5" name="Prostokąt 4">
            <a:extLst>
              <a:ext uri="{FF2B5EF4-FFF2-40B4-BE49-F238E27FC236}">
                <a16:creationId xmlns:a16="http://schemas.microsoft.com/office/drawing/2014/main" id="{7BF7E1EF-0AB1-F3B1-F5CD-6A2AA3056193}"/>
              </a:ext>
            </a:extLst>
          </p:cNvPr>
          <p:cNvSpPr/>
          <p:nvPr userDrawn="1"/>
        </p:nvSpPr>
        <p:spPr>
          <a:xfrm>
            <a:off x="3905250" y="4500562"/>
            <a:ext cx="3600449" cy="359395"/>
          </a:xfrm>
          <a:prstGeom prst="rect">
            <a:avLst/>
          </a:prstGeom>
          <a:solidFill>
            <a:srgbClr val="0052B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03E2C530-5988-0861-50D8-1C7FE1662A60}"/>
              </a:ext>
            </a:extLst>
          </p:cNvPr>
          <p:cNvSpPr/>
          <p:nvPr userDrawn="1"/>
        </p:nvSpPr>
        <p:spPr>
          <a:xfrm>
            <a:off x="2825751" y="4500561"/>
            <a:ext cx="1079500" cy="358777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186113" y="5195719"/>
            <a:ext cx="6480176" cy="1320421"/>
          </a:xfrm>
        </p:spPr>
        <p:txBody>
          <a:bodyPr anchor="t" anchorCtr="0">
            <a:normAutofit/>
          </a:bodyPr>
          <a:lstStyle>
            <a:lvl1pPr algn="l">
              <a:lnSpc>
                <a:spcPts val="3500"/>
              </a:lnSpc>
              <a:defRPr sz="2800"/>
            </a:lvl1pPr>
          </a:lstStyle>
          <a:p>
            <a:r>
              <a:rPr lang="pl-PL"/>
              <a:t>Kliknij, aby edytować styl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790164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193" userDrawn="1">
          <p15:clr>
            <a:srgbClr val="FBAE40"/>
          </p15:clr>
        </p15:guide>
        <p15:guide id="2" orient="horz" pos="113" userDrawn="1">
          <p15:clr>
            <a:srgbClr val="FBAE40"/>
          </p15:clr>
        </p15:guide>
        <p15:guide id="3" orient="horz" pos="2381" userDrawn="1">
          <p15:clr>
            <a:srgbClr val="FBAE40"/>
          </p15:clr>
        </p15:guide>
        <p15:guide id="4" orient="horz" pos="340" userDrawn="1">
          <p15:clr>
            <a:srgbClr val="FBAE40"/>
          </p15:clr>
        </p15:guide>
        <p15:guide id="5" orient="horz" pos="567" userDrawn="1">
          <p15:clr>
            <a:srgbClr val="FBAE40"/>
          </p15:clr>
        </p15:guide>
        <p15:guide id="6" orient="horz" pos="794" userDrawn="1">
          <p15:clr>
            <a:srgbClr val="FBAE40"/>
          </p15:clr>
        </p15:guide>
        <p15:guide id="7" orient="horz" pos="1020" userDrawn="1">
          <p15:clr>
            <a:srgbClr val="FBAE40"/>
          </p15:clr>
        </p15:guide>
        <p15:guide id="8" orient="horz" pos="1247" userDrawn="1">
          <p15:clr>
            <a:srgbClr val="FBAE40"/>
          </p15:clr>
        </p15:guide>
        <p15:guide id="9" orient="horz" pos="1474" userDrawn="1">
          <p15:clr>
            <a:srgbClr val="FBAE40"/>
          </p15:clr>
        </p15:guide>
        <p15:guide id="10" orient="horz" pos="1701" userDrawn="1">
          <p15:clr>
            <a:srgbClr val="FBAE40"/>
          </p15:clr>
        </p15:guide>
        <p15:guide id="11" orient="horz" pos="1927" userDrawn="1">
          <p15:clr>
            <a:srgbClr val="FBAE40"/>
          </p15:clr>
        </p15:guide>
        <p15:guide id="12" orient="horz" pos="2154" userDrawn="1">
          <p15:clr>
            <a:srgbClr val="FBAE40"/>
          </p15:clr>
        </p15:guide>
        <p15:guide id="13" orient="horz" pos="2608" userDrawn="1">
          <p15:clr>
            <a:srgbClr val="FBAE40"/>
          </p15:clr>
        </p15:guide>
        <p15:guide id="14" orient="horz" pos="2835" userDrawn="1">
          <p15:clr>
            <a:srgbClr val="FBAE40"/>
          </p15:clr>
        </p15:guide>
        <p15:guide id="15" orient="horz" pos="3061" userDrawn="1">
          <p15:clr>
            <a:srgbClr val="FBAE40"/>
          </p15:clr>
        </p15:guide>
        <p15:guide id="16" orient="horz" pos="3288" userDrawn="1">
          <p15:clr>
            <a:srgbClr val="FBAE40"/>
          </p15:clr>
        </p15:guide>
        <p15:guide id="17" orient="horz" pos="3515" userDrawn="1">
          <p15:clr>
            <a:srgbClr val="FBAE40"/>
          </p15:clr>
        </p15:guide>
        <p15:guide id="18" orient="horz" pos="3742" userDrawn="1">
          <p15:clr>
            <a:srgbClr val="FBAE40"/>
          </p15:clr>
        </p15:guide>
        <p15:guide id="19" orient="horz" pos="3968" userDrawn="1">
          <p15:clr>
            <a:srgbClr val="FBAE40"/>
          </p15:clr>
        </p15:guide>
        <p15:guide id="20" orient="horz" pos="4195" userDrawn="1">
          <p15:clr>
            <a:srgbClr val="FBAE40"/>
          </p15:clr>
        </p15:guide>
        <p15:guide id="21" orient="horz" pos="4422" userDrawn="1">
          <p15:clr>
            <a:srgbClr val="FBAE40"/>
          </p15:clr>
        </p15:guide>
        <p15:guide id="22" orient="horz" pos="4649" userDrawn="1">
          <p15:clr>
            <a:srgbClr val="FBAE40"/>
          </p15:clr>
        </p15:guide>
        <p15:guide id="23" pos="419" userDrawn="1">
          <p15:clr>
            <a:srgbClr val="FBAE40"/>
          </p15:clr>
        </p15:guide>
        <p15:guide id="24" pos="646" userDrawn="1">
          <p15:clr>
            <a:srgbClr val="FBAE40"/>
          </p15:clr>
        </p15:guide>
        <p15:guide id="25" pos="873" userDrawn="1">
          <p15:clr>
            <a:srgbClr val="FBAE40"/>
          </p15:clr>
        </p15:guide>
        <p15:guide id="26" pos="1100" userDrawn="1">
          <p15:clr>
            <a:srgbClr val="FBAE40"/>
          </p15:clr>
        </p15:guide>
        <p15:guide id="27" pos="1327" userDrawn="1">
          <p15:clr>
            <a:srgbClr val="FBAE40"/>
          </p15:clr>
        </p15:guide>
        <p15:guide id="28" pos="1553" userDrawn="1">
          <p15:clr>
            <a:srgbClr val="FBAE40"/>
          </p15:clr>
        </p15:guide>
        <p15:guide id="29" pos="1780" userDrawn="1">
          <p15:clr>
            <a:srgbClr val="FBAE40"/>
          </p15:clr>
        </p15:guide>
        <p15:guide id="30" pos="2007" userDrawn="1">
          <p15:clr>
            <a:srgbClr val="FBAE40"/>
          </p15:clr>
        </p15:guide>
        <p15:guide id="31" pos="2234" userDrawn="1">
          <p15:clr>
            <a:srgbClr val="FBAE40"/>
          </p15:clr>
        </p15:guide>
        <p15:guide id="32" pos="2460" userDrawn="1">
          <p15:clr>
            <a:srgbClr val="FBAE40"/>
          </p15:clr>
        </p15:guide>
        <p15:guide id="33" pos="2687" userDrawn="1">
          <p15:clr>
            <a:srgbClr val="FBAE40"/>
          </p15:clr>
        </p15:guide>
        <p15:guide id="34" pos="2914" userDrawn="1">
          <p15:clr>
            <a:srgbClr val="FBAE40"/>
          </p15:clr>
        </p15:guide>
        <p15:guide id="35" pos="3141" userDrawn="1">
          <p15:clr>
            <a:srgbClr val="FBAE40"/>
          </p15:clr>
        </p15:guide>
        <p15:guide id="36" pos="3368" userDrawn="1">
          <p15:clr>
            <a:srgbClr val="FBAE40"/>
          </p15:clr>
        </p15:guide>
        <p15:guide id="37" pos="3594" userDrawn="1">
          <p15:clr>
            <a:srgbClr val="FBAE40"/>
          </p15:clr>
        </p15:guide>
        <p15:guide id="38" pos="3821" userDrawn="1">
          <p15:clr>
            <a:srgbClr val="FBAE40"/>
          </p15:clr>
        </p15:guide>
        <p15:guide id="39" pos="4048" userDrawn="1">
          <p15:clr>
            <a:srgbClr val="FBAE40"/>
          </p15:clr>
        </p15:guide>
        <p15:guide id="40" pos="4275" userDrawn="1">
          <p15:clr>
            <a:srgbClr val="FBAE40"/>
          </p15:clr>
        </p15:guide>
        <p15:guide id="41" pos="4501" userDrawn="1">
          <p15:clr>
            <a:srgbClr val="FBAE40"/>
          </p15:clr>
        </p15:guide>
        <p15:guide id="42" pos="4728" userDrawn="1">
          <p15:clr>
            <a:srgbClr val="FBAE40"/>
          </p15:clr>
        </p15:guide>
        <p15:guide id="43" pos="4955" userDrawn="1">
          <p15:clr>
            <a:srgbClr val="FBAE40"/>
          </p15:clr>
        </p15:guide>
        <p15:guide id="44" pos="5182" userDrawn="1">
          <p15:clr>
            <a:srgbClr val="FBAE40"/>
          </p15:clr>
        </p15:guide>
        <p15:guide id="45" pos="5408" userDrawn="1">
          <p15:clr>
            <a:srgbClr val="FBAE40"/>
          </p15:clr>
        </p15:guide>
        <p15:guide id="46" pos="5635" userDrawn="1">
          <p15:clr>
            <a:srgbClr val="FBAE40"/>
          </p15:clr>
        </p15:guide>
        <p15:guide id="47" pos="5862" userDrawn="1">
          <p15:clr>
            <a:srgbClr val="FBAE40"/>
          </p15:clr>
        </p15:guide>
        <p15:guide id="48" pos="6089" userDrawn="1">
          <p15:clr>
            <a:srgbClr val="FBAE40"/>
          </p15:clr>
        </p15:guide>
        <p15:guide id="49" pos="6316" userDrawn="1">
          <p15:clr>
            <a:srgbClr val="FBAE40"/>
          </p15:clr>
        </p15:guide>
        <p15:guide id="50" pos="6542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Slajd - tytuł + zawartość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15000"/>
              </a:lnSpc>
              <a:defRPr/>
            </a:lvl1pPr>
            <a:lvl2pPr>
              <a:lnSpc>
                <a:spcPct val="115000"/>
              </a:lnSpc>
              <a:defRPr/>
            </a:lvl2pPr>
            <a:lvl3pPr>
              <a:lnSpc>
                <a:spcPct val="115000"/>
              </a:lnSpc>
              <a:defRPr/>
            </a:lvl3pPr>
          </a:lstStyle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6BE561E-99B3-4335-3AEE-43699306B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90527978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Slajd - tytuł + 2 elementy zawartości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906" y="1979837"/>
            <a:ext cx="4140000" cy="4680018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5906" y="1979613"/>
            <a:ext cx="4140000" cy="4680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1AAA0E-45E9-08FB-9373-71A084B88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1340004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Slajd - tytuł + zdjęcie + zawartość z paski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45906" y="899836"/>
            <a:ext cx="4320000" cy="1080001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5906" y="1979837"/>
            <a:ext cx="4320382" cy="4680002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141AAA0E-45E9-08FB-9373-71A084B8884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Symbol zastępczy obrazu 6">
            <a:extLst>
              <a:ext uri="{FF2B5EF4-FFF2-40B4-BE49-F238E27FC236}">
                <a16:creationId xmlns:a16="http://schemas.microsoft.com/office/drawing/2014/main" id="{E681B9F9-7BA5-2D43-A1BD-8AF5D0250636}"/>
              </a:ext>
            </a:extLst>
          </p:cNvPr>
          <p:cNvSpPr>
            <a:spLocks noGrp="1"/>
          </p:cNvSpPr>
          <p:nvPr>
            <p:ph type="pic" sz="quarter" idx="11"/>
          </p:nvPr>
        </p:nvSpPr>
        <p:spPr>
          <a:xfrm>
            <a:off x="0" y="900113"/>
            <a:ext cx="4986338" cy="5759726"/>
          </a:xfrm>
          <a:solidFill>
            <a:schemeClr val="bg1">
              <a:lumMod val="95000"/>
            </a:schemeClr>
          </a:solidFill>
        </p:spPr>
        <p:txBody>
          <a:bodyPr anchor="ctr" anchorCtr="0"/>
          <a:lstStyle>
            <a:lvl1pPr algn="ctr">
              <a:buFont typeface="Arial" panose="020B0604020202020204" pitchFamily="34" charset="0"/>
              <a:buNone/>
              <a:defRPr sz="1000"/>
            </a:lvl1pPr>
          </a:lstStyle>
          <a:p>
            <a:r>
              <a:rPr lang="pl-PL"/>
              <a:t>Kliknij ikonę, aby dodać obraz</a:t>
            </a:r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5398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1_Slajd - tytuł + zawartość bez pa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6BE561E-99B3-4335-3AEE-43699306B9E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630E28BA-19A4-6182-CE10-65107EDF6B75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69991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1_Slajd - tytuł + 2 elementy zawartości bez pas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25906" y="1979837"/>
            <a:ext cx="4140000" cy="4680018"/>
          </a:xfrm>
        </p:spPr>
        <p:txBody>
          <a:bodyPr/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525906" y="1979613"/>
            <a:ext cx="4140000" cy="4680226"/>
          </a:xfrm>
        </p:spPr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9A72189C-757E-47DF-313E-E0F36399C09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6" name="Prostokąt 5">
            <a:extLst>
              <a:ext uri="{FF2B5EF4-FFF2-40B4-BE49-F238E27FC236}">
                <a16:creationId xmlns:a16="http://schemas.microsoft.com/office/drawing/2014/main" id="{E363107C-97A9-9A5D-A2A2-E6ABB7ED4C62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959707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25525" y="899836"/>
            <a:ext cx="8640381" cy="1080001"/>
          </a:xfrm>
          <a:prstGeom prst="rect">
            <a:avLst/>
          </a:prstGeom>
        </p:spPr>
        <p:txBody>
          <a:bodyPr vert="horz" lIns="0" tIns="0" rIns="0" bIns="0" rtlCol="0" anchor="t" anchorCtr="0">
            <a:normAutofit/>
          </a:bodyPr>
          <a:lstStyle/>
          <a:p>
            <a:r>
              <a:rPr lang="pl-PL" dirty="0"/>
              <a:t>Kliknij, aby edytować styl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5907" y="1979837"/>
            <a:ext cx="8640382" cy="4680002"/>
          </a:xfrm>
          <a:prstGeom prst="rect">
            <a:avLst/>
          </a:prstGeom>
        </p:spPr>
        <p:txBody>
          <a:bodyPr vert="horz" lIns="0" tIns="0" rIns="0" bIns="0" rtlCol="0">
            <a:normAutofit/>
          </a:bodyPr>
          <a:lstStyle/>
          <a:p>
            <a:pPr lvl="0"/>
            <a:r>
              <a:rPr lang="pl-PL" dirty="0"/>
              <a:t>Kliknij, aby edytować style wzorca tekstu</a:t>
            </a:r>
          </a:p>
          <a:p>
            <a:pPr lvl="1"/>
            <a:r>
              <a:rPr lang="pl-PL" dirty="0"/>
              <a:t>Drugi poziom</a:t>
            </a:r>
          </a:p>
          <a:p>
            <a:pPr lvl="2"/>
            <a:r>
              <a:rPr lang="pl-PL" dirty="0"/>
              <a:t>Trzeci poziom</a:t>
            </a:r>
            <a:endParaRPr lang="en-US" dirty="0"/>
          </a:p>
        </p:txBody>
      </p:sp>
      <p:sp>
        <p:nvSpPr>
          <p:cNvPr id="10" name="Prostokąt 9">
            <a:extLst>
              <a:ext uri="{FF2B5EF4-FFF2-40B4-BE49-F238E27FC236}">
                <a16:creationId xmlns:a16="http://schemas.microsoft.com/office/drawing/2014/main" id="{617E16B8-2BD0-D12E-978E-94E428DF9717}"/>
              </a:ext>
            </a:extLst>
          </p:cNvPr>
          <p:cNvSpPr/>
          <p:nvPr userDrawn="1"/>
        </p:nvSpPr>
        <p:spPr>
          <a:xfrm>
            <a:off x="1025870" y="0"/>
            <a:ext cx="1080742" cy="179388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12" name="Prostokąt 11">
            <a:extLst>
              <a:ext uri="{FF2B5EF4-FFF2-40B4-BE49-F238E27FC236}">
                <a16:creationId xmlns:a16="http://schemas.microsoft.com/office/drawing/2014/main" id="{662915FD-1FF3-5CF3-5C57-034114B5E6A2}"/>
              </a:ext>
            </a:extLst>
          </p:cNvPr>
          <p:cNvSpPr/>
          <p:nvPr userDrawn="1"/>
        </p:nvSpPr>
        <p:spPr>
          <a:xfrm>
            <a:off x="2106612" y="0"/>
            <a:ext cx="7559293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026AD61-FC69-65FC-05E3-06AA14C8930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585200" y="7019837"/>
            <a:ext cx="1080000" cy="180000"/>
          </a:xfrm>
          <a:prstGeom prst="rect">
            <a:avLst/>
          </a:prstGeom>
          <a:noFill/>
        </p:spPr>
        <p:txBody>
          <a:bodyPr vert="horz" lIns="0" tIns="72000" rIns="0" bIns="72000" rtlCol="0" anchor="ctr" anchorCtr="0"/>
          <a:lstStyle>
            <a:lvl1pPr algn="r">
              <a:defRPr sz="1000">
                <a:solidFill>
                  <a:schemeClr val="tx2"/>
                </a:solidFill>
                <a:latin typeface="Open Sans" pitchFamily="2" charset="0"/>
                <a:ea typeface="Open Sans" pitchFamily="2" charset="0"/>
                <a:cs typeface="Open Sans" pitchFamily="2" charset="0"/>
              </a:defRPr>
            </a:lvl1pPr>
          </a:lstStyle>
          <a:p>
            <a:fld id="{EB4015AA-59F6-416B-87A6-8E3D940284E2}" type="slidenum">
              <a:rPr lang="pl-PL" smtClean="0"/>
              <a:pPr/>
              <a:t>‹#›</a:t>
            </a:fld>
            <a:endParaRPr lang="pl-PL" dirty="0"/>
          </a:p>
        </p:txBody>
      </p:sp>
      <p:sp>
        <p:nvSpPr>
          <p:cNvPr id="7" name="Prostokąt 6">
            <a:extLst>
              <a:ext uri="{FF2B5EF4-FFF2-40B4-BE49-F238E27FC236}">
                <a16:creationId xmlns:a16="http://schemas.microsoft.com/office/drawing/2014/main" id="{4C2A84FB-402E-BB6C-632B-D1ADD49B7D8C}"/>
              </a:ext>
            </a:extLst>
          </p:cNvPr>
          <p:cNvSpPr/>
          <p:nvPr userDrawn="1"/>
        </p:nvSpPr>
        <p:spPr>
          <a:xfrm>
            <a:off x="8585546" y="7380288"/>
            <a:ext cx="1080742" cy="17938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2861639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9" r:id="rId1"/>
    <p:sldLayoutId id="2147483725" r:id="rId2"/>
    <p:sldLayoutId id="2147483720" r:id="rId3"/>
    <p:sldLayoutId id="2147483721" r:id="rId4"/>
    <p:sldLayoutId id="2147483710" r:id="rId5"/>
    <p:sldLayoutId id="2147483712" r:id="rId6"/>
    <p:sldLayoutId id="2147483726" r:id="rId7"/>
    <p:sldLayoutId id="2147483740" r:id="rId8"/>
    <p:sldLayoutId id="2147483723" r:id="rId9"/>
    <p:sldLayoutId id="2147483728" r:id="rId10"/>
  </p:sldLayoutIdLst>
  <p:hf hdr="0" ftr="0"/>
  <p:txStyles>
    <p:titleStyle>
      <a:lvl1pPr algn="l" defTabSz="1007943" rtl="0" eaLnBrk="1" latinLnBrk="0" hangingPunct="1">
        <a:lnSpc>
          <a:spcPts val="3600"/>
        </a:lnSpc>
        <a:spcBef>
          <a:spcPct val="0"/>
        </a:spcBef>
        <a:buNone/>
        <a:defRPr sz="2800" b="1" kern="1200">
          <a:solidFill>
            <a:schemeClr val="tx2"/>
          </a:solidFill>
          <a:latin typeface="Open Sans" pitchFamily="2" charset="0"/>
          <a:ea typeface="Open Sans" pitchFamily="2" charset="0"/>
          <a:cs typeface="Open Sans" pitchFamily="2" charset="0"/>
        </a:defRPr>
      </a:lvl1pPr>
    </p:titleStyle>
    <p:bodyStyle>
      <a:lvl1pPr marL="251986" indent="-251986" algn="l" defTabSz="1007943" rtl="0" eaLnBrk="1" latinLnBrk="0" hangingPunct="1">
        <a:lnSpc>
          <a:spcPts val="2400"/>
        </a:lnSpc>
        <a:spcBef>
          <a:spcPts val="1102"/>
        </a:spcBef>
        <a:buClr>
          <a:schemeClr val="accent1"/>
        </a:buClr>
        <a:buFontTx/>
        <a:buBlip>
          <a:blip r:embed="rId12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1pPr>
      <a:lvl2pPr marL="755957" indent="-251986" algn="l" defTabSz="1007943" rtl="0" eaLnBrk="1" latinLnBrk="0" hangingPunct="1">
        <a:lnSpc>
          <a:spcPts val="2400"/>
        </a:lnSpc>
        <a:spcBef>
          <a:spcPts val="551"/>
        </a:spcBef>
        <a:buFontTx/>
        <a:buBlip>
          <a:blip r:embed="rId13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2pPr>
      <a:lvl3pPr marL="1259929" indent="-251986" algn="l" defTabSz="1007943" rtl="0" eaLnBrk="1" latinLnBrk="0" hangingPunct="1">
        <a:lnSpc>
          <a:spcPts val="2400"/>
        </a:lnSpc>
        <a:spcBef>
          <a:spcPts val="551"/>
        </a:spcBef>
        <a:buFontTx/>
        <a:buBlip>
          <a:blip r:embed="rId14"/>
        </a:buBlip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3pPr>
      <a:lvl4pPr marL="1763900" indent="-251986" algn="l" defTabSz="1007943" rtl="0" eaLnBrk="1" latinLnBrk="0" hangingPunct="1">
        <a:lnSpc>
          <a:spcPts val="2400"/>
        </a:lnSpc>
        <a:spcBef>
          <a:spcPts val="5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4pPr>
      <a:lvl5pPr marL="2267872" indent="-251986" algn="l" defTabSz="1007943" rtl="0" eaLnBrk="1" latinLnBrk="0" hangingPunct="1">
        <a:lnSpc>
          <a:spcPts val="2400"/>
        </a:lnSpc>
        <a:spcBef>
          <a:spcPts val="551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Open Sans" pitchFamily="2" charset="0"/>
          <a:ea typeface="Open Sans" pitchFamily="2" charset="0"/>
          <a:cs typeface="Open Sans" pitchFamily="2" charset="0"/>
        </a:defRPr>
      </a:lvl5pPr>
      <a:lvl6pPr marL="2771844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275815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779787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283758" indent="-251986" algn="l" defTabSz="1007943" rtl="0" eaLnBrk="1" latinLnBrk="0" hangingPunct="1">
        <a:lnSpc>
          <a:spcPct val="90000"/>
        </a:lnSpc>
        <a:spcBef>
          <a:spcPts val="551"/>
        </a:spcBef>
        <a:buFont typeface="Arial" panose="020B0604020202020204" pitchFamily="34" charset="0"/>
        <a:buChar char="•"/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1pPr>
      <a:lvl2pPr marL="5039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2pPr>
      <a:lvl3pPr marL="1007943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3pPr>
      <a:lvl4pPr marL="1511915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4pPr>
      <a:lvl5pPr marL="2015886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5pPr>
      <a:lvl6pPr marL="2519858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6pPr>
      <a:lvl7pPr marL="3023829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7pPr>
      <a:lvl8pPr marL="3527801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8pPr>
      <a:lvl9pPr marL="4031772" algn="l" defTabSz="1007943" rtl="0" eaLnBrk="1" latinLnBrk="0" hangingPunct="1">
        <a:defRPr sz="1984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pos="193" userDrawn="1">
          <p15:clr>
            <a:srgbClr val="F26B43"/>
          </p15:clr>
        </p15:guide>
        <p15:guide id="2" pos="419" userDrawn="1">
          <p15:clr>
            <a:srgbClr val="F26B43"/>
          </p15:clr>
        </p15:guide>
        <p15:guide id="3" pos="646" userDrawn="1">
          <p15:clr>
            <a:srgbClr val="F26B43"/>
          </p15:clr>
        </p15:guide>
        <p15:guide id="4" pos="873" userDrawn="1">
          <p15:clr>
            <a:srgbClr val="F26B43"/>
          </p15:clr>
        </p15:guide>
        <p15:guide id="5" pos="1100" userDrawn="1">
          <p15:clr>
            <a:srgbClr val="F26B43"/>
          </p15:clr>
        </p15:guide>
        <p15:guide id="6" pos="1327" userDrawn="1">
          <p15:clr>
            <a:srgbClr val="F26B43"/>
          </p15:clr>
        </p15:guide>
        <p15:guide id="7" pos="1553" userDrawn="1">
          <p15:clr>
            <a:srgbClr val="F26B43"/>
          </p15:clr>
        </p15:guide>
        <p15:guide id="8" pos="1780" userDrawn="1">
          <p15:clr>
            <a:srgbClr val="F26B43"/>
          </p15:clr>
        </p15:guide>
        <p15:guide id="9" pos="2007" userDrawn="1">
          <p15:clr>
            <a:srgbClr val="F26B43"/>
          </p15:clr>
        </p15:guide>
        <p15:guide id="10" pos="2234" userDrawn="1">
          <p15:clr>
            <a:srgbClr val="F26B43"/>
          </p15:clr>
        </p15:guide>
        <p15:guide id="11" pos="2460" userDrawn="1">
          <p15:clr>
            <a:srgbClr val="F26B43"/>
          </p15:clr>
        </p15:guide>
        <p15:guide id="12" pos="2687" userDrawn="1">
          <p15:clr>
            <a:srgbClr val="F26B43"/>
          </p15:clr>
        </p15:guide>
        <p15:guide id="13" pos="2914" userDrawn="1">
          <p15:clr>
            <a:srgbClr val="F26B43"/>
          </p15:clr>
        </p15:guide>
        <p15:guide id="14" pos="3141" userDrawn="1">
          <p15:clr>
            <a:srgbClr val="F26B43"/>
          </p15:clr>
        </p15:guide>
        <p15:guide id="15" pos="3368" userDrawn="1">
          <p15:clr>
            <a:srgbClr val="F26B43"/>
          </p15:clr>
        </p15:guide>
        <p15:guide id="16" pos="3594" userDrawn="1">
          <p15:clr>
            <a:srgbClr val="F26B43"/>
          </p15:clr>
        </p15:guide>
        <p15:guide id="17" pos="3821" userDrawn="1">
          <p15:clr>
            <a:srgbClr val="F26B43"/>
          </p15:clr>
        </p15:guide>
        <p15:guide id="18" pos="4048" userDrawn="1">
          <p15:clr>
            <a:srgbClr val="F26B43"/>
          </p15:clr>
        </p15:guide>
        <p15:guide id="19" pos="4275" userDrawn="1">
          <p15:clr>
            <a:srgbClr val="F26B43"/>
          </p15:clr>
        </p15:guide>
        <p15:guide id="20" pos="4501" userDrawn="1">
          <p15:clr>
            <a:srgbClr val="F26B43"/>
          </p15:clr>
        </p15:guide>
        <p15:guide id="21" pos="4728" userDrawn="1">
          <p15:clr>
            <a:srgbClr val="F26B43"/>
          </p15:clr>
        </p15:guide>
        <p15:guide id="22" pos="4955" userDrawn="1">
          <p15:clr>
            <a:srgbClr val="F26B43"/>
          </p15:clr>
        </p15:guide>
        <p15:guide id="23" pos="5182" userDrawn="1">
          <p15:clr>
            <a:srgbClr val="F26B43"/>
          </p15:clr>
        </p15:guide>
        <p15:guide id="24" pos="5408" userDrawn="1">
          <p15:clr>
            <a:srgbClr val="F26B43"/>
          </p15:clr>
        </p15:guide>
        <p15:guide id="25" pos="5635" userDrawn="1">
          <p15:clr>
            <a:srgbClr val="F26B43"/>
          </p15:clr>
        </p15:guide>
        <p15:guide id="26" pos="5862" userDrawn="1">
          <p15:clr>
            <a:srgbClr val="F26B43"/>
          </p15:clr>
        </p15:guide>
        <p15:guide id="27" pos="6089" userDrawn="1">
          <p15:clr>
            <a:srgbClr val="F26B43"/>
          </p15:clr>
        </p15:guide>
        <p15:guide id="28" pos="6316" userDrawn="1">
          <p15:clr>
            <a:srgbClr val="F26B43"/>
          </p15:clr>
        </p15:guide>
        <p15:guide id="29" pos="6542" userDrawn="1">
          <p15:clr>
            <a:srgbClr val="F26B43"/>
          </p15:clr>
        </p15:guide>
        <p15:guide id="30" orient="horz" pos="113" userDrawn="1">
          <p15:clr>
            <a:srgbClr val="F26B43"/>
          </p15:clr>
        </p15:guide>
        <p15:guide id="31" orient="horz" pos="340" userDrawn="1">
          <p15:clr>
            <a:srgbClr val="F26B43"/>
          </p15:clr>
        </p15:guide>
        <p15:guide id="32" orient="horz" pos="567" userDrawn="1">
          <p15:clr>
            <a:srgbClr val="F26B43"/>
          </p15:clr>
        </p15:guide>
        <p15:guide id="33" orient="horz" pos="794" userDrawn="1">
          <p15:clr>
            <a:srgbClr val="F26B43"/>
          </p15:clr>
        </p15:guide>
        <p15:guide id="34" orient="horz" pos="1020" userDrawn="1">
          <p15:clr>
            <a:srgbClr val="F26B43"/>
          </p15:clr>
        </p15:guide>
        <p15:guide id="35" orient="horz" pos="1247" userDrawn="1">
          <p15:clr>
            <a:srgbClr val="F26B43"/>
          </p15:clr>
        </p15:guide>
        <p15:guide id="36" orient="horz" pos="1474" userDrawn="1">
          <p15:clr>
            <a:srgbClr val="F26B43"/>
          </p15:clr>
        </p15:guide>
        <p15:guide id="37" orient="horz" pos="1701" userDrawn="1">
          <p15:clr>
            <a:srgbClr val="F26B43"/>
          </p15:clr>
        </p15:guide>
        <p15:guide id="38" orient="horz" pos="1927" userDrawn="1">
          <p15:clr>
            <a:srgbClr val="F26B43"/>
          </p15:clr>
        </p15:guide>
        <p15:guide id="39" orient="horz" pos="2154" userDrawn="1">
          <p15:clr>
            <a:srgbClr val="F26B43"/>
          </p15:clr>
        </p15:guide>
        <p15:guide id="40" orient="horz" pos="2381" userDrawn="1">
          <p15:clr>
            <a:srgbClr val="F26B43"/>
          </p15:clr>
        </p15:guide>
        <p15:guide id="41" orient="horz" pos="2608" userDrawn="1">
          <p15:clr>
            <a:srgbClr val="F26B43"/>
          </p15:clr>
        </p15:guide>
        <p15:guide id="42" orient="horz" pos="2835" userDrawn="1">
          <p15:clr>
            <a:srgbClr val="F26B43"/>
          </p15:clr>
        </p15:guide>
        <p15:guide id="43" orient="horz" pos="3061" userDrawn="1">
          <p15:clr>
            <a:srgbClr val="F26B43"/>
          </p15:clr>
        </p15:guide>
        <p15:guide id="44" orient="horz" pos="3288" userDrawn="1">
          <p15:clr>
            <a:srgbClr val="F26B43"/>
          </p15:clr>
        </p15:guide>
        <p15:guide id="45" orient="horz" pos="3515" userDrawn="1">
          <p15:clr>
            <a:srgbClr val="F26B43"/>
          </p15:clr>
        </p15:guide>
        <p15:guide id="46" orient="horz" pos="3742" userDrawn="1">
          <p15:clr>
            <a:srgbClr val="F26B43"/>
          </p15:clr>
        </p15:guide>
        <p15:guide id="47" orient="horz" pos="3968" userDrawn="1">
          <p15:clr>
            <a:srgbClr val="F26B43"/>
          </p15:clr>
        </p15:guide>
        <p15:guide id="48" orient="horz" pos="4195" userDrawn="1">
          <p15:clr>
            <a:srgbClr val="F26B43"/>
          </p15:clr>
        </p15:guide>
        <p15:guide id="49" orient="horz" pos="4422" userDrawn="1">
          <p15:clr>
            <a:srgbClr val="F26B43"/>
          </p15:clr>
        </p15:guide>
        <p15:guide id="50" orient="horz" pos="4649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webaim.org/articles/strategicframework/" TargetMode="Externa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sv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6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sv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jpg"/><Relationship Id="rId1" Type="http://schemas.openxmlformats.org/officeDocument/2006/relationships/slideLayout" Target="../slideLayouts/slideLayout10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ytuł 3">
            <a:extLst>
              <a:ext uri="{FF2B5EF4-FFF2-40B4-BE49-F238E27FC236}">
                <a16:creationId xmlns:a16="http://schemas.microsoft.com/office/drawing/2014/main" id="{2726208F-D6F7-1381-5132-3B60A6BFE74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85877" y="3419797"/>
            <a:ext cx="7920115" cy="1368152"/>
          </a:xfrm>
        </p:spPr>
        <p:txBody>
          <a:bodyPr>
            <a:normAutofit/>
          </a:bodyPr>
          <a:lstStyle/>
          <a:p>
            <a:r>
              <a:rPr lang="pl-PL" sz="3200" dirty="0"/>
              <a:t>Organizacja pracy Sieci. Ja, zespół i Sieć</a:t>
            </a:r>
          </a:p>
        </p:txBody>
      </p:sp>
      <p:sp>
        <p:nvSpPr>
          <p:cNvPr id="5" name="Podtytuł 4">
            <a:extLst>
              <a:ext uri="{FF2B5EF4-FFF2-40B4-BE49-F238E27FC236}">
                <a16:creationId xmlns:a16="http://schemas.microsoft.com/office/drawing/2014/main" id="{0F4B11A1-2445-C731-5567-0EBA6FAF896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85888" y="4288317"/>
            <a:ext cx="7920037" cy="1653477"/>
          </a:xfrm>
        </p:spPr>
        <p:txBody>
          <a:bodyPr>
            <a:normAutofit/>
          </a:bodyPr>
          <a:lstStyle/>
          <a:p>
            <a:r>
              <a:rPr lang="pl-PL" sz="2600" dirty="0"/>
              <a:t>Rola uczestnika Sieci, zespołów i całej Sieci </a:t>
            </a:r>
            <a:br>
              <a:rPr lang="pl-PL" sz="2600" dirty="0"/>
            </a:br>
            <a:r>
              <a:rPr lang="pl-PL" sz="2600" dirty="0"/>
              <a:t>w realizacji celu Sieci</a:t>
            </a:r>
          </a:p>
          <a:p>
            <a:r>
              <a:rPr lang="pl-PL" sz="1800" dirty="0"/>
              <a:t>VI spotkanie – 22.07.2025 </a:t>
            </a:r>
          </a:p>
        </p:txBody>
      </p:sp>
      <p:sp>
        <p:nvSpPr>
          <p:cNvPr id="2" name="Symbol zastępczy daty 1">
            <a:extLst>
              <a:ext uri="{FF2B5EF4-FFF2-40B4-BE49-F238E27FC236}">
                <a16:creationId xmlns:a16="http://schemas.microsoft.com/office/drawing/2014/main" id="{01A395D3-35E7-4FC6-9F13-A51704F851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pl-PL" dirty="0"/>
              <a:t>20.05.2025</a:t>
            </a:r>
          </a:p>
        </p:txBody>
      </p:sp>
      <p:pic>
        <p:nvPicPr>
          <p:cNvPr id="3" name="Obraz 5" descr="Logo Ministerstwa Cyfryzacji - po lewej orzeł biały, po prawej napis Ministerstwo Cyfryzacji pod spodem biało-czerwona flaga.  ">
            <a:extLst>
              <a:ext uri="{FF2B5EF4-FFF2-40B4-BE49-F238E27FC236}">
                <a16:creationId xmlns:a16="http://schemas.microsoft.com/office/drawing/2014/main" id="{225F3E62-2E48-C961-B13B-84E312EC41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45906" y="713537"/>
            <a:ext cx="2343396" cy="1044499"/>
          </a:xfrm>
          <a:prstGeom prst="rect">
            <a:avLst/>
          </a:prstGeom>
          <a:noFill/>
          <a:ln cap="flat">
            <a:noFill/>
          </a:ln>
        </p:spPr>
      </p:pic>
    </p:spTree>
    <p:extLst>
      <p:ext uri="{BB962C8B-B14F-4D97-AF65-F5344CB8AC3E}">
        <p14:creationId xmlns:p14="http://schemas.microsoft.com/office/powerpoint/2010/main" val="106168229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7E245CE-ED5F-3BC2-E854-01628B48DD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Ramy strategii dostępności </a:t>
            </a:r>
            <a:r>
              <a:rPr lang="pl-PL" dirty="0" err="1"/>
              <a:t>WebAIM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CB869C7A-871E-2212-5BC4-ED8F378D097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Wskaźnik 1: Wizja i zaangażowanie kierownictwa na rzecz dostępności</a:t>
            </a:r>
          </a:p>
          <a:p>
            <a:pPr lvl="0"/>
            <a:r>
              <a:rPr lang="pl-PL" dirty="0"/>
              <a:t>Wskaźnik 2: Planowanie i wdrażanie</a:t>
            </a:r>
          </a:p>
          <a:p>
            <a:pPr lvl="0"/>
            <a:r>
              <a:rPr lang="pl-PL" dirty="0"/>
              <a:t>Wskaźnik 3: Zasoby i wsparcie</a:t>
            </a:r>
          </a:p>
          <a:p>
            <a:pPr lvl="0"/>
            <a:r>
              <a:rPr lang="pl-PL" dirty="0"/>
              <a:t>Wskaźnik 4: Ocena i ciągłe doskonalenie</a:t>
            </a:r>
          </a:p>
          <a:p>
            <a:pPr marL="0" indent="0">
              <a:buNone/>
            </a:pPr>
            <a:r>
              <a:rPr lang="pl-PL" dirty="0"/>
              <a:t>Pełny opis ram: </a:t>
            </a:r>
            <a:r>
              <a:rPr lang="pl-PL" u="sng" dirty="0">
                <a:hlinkClick r:id="rId2"/>
              </a:rPr>
              <a:t>https://webaim.org/articles/strategicframework/</a:t>
            </a:r>
            <a:r>
              <a:rPr lang="pl-PL" dirty="0"/>
              <a:t>. 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FD4BECE-A3C1-C78E-DE51-E381B3A00ED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10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3647575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631CBF6-64A0-A7A9-1E6F-5F418341DA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1: Wizja i zaangażowanie kierownictwa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25BDCC3-4BB7-5C9A-51BD-C423D3DF8B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pl-PL" dirty="0"/>
              <a:t>Zaangażowanie kierownictwa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Zaangażowanie i wkład odpowiednich zainteresowanych stron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Komunikowanie wizji, zaangażowania, kierunku i postępów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Stworzenie kultury organizacyjnej, która ceni dostępność i integrację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89B85215-E194-47A0-3512-DEEFBE42253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11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57169648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9C04650A-E7BF-C9F0-8DD8-B68D1403D2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2: Planowanie i wdrażanie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2BD14BAB-67BE-C5D3-3EAD-7B72B9A929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pl-PL" dirty="0"/>
              <a:t>Włączenie kluczowego personelu i interesariuszy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Kompleksowa polityka dostępności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Kompleksowy pisemny plan wdrożenia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Kompleksowy plan komunikacji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Realizacja pisemnych planów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C2E13F7-594D-25EA-8B62-DE90F647E5F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89071518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98DBC61-5BCC-077D-80F1-874B563ED2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3: Zasoby i wsparcie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98CB17F1-E1CA-7409-712B-5B70078A08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pl-PL" dirty="0"/>
              <a:t>Koncentracja na personelu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Wystarczająca ilość czasu i wysiłku przydzielonego personelowi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Budżet wystarczający na działania całej organizacji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Szkolenia i wsparcie techniczne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Nabywanie, tworzenie i wykorzystywanie technologii i treści, które są dostępne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FF697115-3BE7-13B0-2968-E437F15E6C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810937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3F2E7F3-6730-F1E6-B859-79BFEDAF8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Wskaźnik 4: Ocena i ciągłe doskonalenie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89B00CB-FB3E-9FBA-EE21-A94EA54FBE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lvl="0" indent="-342900">
              <a:buFont typeface="+mj-lt"/>
              <a:buAutoNum type="arabicPeriod"/>
            </a:pPr>
            <a:r>
              <a:rPr lang="pl-PL" dirty="0"/>
              <a:t>Ocena wdrożenia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Ocena wyników funkcjonalnych stron internetowych i dostępności cyfrowej</a:t>
            </a:r>
          </a:p>
          <a:p>
            <a:pPr marL="342900" lvl="0" indent="-342900">
              <a:buFont typeface="+mj-lt"/>
              <a:buAutoNum type="arabicPeriod"/>
            </a:pPr>
            <a:r>
              <a:rPr lang="pl-PL" dirty="0"/>
              <a:t>Wyniki oceny są wykorzystywane do poprawy dostępności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00D7AB-D4CE-003C-B737-2D11C72D32F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779787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82457BC-9541-B9C9-F941-8350E75FAF3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 zarządzanie dostępnością cyfrową</a:t>
            </a:r>
            <a:br>
              <a:rPr lang="pl-PL" dirty="0"/>
            </a:br>
            <a:r>
              <a:rPr lang="pl-PL" dirty="0"/>
              <a:t>- WAI W3C (1) </a:t>
            </a:r>
          </a:p>
        </p:txBody>
      </p:sp>
      <p:pic>
        <p:nvPicPr>
          <p:cNvPr id="7" name="Symbol zastępczy zawartości 6" descr="Zrzut z tłumaczenia na język polski fragmentu strony WAI W3C, przedstawiający etap Rozpoczynanie i Planowanie zapewniania dostępności cyfrowej.&#10;Etap: Rozpocznij. Zrozum, czym jest dostępność i wzbudź entuzjazm w organizacji.&#10;- Poznaj podstawy&#10;- Zbadaj obecne środowisko&#10;- Wyznacz cele&#10;- Opracuj uzasadnienie biznesowe&#10;- Podnieś świadomość&#10;- Zdobądź wsparcie  &#10;Etap Zaplanuj. Określ jasne cele i stwórz środowisko sprzyjające dostępności.&#10;- Opracuj politykę dostępności&#10;- Przydziel obowiązki&#10;- Przejrzyj się środowisku&#10;- Przejrzyj strony internetowe&#10;- Ustal ramy monitorowania&#10;- Nawiąż współpracę z interesariuszami">
            <a:extLst>
              <a:ext uri="{FF2B5EF4-FFF2-40B4-BE49-F238E27FC236}">
                <a16:creationId xmlns:a16="http://schemas.microsoft.com/office/drawing/2014/main" id="{9B7C76FB-69DD-0772-AE19-905B1FFB79E6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956553" y="1979613"/>
            <a:ext cx="6777118" cy="4103687"/>
          </a:xfrm>
        </p:spPr>
      </p:pic>
      <p:sp>
        <p:nvSpPr>
          <p:cNvPr id="4" name="Symbol zastępczy zawartości 3">
            <a:extLst>
              <a:ext uri="{FF2B5EF4-FFF2-40B4-BE49-F238E27FC236}">
                <a16:creationId xmlns:a16="http://schemas.microsoft.com/office/drawing/2014/main" id="{0539B801-91BE-306E-4104-6C43CD43FF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025525" y="6084093"/>
            <a:ext cx="8640381" cy="575745"/>
          </a:xfrm>
        </p:spPr>
        <p:txBody>
          <a:bodyPr/>
          <a:lstStyle/>
          <a:p>
            <a:pPr marL="0" indent="0">
              <a:buNone/>
            </a:pPr>
            <a:r>
              <a:rPr lang="pl-PL" dirty="0"/>
              <a:t>https://www.w3.org/WAI/planning-and-managing/</a:t>
            </a:r>
          </a:p>
        </p:txBody>
      </p:sp>
      <p:sp>
        <p:nvSpPr>
          <p:cNvPr id="5" name="Symbol zastępczy numeru slajdu 4">
            <a:extLst>
              <a:ext uri="{FF2B5EF4-FFF2-40B4-BE49-F238E27FC236}">
                <a16:creationId xmlns:a16="http://schemas.microsoft.com/office/drawing/2014/main" id="{EB29F6B1-A329-5C7E-6A42-3E7D2E26502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66113608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44F881D-E111-B3C8-A7C2-38559D6C1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Planowanie i zarządzanie dostępnością cyfrową</a:t>
            </a:r>
            <a:br>
              <a:rPr lang="pl-PL" dirty="0"/>
            </a:br>
            <a:r>
              <a:rPr lang="pl-PL" dirty="0"/>
              <a:t>- WAI W3C (2) </a:t>
            </a:r>
          </a:p>
        </p:txBody>
      </p:sp>
      <p:pic>
        <p:nvPicPr>
          <p:cNvPr id="6" name="Symbol zastępczy zawartości 5" descr="Zrzut z tłumaczenia na język polski fragmentu strony WAI W3C, przedstawiający etap Implementacja i utrzymanie i Planowanie zapewniania dostępności cyfrowej.&#10;Etap Implementuj. Upewnij się, że personel jest przeszkolony, narzędzia są zgromadzone, a dostępność jest zapewniona na każdym etapie.&#10;- Rozwijaj umiejętności i wiedzę specjalistyczną&#10;- Włącz cele do polityk &#10;- Przydziel zadania i wspieraj realizację&#10;- Oceniaj wcześnie i regularnie&#10;- Ustal priorytety&#10;- Śledź i komunikuj postępu.&#10;Etap Utrzymuj i rozwijaj. Konsekwentnie weryfikuj i raportuj treści, procesy, zasoby.&#10;- Monitoruj strony internetowe&#10;- Współpracuj z interesariuszami&#10;- Śledź standardy i przepisy prawne&#10;- Dostosowuj się do nowych technologii&#10;- Wykorzystaj opinie użytkowników">
            <a:extLst>
              <a:ext uri="{FF2B5EF4-FFF2-40B4-BE49-F238E27FC236}">
                <a16:creationId xmlns:a16="http://schemas.microsoft.com/office/drawing/2014/main" id="{9CE73E79-D523-430D-2217-8B7BC2C13B0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481507" y="1979613"/>
            <a:ext cx="7728799" cy="4679950"/>
          </a:xfrm>
        </p:spPr>
      </p:pic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4FDE308B-1B68-39F7-561F-1E0092BBF37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08968923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2D957658-7950-1129-0F24-4AEE235CBF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Spotkania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A5B5D15D-9D60-E73F-A00D-44A6C6B0ECF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Spotkania zdalne</a:t>
            </a:r>
          </a:p>
          <a:p>
            <a:pPr lvl="0"/>
            <a:r>
              <a:rPr lang="pl-PL" dirty="0"/>
              <a:t>Spotkania stacjonarne</a:t>
            </a:r>
          </a:p>
          <a:p>
            <a:pPr lvl="0"/>
            <a:r>
              <a:rPr lang="pl-PL" dirty="0"/>
              <a:t>Konferencje międzynarodowe</a:t>
            </a:r>
          </a:p>
          <a:p>
            <a:pPr lvl="0"/>
            <a:r>
              <a:rPr lang="pl-PL" dirty="0"/>
              <a:t>Rola Prezydium w przygotowaniu spotkań Sieci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B5848C8-C5FF-8712-3888-066DEC426FB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17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335878238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ytuł 5">
            <a:extLst>
              <a:ext uri="{FF2B5EF4-FFF2-40B4-BE49-F238E27FC236}">
                <a16:creationId xmlns:a16="http://schemas.microsoft.com/office/drawing/2014/main" id="{0CD17717-5751-F730-50BD-CBB39F5763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Dziękujemy!</a:t>
            </a:r>
          </a:p>
        </p:txBody>
      </p:sp>
      <p:pic>
        <p:nvPicPr>
          <p:cNvPr id="7" name="Symbol zastępczy obrazu 6" descr="Młody, biszkoptowy labrador w szelkach z oznakowaniem dla psa przewodnika. ">
            <a:extLst>
              <a:ext uri="{FF2B5EF4-FFF2-40B4-BE49-F238E27FC236}">
                <a16:creationId xmlns:a16="http://schemas.microsoft.com/office/drawing/2014/main" id="{2AAC3231-CD47-4618-92FE-81A0668FF2C3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" r="6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3259948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A43311C9-20CE-4BC2-FB79-2EA416737B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Kontekst i cel prezentacji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8A9E62B-A8A2-7E6D-1E51-2A034B48AF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Aktywność uczestników Sieci w pracy zespołów </a:t>
            </a:r>
          </a:p>
          <a:p>
            <a:r>
              <a:rPr lang="pl-PL" dirty="0"/>
              <a:t>Śladowa liczba zgłoszonych i rozpatrywanych przez zespoły projektów rozwiązań</a:t>
            </a:r>
          </a:p>
          <a:p>
            <a:r>
              <a:rPr lang="pl-PL" dirty="0"/>
              <a:t>Brak propozycji gotowych do prezentacji na spotkaniu Sieci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9401BC74-B7EA-4232-E951-9F4E2CBA1F0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2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31661645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9988605-2241-FAF1-CACE-15A1A464EF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Jesteśmy w fazie „forming”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81DBEADA-577E-08B4-CE7E-ED78C61DE0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pl-PL" sz="2800" dirty="0">
                <a:solidFill>
                  <a:srgbClr val="008000"/>
                </a:solidFill>
              </a:rPr>
              <a:t>Czy wiadomo o czym będzie mowa w kwestii organizacji prac? To już 6 spotkanie, a mam wrażenie, że wciąż jesteśmy w fazie „forming”.</a:t>
            </a:r>
          </a:p>
          <a:p>
            <a:pPr marL="0" indent="0">
              <a:spcBef>
                <a:spcPts val="3000"/>
              </a:spcBef>
              <a:buNone/>
            </a:pPr>
            <a:r>
              <a:rPr lang="pl-PL" sz="2400" b="1" dirty="0"/>
              <a:t>Formowanie</a:t>
            </a:r>
            <a:r>
              <a:rPr lang="pl-PL" sz="2400" dirty="0"/>
              <a:t>: Początkowa faza, charakteryzująca się niepewnością, ostrożnością i oczekiwaniem na instrukcje. Członkowie zespołu poznają się, ustalają cele i role.</a:t>
            </a:r>
          </a:p>
          <a:p>
            <a:pPr marL="0" indent="0">
              <a:buNone/>
            </a:pPr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A1C7C625-0E24-61C6-90D0-2B3909A60C7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3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0856026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7F58A88F-F8C3-A32A-337E-84C786819C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Przejdźmy do fazy normowania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EB07B6C0-C468-B8A9-13A0-4223A9C8E5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b="1" dirty="0"/>
              <a:t>Stadium burzy</a:t>
            </a:r>
            <a:r>
              <a:rPr lang="pl-PL" dirty="0"/>
              <a:t>: W tym stadium pojawiają się konflikty i różnice zdań. Członkowie kwestionują autorytet lidera i próbują ustalić swoje miejsce </a:t>
            </a:r>
            <a:br>
              <a:rPr lang="pl-PL" dirty="0"/>
            </a:br>
            <a:r>
              <a:rPr lang="pl-PL" dirty="0"/>
              <a:t>w grupie. Ważne jest, aby lider potrafił zarządzać konfliktami i pomóc zespołowi przejść przez ten trudny etap.</a:t>
            </a:r>
          </a:p>
          <a:p>
            <a:r>
              <a:rPr lang="pl-PL" b="1" dirty="0"/>
              <a:t>Stadium normowania</a:t>
            </a:r>
            <a:r>
              <a:rPr lang="pl-PL" dirty="0"/>
              <a:t>: Po burzy następuje okres, w którym zespół zaczyna ustalać zasady i normy współpracy. Członkowie zaczynają akceptować siebie nawzajem i budować zaufanie. Lider powinien wspierać budowanie </a:t>
            </a:r>
            <a:br>
              <a:rPr lang="pl-PL" dirty="0"/>
            </a:br>
            <a:r>
              <a:rPr lang="pl-PL" dirty="0"/>
              <a:t>pozytywnej atmosfery i wzajemnego szacunku.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BBDDE19F-DF38-DC3E-C0C1-E727BBE4E82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4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0314284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DEB96CA5-63CC-785C-CEE1-4772BBC889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„Ja” w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F7A8AA8D-4D65-0DC6-980B-DAE2D3527D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Udział w pracy nad co najmniej jednym z wymiarów dostępności</a:t>
            </a:r>
          </a:p>
          <a:p>
            <a:r>
              <a:rPr lang="pl-PL" dirty="0"/>
              <a:t>Udział w spotkaniach wybranego zespołu(-ów)</a:t>
            </a:r>
          </a:p>
          <a:p>
            <a:r>
              <a:rPr lang="pl-PL" dirty="0"/>
              <a:t>Opracowanie i zgłoszenie pod rozwagę zespołu kilku propozycji zaleceń, rozwiązań, przykładów dobrych praktyk</a:t>
            </a:r>
          </a:p>
          <a:p>
            <a:r>
              <a:rPr lang="pl-PL" dirty="0"/>
              <a:t>Wsparcie innego/innych członków zespołu w dopracowaniu ich projektów</a:t>
            </a:r>
          </a:p>
          <a:p>
            <a:r>
              <a:rPr lang="pl-PL" dirty="0"/>
              <a:t>Zgłaszanie bezpośrednio propozycji zaleceń, rozwiązań, przykładów dobrych praktyk </a:t>
            </a:r>
          </a:p>
          <a:p>
            <a:r>
              <a:rPr lang="pl-PL" dirty="0"/>
              <a:t>Udział w spotkaniach Sieci</a:t>
            </a:r>
          </a:p>
          <a:p>
            <a:endParaRPr lang="pl-PL" dirty="0"/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D831F430-1C48-61F6-15D9-8763D623261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5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290307310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CC1077D7-49DC-B15E-2414-73B02DF4F5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Zespół w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64E990E-0F12-802E-9BA7-6A5F23A2B2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l-PL" dirty="0"/>
              <a:t>przedkładanie Sieci propozycji zaleceń, rozwiązań, dobrych praktyk</a:t>
            </a:r>
          </a:p>
          <a:p>
            <a:r>
              <a:rPr lang="pl-PL" dirty="0"/>
              <a:t>recenzowanie projektów zgłoszonych przez uczestników Sieci</a:t>
            </a:r>
          </a:p>
          <a:p>
            <a:r>
              <a:rPr lang="pl-PL" dirty="0"/>
              <a:t>inicjowanie i opracowywanie propozycji rozwiązań problemów niepodjętych </a:t>
            </a:r>
            <a:br>
              <a:rPr lang="pl-PL" dirty="0"/>
            </a:br>
            <a:r>
              <a:rPr lang="pl-PL" dirty="0"/>
              <a:t>w zgłoszonych propozycjach uczestników Sieci</a:t>
            </a:r>
          </a:p>
          <a:p>
            <a:r>
              <a:rPr lang="pl-PL" dirty="0"/>
              <a:t>doprecyzowanie opisu wymiaru i punktów dowodowych w Modelu Dojrzałości Dostępności</a:t>
            </a:r>
          </a:p>
          <a:p>
            <a:r>
              <a:rPr lang="pl-PL" dirty="0"/>
              <a:t>przygotowanie koncepcji praktycznej weryfikacji proponowanych zaleceń, rekomendacji i rozwiązań systemowych.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58A1655E-8921-BF79-C8FC-B703B84076C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6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85810577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730F162-1BC8-1BED-0F98-CCA140D427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Sieć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516F4DC-B43F-3B1C-E786-0668B5B245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dirty="0"/>
              <a:t>Jeszcze raz o celu i zadaniach Sieci</a:t>
            </a:r>
          </a:p>
          <a:p>
            <a:pPr lvl="0"/>
            <a:r>
              <a:rPr lang="pl-PL" dirty="0"/>
              <a:t>Ramy strategii dostępności opracowane przez </a:t>
            </a:r>
            <a:r>
              <a:rPr lang="pl-PL" dirty="0" err="1"/>
              <a:t>WebAIM</a:t>
            </a:r>
            <a:endParaRPr lang="pl-PL" dirty="0"/>
          </a:p>
          <a:p>
            <a:pPr lvl="0"/>
            <a:r>
              <a:rPr lang="pl-PL" dirty="0"/>
              <a:t>Planowanie i zarządzanie dostępnością cyfrową według W3C</a:t>
            </a:r>
          </a:p>
          <a:p>
            <a:pPr lvl="0"/>
            <a:r>
              <a:rPr lang="pl-PL" dirty="0"/>
              <a:t>Spotkania Sieci</a:t>
            </a:r>
          </a:p>
          <a:p>
            <a:pPr lvl="0"/>
            <a:r>
              <a:rPr lang="pl-PL" dirty="0"/>
              <a:t>Zarządzanie Siecią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21516A36-1F62-BE61-72C6-F5C485BFC6E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7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481370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1B65A4C6-535D-B2BA-8734-522192059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Jeszcze raz o celu i zadaniach Sieci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6EE319A5-7EE3-A689-6DE1-F57A8E1DE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342900" indent="-342900">
              <a:buFont typeface="+mj-lt"/>
              <a:buAutoNum type="arabicPeriod"/>
            </a:pPr>
            <a:r>
              <a:rPr lang="pl-PL" dirty="0"/>
              <a:t>Celem działania Sieci jest </a:t>
            </a:r>
            <a:r>
              <a:rPr lang="pl-PL" b="1" dirty="0"/>
              <a:t>umożliwienie systemowego wdrażania dostępności cyfrowej</a:t>
            </a:r>
            <a:r>
              <a:rPr lang="pl-PL" dirty="0"/>
              <a:t> w podmiotach publicznych działających na terytorium Rzeczypospolitej Polskiej.</a:t>
            </a:r>
          </a:p>
          <a:p>
            <a:pPr marL="342900" indent="-342900">
              <a:buFont typeface="+mj-lt"/>
              <a:buAutoNum type="arabicPeriod"/>
            </a:pPr>
            <a:r>
              <a:rPr lang="pl-PL" dirty="0"/>
              <a:t>Główne zadania Sieci to: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/>
              <a:t>Wypracowanie zaleceń i rekomendacji […], które określą sposób wdrażania dostępności cyfrowej w podmiotach publicznych.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/>
              <a:t>Wypracowanie </a:t>
            </a:r>
            <a:r>
              <a:rPr lang="pl-PL" b="1" dirty="0"/>
              <a:t>propozycji rozwiązań systemowych </a:t>
            </a:r>
            <a:r>
              <a:rPr lang="pl-PL" dirty="0"/>
              <a:t>[…] na podstawie dobrych praktyk wdrażanych w zakresie dostępności cyfrowej, </a:t>
            </a:r>
            <a:br>
              <a:rPr lang="pl-PL" dirty="0"/>
            </a:br>
            <a:r>
              <a:rPr lang="pl-PL" dirty="0"/>
              <a:t>w szczególności przez podmioty publiczne.</a:t>
            </a:r>
          </a:p>
          <a:p>
            <a:pPr marL="846871" lvl="1" indent="-342900">
              <a:buFont typeface="+mj-lt"/>
              <a:buAutoNum type="arabicPeriod"/>
            </a:pPr>
            <a:r>
              <a:rPr lang="pl-PL" dirty="0"/>
              <a:t>Udział w upowszechnianiu zaleceń i rekomendacji w zakresie dostępności cyfrowej, w tym udział w stworzeniu i promocji bazy dobrych praktyk.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ED3A65A0-E657-076C-45D8-E9B461C5C72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8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25821704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60D6EBEE-B294-9704-9856-78D14C00DC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 dirty="0"/>
              <a:t>Co to oznacza dla naszej pracy? </a:t>
            </a:r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BA71905E-C73D-914F-E22F-78FD875CD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 b="1" dirty="0"/>
              <a:t>rozpoznawać i definiować </a:t>
            </a:r>
            <a:r>
              <a:rPr lang="pl-PL" dirty="0"/>
              <a:t>problemy/wyzwania/zadania, przed jakimi stają podmioty publiczne, aby zapewniać dostępność cyfrową </a:t>
            </a:r>
          </a:p>
          <a:p>
            <a:pPr lvl="0"/>
            <a:r>
              <a:rPr lang="pl-PL" b="1" dirty="0"/>
              <a:t>analizować rozpoznane i zdefiniowane problemy </a:t>
            </a:r>
            <a:r>
              <a:rPr lang="pl-PL" dirty="0"/>
              <a:t>w kontekście systemu pracy organizacji i </a:t>
            </a:r>
            <a:r>
              <a:rPr lang="pl-PL" b="1" dirty="0"/>
              <a:t>wypracować dla każdego zdefiniowanego</a:t>
            </a:r>
            <a:r>
              <a:rPr lang="pl-PL" dirty="0"/>
              <a:t> problemu / wyzwania / zadania propozycje </a:t>
            </a:r>
            <a:r>
              <a:rPr lang="pl-PL" b="1" dirty="0"/>
              <a:t>praktycznego rozwiązania lub praktycznych rozwiązań</a:t>
            </a:r>
            <a:r>
              <a:rPr lang="pl-PL" dirty="0"/>
              <a:t>, uwzględniając kontekst, w jakim będą stosowane </a:t>
            </a:r>
          </a:p>
          <a:p>
            <a:pPr lvl="0"/>
            <a:r>
              <a:rPr lang="pl-PL" b="1" dirty="0"/>
              <a:t>ująć wypracowane rozwiązanie w kształt </a:t>
            </a:r>
            <a:r>
              <a:rPr lang="pl-PL" dirty="0"/>
              <a:t>zalecenia / rekomendacji / działania (procesu, procedury) / dobrej praktyki </a:t>
            </a:r>
          </a:p>
        </p:txBody>
      </p:sp>
      <p:sp>
        <p:nvSpPr>
          <p:cNvPr id="4" name="Symbol zastępczy numeru slajdu 3">
            <a:extLst>
              <a:ext uri="{FF2B5EF4-FFF2-40B4-BE49-F238E27FC236}">
                <a16:creationId xmlns:a16="http://schemas.microsoft.com/office/drawing/2014/main" id="{62942CF1-0044-D363-D342-079E68D7005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B4015AA-59F6-416B-87A6-8E3D940284E2}" type="slidenum">
              <a:rPr lang="pl-PL" smtClean="0"/>
              <a:pPr/>
              <a:t>9</a:t>
            </a:fld>
            <a:endParaRPr lang="pl-PL" dirty="0"/>
          </a:p>
        </p:txBody>
      </p:sp>
    </p:spTree>
    <p:extLst>
      <p:ext uri="{BB962C8B-B14F-4D97-AF65-F5344CB8AC3E}">
        <p14:creationId xmlns:p14="http://schemas.microsoft.com/office/powerpoint/2010/main" val="1449134136"/>
      </p:ext>
    </p:extLst>
  </p:cSld>
  <p:clrMapOvr>
    <a:masterClrMapping/>
  </p:clrMapOvr>
</p:sld>
</file>

<file path=ppt/theme/theme1.xml><?xml version="1.0" encoding="utf-8"?>
<a:theme xmlns:a="http://schemas.openxmlformats.org/drawingml/2006/main" name="Motyw pakietu Office">
  <a:themeElements>
    <a:clrScheme name="Niestandardowy 8">
      <a:dk1>
        <a:srgbClr val="000000"/>
      </a:dk1>
      <a:lt1>
        <a:srgbClr val="FFFFFF"/>
      </a:lt1>
      <a:dk2>
        <a:srgbClr val="002073"/>
      </a:dk2>
      <a:lt2>
        <a:srgbClr val="FFFFFF"/>
      </a:lt2>
      <a:accent1>
        <a:srgbClr val="003399"/>
      </a:accent1>
      <a:accent2>
        <a:srgbClr val="A6D3FF"/>
      </a:accent2>
      <a:accent3>
        <a:srgbClr val="FFD618"/>
      </a:accent3>
      <a:accent4>
        <a:srgbClr val="0051B0"/>
      </a:accent4>
      <a:accent5>
        <a:srgbClr val="6BB1E2"/>
      </a:accent5>
      <a:accent6>
        <a:srgbClr val="FFE60B"/>
      </a:accent6>
      <a:hlink>
        <a:srgbClr val="0563C1"/>
      </a:hlink>
      <a:folHlink>
        <a:srgbClr val="954F72"/>
      </a:folHlink>
    </a:clrScheme>
    <a:fontScheme name="Motyw pakietu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Motyw pakietu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zentacja1" id="{436F5452-C95B-4D43-A1C6-1CA5BE69C951}" vid="{ABE25C27-1E66-47F3-AA86-B88226738C33}"/>
    </a:ext>
  </a:extLst>
</a:theme>
</file>

<file path=ppt/theme/theme2.xml><?xml version="1.0" encoding="utf-8"?>
<a:theme xmlns:a="http://schemas.openxmlformats.org/drawingml/2006/main" name="Motyw pakietu Office">
  <a:themeElements>
    <a:clrScheme name="Pakiet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Pakiet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2145685E9CC47249919C67E34F19E4A2" ma:contentTypeVersion="3" ma:contentTypeDescription="Utwórz nowy dokument." ma:contentTypeScope="" ma:versionID="fe6769fdd44912e176f7905fadf42a04">
  <xsd:schema xmlns:xsd="http://www.w3.org/2001/XMLSchema" xmlns:xs="http://www.w3.org/2001/XMLSchema" xmlns:p="http://schemas.microsoft.com/office/2006/metadata/properties" xmlns:ns2="5cfb569b-7114-4f14-9115-c8dab879aff4" targetNamespace="http://schemas.microsoft.com/office/2006/metadata/properties" ma:root="true" ma:fieldsID="93f818045953e1b31825d88cb3020298" ns2:_="">
    <xsd:import namespace="5cfb569b-7114-4f14-9115-c8dab879aff4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cfb569b-7114-4f14-9115-c8dab879aff4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0D419DF-5BF6-48F3-850A-2DAD97DF43FF}">
  <ds:schemaRefs>
    <ds:schemaRef ds:uri="http://schemas.microsoft.com/office/2006/metadata/properties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5D72E4B-7F20-4628-B37E-624BED87E24C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AA79BBAD-361C-4534-B25A-6F07A49BB63B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cfb569b-7114-4f14-9115-c8dab879aff4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Prezentacja z numerem strony</Template>
  <TotalTime>213</TotalTime>
  <Words>738</Words>
  <Application>Microsoft Office PowerPoint</Application>
  <PresentationFormat>Niestandardowy</PresentationFormat>
  <Paragraphs>95</Paragraphs>
  <Slides>18</Slides>
  <Notes>0</Notes>
  <HiddenSlides>0</HiddenSlides>
  <MMClips>0</MMClips>
  <ScaleCrop>false</ScaleCrop>
  <HeadingPairs>
    <vt:vector size="6" baseType="variant">
      <vt:variant>
        <vt:lpstr>Używane czcionki</vt:lpstr>
      </vt:variant>
      <vt:variant>
        <vt:i4>3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18</vt:i4>
      </vt:variant>
    </vt:vector>
  </HeadingPairs>
  <TitlesOfParts>
    <vt:vector size="22" baseType="lpstr">
      <vt:lpstr>Arial</vt:lpstr>
      <vt:lpstr>Calibri</vt:lpstr>
      <vt:lpstr>Open Sans</vt:lpstr>
      <vt:lpstr>Motyw pakietu Office</vt:lpstr>
      <vt:lpstr>Organizacja pracy Sieci. Ja, zespół i Sieć</vt:lpstr>
      <vt:lpstr>Kontekst i cel prezentacji</vt:lpstr>
      <vt:lpstr>Jesteśmy w fazie „forming”</vt:lpstr>
      <vt:lpstr>Przejdźmy do fazy normowania</vt:lpstr>
      <vt:lpstr>„Ja” w Sieci</vt:lpstr>
      <vt:lpstr>Zespół w Sieci</vt:lpstr>
      <vt:lpstr>Sieć</vt:lpstr>
      <vt:lpstr>Jeszcze raz o celu i zadaniach Sieci</vt:lpstr>
      <vt:lpstr>Co to oznacza dla naszej pracy? </vt:lpstr>
      <vt:lpstr>Ramy strategii dostępności WebAIM</vt:lpstr>
      <vt:lpstr>Wskaźnik 1: Wizja i zaangażowanie kierownictwa</vt:lpstr>
      <vt:lpstr>Wskaźnik 2: Planowanie i wdrażanie</vt:lpstr>
      <vt:lpstr>Wskaźnik 3: Zasoby i wsparcie</vt:lpstr>
      <vt:lpstr>Wskaźnik 4: Ocena i ciągłe doskonalenie</vt:lpstr>
      <vt:lpstr>Planowanie i zarządzanie dostępnością cyfrową - WAI W3C (1) </vt:lpstr>
      <vt:lpstr>Planowanie i zarządzanie dostępnością cyfrową - WAI W3C (2) </vt:lpstr>
      <vt:lpstr>Spotkania Sieci</vt:lpstr>
      <vt:lpstr>Dziękujemy!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Prezentacja programu PowerPoint</dc:title>
  <dc:creator>Sowiński Piotr</dc:creator>
  <cp:lastModifiedBy>Stefan Wajda</cp:lastModifiedBy>
  <cp:revision>12</cp:revision>
  <dcterms:created xsi:type="dcterms:W3CDTF">2022-06-22T09:40:44Z</dcterms:created>
  <dcterms:modified xsi:type="dcterms:W3CDTF">2025-07-21T13:07:53Z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0x0101002145685E9CC47249919C67E34F19E4A2</vt:lpwstr>
  </property>
</Properties>
</file>